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3"/>
    <p:restoredTop sz="94696"/>
  </p:normalViewPr>
  <p:slideViewPr>
    <p:cSldViewPr snapToGrid="0" snapToObjects="1">
      <p:cViewPr>
        <p:scale>
          <a:sx n="52" d="100"/>
          <a:sy n="52" d="100"/>
        </p:scale>
        <p:origin x="1024" y="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6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4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2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8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2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EB4C-B00E-054A-BC20-62AB92EF4518}" type="datetimeFigureOut">
              <a:rPr lang="en-US" smtClean="0"/>
              <a:t>6/6/17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9C0A-793E-EF4E-9B4A-0693EDB6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BB log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60" y="30101"/>
            <a:ext cx="6701943" cy="663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6792" y="2174790"/>
            <a:ext cx="5395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B42D25"/>
                </a:solidFill>
                <a:latin typeface="Palatino" charset="0"/>
                <a:ea typeface="Palatino" charset="0"/>
                <a:cs typeface="Palatino" charset="0"/>
              </a:rPr>
              <a:t>Center for</a:t>
            </a:r>
          </a:p>
          <a:p>
            <a:pPr algn="ctr"/>
            <a:r>
              <a:rPr lang="en-US" sz="6600" dirty="0" smtClean="0">
                <a:solidFill>
                  <a:srgbClr val="C00000"/>
                </a:solidFill>
                <a:latin typeface="Palatino" charset="0"/>
                <a:ea typeface="Palatino" charset="0"/>
                <a:cs typeface="Palatino" charset="0"/>
              </a:rPr>
              <a:t>Bright Beams</a:t>
            </a:r>
            <a:endParaRPr lang="en-US" sz="6600" dirty="0">
              <a:solidFill>
                <a:srgbClr val="C00000"/>
              </a:solidFill>
              <a:latin typeface="Palatino" charset="0"/>
              <a:ea typeface="Palatino" charset="0"/>
              <a:cs typeface="Palatin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4884" y="889687"/>
            <a:ext cx="41596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Symposium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6864181" y="4452557"/>
            <a:ext cx="51610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Future Accelerators: </a:t>
            </a:r>
            <a:br>
              <a:rPr lang="en-US" sz="4400" dirty="0" smtClean="0"/>
            </a:br>
            <a:r>
              <a:rPr lang="en-US" sz="4400" dirty="0" smtClean="0"/>
              <a:t>Overcoming the Challenges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454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Palatino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Ritchie Patterson</dc:creator>
  <cp:lastModifiedBy>Ritchie Patterson</cp:lastModifiedBy>
  <cp:revision>1</cp:revision>
  <dcterms:created xsi:type="dcterms:W3CDTF">2017-06-06T12:08:35Z</dcterms:created>
  <dcterms:modified xsi:type="dcterms:W3CDTF">2017-06-06T12:13:58Z</dcterms:modified>
</cp:coreProperties>
</file>