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25"/>
  </p:notesMasterIdLst>
  <p:sldIdLst>
    <p:sldId id="263" r:id="rId10"/>
    <p:sldId id="271" r:id="rId11"/>
    <p:sldId id="260" r:id="rId12"/>
    <p:sldId id="261" r:id="rId13"/>
    <p:sldId id="262" r:id="rId14"/>
    <p:sldId id="264" r:id="rId15"/>
    <p:sldId id="265" r:id="rId16"/>
    <p:sldId id="266" r:id="rId17"/>
    <p:sldId id="267" r:id="rId18"/>
    <p:sldId id="268" r:id="rId19"/>
    <p:sldId id="269" r:id="rId20"/>
    <p:sldId id="258" r:id="rId21"/>
    <p:sldId id="270" r:id="rId22"/>
    <p:sldId id="259" r:id="rId23"/>
    <p:sldId id="25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7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B005F-CF30-7046-B651-98C9877208B2}" type="datetimeFigureOut">
              <a:rPr lang="en-US" smtClean="0"/>
              <a:t>6/19/15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7A0B-7C56-CA4E-A491-43C61C172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9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1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1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4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679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073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847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09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013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88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498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11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5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56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323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926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600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515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58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543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82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18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26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2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936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358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368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377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8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21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37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25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22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5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52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69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16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4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2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77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6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1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79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2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58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11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8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33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67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46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07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8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65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4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18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52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44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07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78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10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95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062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15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6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89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06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60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99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013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92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299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71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25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9038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62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6136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573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653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194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5483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916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24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386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8776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76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382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3739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7137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7688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0352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2302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0158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5190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1833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206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46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32BB-F641-C44E-BA1E-67F278EDC657}" type="datetimeFigureOut">
              <a:rPr lang="en-US" smtClean="0"/>
              <a:t>6/19/15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666C-750B-B64C-A43C-D65140859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17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16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B78DA86-4116-4AA3-8BE9-D7AE762ADEC6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8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B78DA86-4116-4AA3-8BE9-D7AE762ADEC6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4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B78DA86-4116-4AA3-8BE9-D7AE762ADEC6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5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B78DA86-4116-4AA3-8BE9-D7AE762ADEC6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8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73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D641BA-BF1F-49D6-ABDA-A2423ACF8A5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C83473-6CAD-4652-A32E-F3470C4C01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41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indico.classe.cornell.edu/event/38/session/0/contribution/10/material/slides/" TargetMode="External"/><Relationship Id="rId3" Type="http://schemas.openxmlformats.org/officeDocument/2006/relationships/hyperlink" Target="https://indico.classe.cornell.edu/event/38/session/0/contribution/11/material/slides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5" Type="http://schemas.openxmlformats.org/officeDocument/2006/relationships/image" Target="../media/image22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Session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917700"/>
            <a:ext cx="835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Thursday 15</a:t>
            </a:r>
            <a:r>
              <a:rPr lang="en-US" dirty="0"/>
              <a:t>:30 - 16:</a:t>
            </a:r>
            <a:r>
              <a:rPr lang="en-US" dirty="0" smtClean="0"/>
              <a:t>30</a:t>
            </a:r>
            <a:r>
              <a:rPr lang="en-US" dirty="0"/>
              <a:t>	</a:t>
            </a:r>
          </a:p>
          <a:p>
            <a:r>
              <a:rPr lang="en-US" b="1" dirty="0" smtClean="0"/>
              <a:t>Beam </a:t>
            </a:r>
            <a:r>
              <a:rPr lang="en-US" b="1" dirty="0"/>
              <a:t>Instrumentation Challenges for Parity Violation Experiments</a:t>
            </a:r>
            <a:r>
              <a:rPr lang="en-US" dirty="0"/>
              <a:t> </a:t>
            </a:r>
            <a:r>
              <a:rPr lang="en-US" i="1" dirty="0"/>
              <a:t>20'</a:t>
            </a:r>
            <a:endParaRPr lang="en-US" dirty="0"/>
          </a:p>
          <a:p>
            <a:r>
              <a:rPr lang="en-US" dirty="0"/>
              <a:t>		Speaker:			Dr. </a:t>
            </a:r>
            <a:r>
              <a:rPr lang="en-US" dirty="0" err="1" smtClean="0"/>
              <a:t>Emmanouil</a:t>
            </a:r>
            <a:r>
              <a:rPr lang="en-US" dirty="0" smtClean="0"/>
              <a:t> </a:t>
            </a:r>
            <a:r>
              <a:rPr lang="en-US" dirty="0" err="1"/>
              <a:t>Kargiantoulakis</a:t>
            </a:r>
            <a:r>
              <a:rPr lang="en-US" dirty="0"/>
              <a:t> (U. Virginia)	</a:t>
            </a:r>
          </a:p>
          <a:p>
            <a:r>
              <a:rPr lang="en-US" dirty="0"/>
              <a:t>		</a:t>
            </a:r>
            <a:r>
              <a:rPr lang="en-US" dirty="0" smtClean="0">
                <a:hlinkClick r:id="rId2"/>
              </a:rPr>
              <a:t> </a:t>
            </a:r>
            <a:r>
              <a:rPr lang="en-US" dirty="0">
                <a:hlinkClick r:id="rId2"/>
              </a:rPr>
              <a:t>	</a:t>
            </a:r>
          </a:p>
          <a:p>
            <a:r>
              <a:rPr lang="en-US" b="1" dirty="0" smtClean="0"/>
              <a:t>SRF </a:t>
            </a:r>
            <a:r>
              <a:rPr lang="en-US" b="1" dirty="0"/>
              <a:t>Technology for High Current Application</a:t>
            </a:r>
            <a:r>
              <a:rPr lang="en-US" dirty="0"/>
              <a:t> </a:t>
            </a:r>
            <a:r>
              <a:rPr lang="en-US" i="1" dirty="0"/>
              <a:t>20'</a:t>
            </a:r>
            <a:endParaRPr lang="en-US" dirty="0"/>
          </a:p>
          <a:p>
            <a:r>
              <a:rPr lang="en-US" dirty="0"/>
              <a:t>		Speaker:			Prof. Matthias </a:t>
            </a:r>
            <a:r>
              <a:rPr lang="en-US" dirty="0" err="1"/>
              <a:t>Liepe</a:t>
            </a:r>
            <a:r>
              <a:rPr lang="en-US" dirty="0"/>
              <a:t> (Cornell University)	</a:t>
            </a:r>
          </a:p>
          <a:p>
            <a:r>
              <a:rPr lang="en-US" dirty="0"/>
              <a:t>		</a:t>
            </a:r>
            <a:r>
              <a:rPr lang="en-US" dirty="0" smtClean="0">
                <a:hlinkClick r:id="rId3"/>
              </a:rPr>
              <a:t> </a:t>
            </a:r>
            <a:r>
              <a:rPr lang="en-US" dirty="0">
                <a:hlinkClick r:id="rId3"/>
              </a:rPr>
              <a:t>	</a:t>
            </a:r>
          </a:p>
          <a:p>
            <a:r>
              <a:rPr lang="en-US" b="1" dirty="0" smtClean="0"/>
              <a:t>FFAG </a:t>
            </a:r>
            <a:r>
              <a:rPr lang="en-US" b="1" dirty="0"/>
              <a:t>Recirculation and Permanent Magnet Technology for ERL's</a:t>
            </a:r>
            <a:r>
              <a:rPr lang="en-US" dirty="0"/>
              <a:t> </a:t>
            </a:r>
            <a:r>
              <a:rPr lang="en-US" i="1" dirty="0"/>
              <a:t>20'</a:t>
            </a:r>
            <a:endParaRPr lang="en-US" dirty="0"/>
          </a:p>
          <a:p>
            <a:r>
              <a:rPr lang="en-US" dirty="0"/>
              <a:t>		Speaker:			Dr. </a:t>
            </a:r>
            <a:r>
              <a:rPr lang="en-US" dirty="0" err="1" smtClean="0"/>
              <a:t>Nicholaos</a:t>
            </a:r>
            <a:r>
              <a:rPr lang="en-US" dirty="0" smtClean="0"/>
              <a:t> </a:t>
            </a:r>
            <a:r>
              <a:rPr lang="en-US" dirty="0" err="1"/>
              <a:t>Tsoupas</a:t>
            </a:r>
            <a:r>
              <a:rPr lang="en-US" dirty="0"/>
              <a:t> (Brookhaven National Lab)	</a:t>
            </a:r>
          </a:p>
          <a:p>
            <a:r>
              <a:rPr lang="en-US" dirty="0"/>
              <a:t>	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1192768"/>
            <a:ext cx="203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Convener: </a:t>
            </a:r>
            <a:r>
              <a:rPr lang="en-US" dirty="0" err="1" smtClean="0"/>
              <a:t>V.Ptitsyn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23090"/>
            <a:ext cx="8229600" cy="1143000"/>
          </a:xfrm>
        </p:spPr>
        <p:txBody>
          <a:bodyPr/>
          <a:lstStyle/>
          <a:p>
            <a:r>
              <a:rPr lang="en-US" sz="3600" dirty="0"/>
              <a:t>Does it work? Results from the Injector SRF Module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M. Liepe				      June 18, 2015				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E5374618-37E8-0343-A5E2-882DB9F99FB2}" type="slidenum">
              <a:rPr lang="en-US" sz="120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5" descr="C:\Users\Owner\Documents\LaTeX files\PAC11\poster\50fi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066" y="1563847"/>
            <a:ext cx="3364423" cy="239281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3" r="5714"/>
          <a:stretch/>
        </p:blipFill>
        <p:spPr>
          <a:xfrm>
            <a:off x="0" y="1462748"/>
            <a:ext cx="5460091" cy="24654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50488" y="4159484"/>
            <a:ext cx="4109917" cy="2287888"/>
            <a:chOff x="4221233" y="3287712"/>
            <a:chExt cx="4368383" cy="2968384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930040" y="5776912"/>
              <a:ext cx="2476255" cy="479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800" dirty="0">
                  <a:solidFill>
                    <a:srgbClr val="000000"/>
                  </a:solidFill>
                </a:rPr>
                <a:t>Frequency [GHz]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221453" y="3367087"/>
              <a:ext cx="3270143" cy="2176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221453" y="3367087"/>
              <a:ext cx="3270143" cy="217646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221453" y="3367087"/>
              <a:ext cx="32701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221453" y="3367087"/>
              <a:ext cx="3270143" cy="2176463"/>
            </a:xfrm>
            <a:custGeom>
              <a:avLst/>
              <a:gdLst>
                <a:gd name="T0" fmla="*/ 0 w 747"/>
                <a:gd name="T1" fmla="*/ 2147483647 h 330"/>
                <a:gd name="T2" fmla="*/ 2147483647 w 747"/>
                <a:gd name="T3" fmla="*/ 2147483647 h 330"/>
                <a:gd name="T4" fmla="*/ 2147483647 w 747"/>
                <a:gd name="T5" fmla="*/ 0 h 3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7" h="330">
                  <a:moveTo>
                    <a:pt x="0" y="330"/>
                  </a:moveTo>
                  <a:lnTo>
                    <a:pt x="747" y="330"/>
                  </a:lnTo>
                  <a:lnTo>
                    <a:pt x="7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V="1">
              <a:off x="5221453" y="3367087"/>
              <a:ext cx="0" cy="21764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5221453" y="5543550"/>
              <a:ext cx="32701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5221453" y="3367087"/>
              <a:ext cx="0" cy="21764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5221453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5221453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5155577" y="5562601"/>
              <a:ext cx="30465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1.5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 flipV="1">
              <a:off x="5873454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5873454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847273" y="5562601"/>
              <a:ext cx="118441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2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V="1">
              <a:off x="6526301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6526301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6460425" y="5562601"/>
              <a:ext cx="30465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2.5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V="1">
              <a:off x="7182525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7182525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7156344" y="5562601"/>
              <a:ext cx="118441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3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7835371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7835371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7769496" y="5562601"/>
              <a:ext cx="30465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3.5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V="1">
              <a:off x="8491596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8491596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8465414" y="5562601"/>
              <a:ext cx="124202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4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5221453" y="5543550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8456969" y="5543550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765871" y="5464175"/>
              <a:ext cx="43992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Verdana" pitchFamily="34" charset="0"/>
                </a:rPr>
                <a:t>-140</a:t>
              </a:r>
              <a:endParaRPr lang="en-US" sz="3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5221453" y="4995862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H="1">
              <a:off x="8456969" y="4995862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765871" y="4916487"/>
              <a:ext cx="43992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-120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5221453" y="4454525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>
              <a:off x="8456969" y="4454525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4765871" y="4376737"/>
              <a:ext cx="43992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000000"/>
                  </a:solidFill>
                  <a:latin typeface="Verdana" pitchFamily="34" charset="0"/>
                </a:rPr>
                <a:t>-100</a:t>
              </a: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5221453" y="3908425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8456969" y="3908425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4819079" y="3829050"/>
              <a:ext cx="321483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Verdana" pitchFamily="34" charset="0"/>
                </a:rPr>
                <a:t>-80</a:t>
              </a:r>
              <a:endParaRPr lang="en-US" sz="3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5221453" y="3367087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>
              <a:off x="8456969" y="3367087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819079" y="3287712"/>
              <a:ext cx="321483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Verdana" pitchFamily="34" charset="0"/>
                </a:rPr>
                <a:t>-60</a:t>
              </a:r>
              <a:endParaRPr lang="en-US" sz="3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5221453" y="3367087"/>
              <a:ext cx="32701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5221453" y="3367087"/>
              <a:ext cx="3270143" cy="2176463"/>
            </a:xfrm>
            <a:custGeom>
              <a:avLst/>
              <a:gdLst>
                <a:gd name="T0" fmla="*/ 0 w 747"/>
                <a:gd name="T1" fmla="*/ 2147483647 h 330"/>
                <a:gd name="T2" fmla="*/ 2147483647 w 747"/>
                <a:gd name="T3" fmla="*/ 2147483647 h 330"/>
                <a:gd name="T4" fmla="*/ 2147483647 w 747"/>
                <a:gd name="T5" fmla="*/ 0 h 3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7" h="330">
                  <a:moveTo>
                    <a:pt x="0" y="330"/>
                  </a:moveTo>
                  <a:lnTo>
                    <a:pt x="747" y="330"/>
                  </a:lnTo>
                  <a:lnTo>
                    <a:pt x="7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V="1">
              <a:off x="5221453" y="3367087"/>
              <a:ext cx="0" cy="21764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5221453" y="3987800"/>
              <a:ext cx="135974" cy="1371600"/>
            </a:xfrm>
            <a:custGeom>
              <a:avLst/>
              <a:gdLst>
                <a:gd name="T0" fmla="*/ 0 w 161"/>
                <a:gd name="T1" fmla="*/ 74 h 864"/>
                <a:gd name="T2" fmla="*/ 5 w 161"/>
                <a:gd name="T3" fmla="*/ 540 h 864"/>
                <a:gd name="T4" fmla="*/ 10 w 161"/>
                <a:gd name="T5" fmla="*/ 191 h 864"/>
                <a:gd name="T6" fmla="*/ 10 w 161"/>
                <a:gd name="T7" fmla="*/ 211 h 864"/>
                <a:gd name="T8" fmla="*/ 16 w 161"/>
                <a:gd name="T9" fmla="*/ 74 h 864"/>
                <a:gd name="T10" fmla="*/ 21 w 161"/>
                <a:gd name="T11" fmla="*/ 594 h 864"/>
                <a:gd name="T12" fmla="*/ 26 w 161"/>
                <a:gd name="T13" fmla="*/ 211 h 864"/>
                <a:gd name="T14" fmla="*/ 26 w 161"/>
                <a:gd name="T15" fmla="*/ 128 h 864"/>
                <a:gd name="T16" fmla="*/ 31 w 161"/>
                <a:gd name="T17" fmla="*/ 116 h 864"/>
                <a:gd name="T18" fmla="*/ 36 w 161"/>
                <a:gd name="T19" fmla="*/ 436 h 864"/>
                <a:gd name="T20" fmla="*/ 41 w 161"/>
                <a:gd name="T21" fmla="*/ 170 h 864"/>
                <a:gd name="T22" fmla="*/ 41 w 161"/>
                <a:gd name="T23" fmla="*/ 166 h 864"/>
                <a:gd name="T24" fmla="*/ 47 w 161"/>
                <a:gd name="T25" fmla="*/ 62 h 864"/>
                <a:gd name="T26" fmla="*/ 52 w 161"/>
                <a:gd name="T27" fmla="*/ 619 h 864"/>
                <a:gd name="T28" fmla="*/ 57 w 161"/>
                <a:gd name="T29" fmla="*/ 186 h 864"/>
                <a:gd name="T30" fmla="*/ 57 w 161"/>
                <a:gd name="T31" fmla="*/ 191 h 864"/>
                <a:gd name="T32" fmla="*/ 62 w 161"/>
                <a:gd name="T33" fmla="*/ 99 h 864"/>
                <a:gd name="T34" fmla="*/ 67 w 161"/>
                <a:gd name="T35" fmla="*/ 394 h 864"/>
                <a:gd name="T36" fmla="*/ 73 w 161"/>
                <a:gd name="T37" fmla="*/ 78 h 864"/>
                <a:gd name="T38" fmla="*/ 73 w 161"/>
                <a:gd name="T39" fmla="*/ 186 h 864"/>
                <a:gd name="T40" fmla="*/ 78 w 161"/>
                <a:gd name="T41" fmla="*/ 29 h 864"/>
                <a:gd name="T42" fmla="*/ 83 w 161"/>
                <a:gd name="T43" fmla="*/ 481 h 864"/>
                <a:gd name="T44" fmla="*/ 88 w 161"/>
                <a:gd name="T45" fmla="*/ 157 h 864"/>
                <a:gd name="T46" fmla="*/ 88 w 161"/>
                <a:gd name="T47" fmla="*/ 211 h 864"/>
                <a:gd name="T48" fmla="*/ 93 w 161"/>
                <a:gd name="T49" fmla="*/ 83 h 864"/>
                <a:gd name="T50" fmla="*/ 98 w 161"/>
                <a:gd name="T51" fmla="*/ 519 h 864"/>
                <a:gd name="T52" fmla="*/ 104 w 161"/>
                <a:gd name="T53" fmla="*/ 311 h 864"/>
                <a:gd name="T54" fmla="*/ 104 w 161"/>
                <a:gd name="T55" fmla="*/ 245 h 864"/>
                <a:gd name="T56" fmla="*/ 109 w 161"/>
                <a:gd name="T57" fmla="*/ 41 h 864"/>
                <a:gd name="T58" fmla="*/ 114 w 161"/>
                <a:gd name="T59" fmla="*/ 336 h 864"/>
                <a:gd name="T60" fmla="*/ 119 w 161"/>
                <a:gd name="T61" fmla="*/ 170 h 864"/>
                <a:gd name="T62" fmla="*/ 119 w 161"/>
                <a:gd name="T63" fmla="*/ 278 h 864"/>
                <a:gd name="T64" fmla="*/ 124 w 161"/>
                <a:gd name="T65" fmla="*/ 37 h 864"/>
                <a:gd name="T66" fmla="*/ 130 w 161"/>
                <a:gd name="T67" fmla="*/ 515 h 864"/>
                <a:gd name="T68" fmla="*/ 135 w 161"/>
                <a:gd name="T69" fmla="*/ 137 h 864"/>
                <a:gd name="T70" fmla="*/ 135 w 161"/>
                <a:gd name="T71" fmla="*/ 145 h 864"/>
                <a:gd name="T72" fmla="*/ 140 w 161"/>
                <a:gd name="T73" fmla="*/ 20 h 864"/>
                <a:gd name="T74" fmla="*/ 145 w 161"/>
                <a:gd name="T75" fmla="*/ 864 h 864"/>
                <a:gd name="T76" fmla="*/ 150 w 161"/>
                <a:gd name="T77" fmla="*/ 62 h 864"/>
                <a:gd name="T78" fmla="*/ 150 w 161"/>
                <a:gd name="T79" fmla="*/ 108 h 864"/>
                <a:gd name="T80" fmla="*/ 155 w 161"/>
                <a:gd name="T81" fmla="*/ 20 h 864"/>
                <a:gd name="T82" fmla="*/ 161 w 161"/>
                <a:gd name="T83" fmla="*/ 398 h 8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1" h="864">
                  <a:moveTo>
                    <a:pt x="0" y="153"/>
                  </a:moveTo>
                  <a:lnTo>
                    <a:pt x="0" y="452"/>
                  </a:lnTo>
                  <a:lnTo>
                    <a:pt x="0" y="74"/>
                  </a:lnTo>
                  <a:lnTo>
                    <a:pt x="0" y="182"/>
                  </a:lnTo>
                  <a:lnTo>
                    <a:pt x="5" y="124"/>
                  </a:lnTo>
                  <a:lnTo>
                    <a:pt x="5" y="540"/>
                  </a:lnTo>
                  <a:lnTo>
                    <a:pt x="5" y="62"/>
                  </a:lnTo>
                  <a:lnTo>
                    <a:pt x="5" y="145"/>
                  </a:lnTo>
                  <a:lnTo>
                    <a:pt x="10" y="191"/>
                  </a:lnTo>
                  <a:lnTo>
                    <a:pt x="10" y="477"/>
                  </a:lnTo>
                  <a:lnTo>
                    <a:pt x="10" y="41"/>
                  </a:lnTo>
                  <a:lnTo>
                    <a:pt x="10" y="211"/>
                  </a:lnTo>
                  <a:lnTo>
                    <a:pt x="16" y="511"/>
                  </a:lnTo>
                  <a:lnTo>
                    <a:pt x="16" y="581"/>
                  </a:lnTo>
                  <a:lnTo>
                    <a:pt x="16" y="74"/>
                  </a:lnTo>
                  <a:lnTo>
                    <a:pt x="16" y="282"/>
                  </a:lnTo>
                  <a:lnTo>
                    <a:pt x="21" y="265"/>
                  </a:lnTo>
                  <a:lnTo>
                    <a:pt x="21" y="594"/>
                  </a:lnTo>
                  <a:lnTo>
                    <a:pt x="21" y="95"/>
                  </a:lnTo>
                  <a:lnTo>
                    <a:pt x="21" y="157"/>
                  </a:lnTo>
                  <a:lnTo>
                    <a:pt x="26" y="211"/>
                  </a:lnTo>
                  <a:lnTo>
                    <a:pt x="26" y="419"/>
                  </a:lnTo>
                  <a:lnTo>
                    <a:pt x="26" y="54"/>
                  </a:lnTo>
                  <a:lnTo>
                    <a:pt x="26" y="128"/>
                  </a:lnTo>
                  <a:lnTo>
                    <a:pt x="31" y="124"/>
                  </a:lnTo>
                  <a:lnTo>
                    <a:pt x="31" y="378"/>
                  </a:lnTo>
                  <a:lnTo>
                    <a:pt x="31" y="116"/>
                  </a:lnTo>
                  <a:lnTo>
                    <a:pt x="31" y="199"/>
                  </a:lnTo>
                  <a:lnTo>
                    <a:pt x="36" y="249"/>
                  </a:lnTo>
                  <a:lnTo>
                    <a:pt x="36" y="436"/>
                  </a:lnTo>
                  <a:lnTo>
                    <a:pt x="36" y="45"/>
                  </a:lnTo>
                  <a:lnTo>
                    <a:pt x="36" y="178"/>
                  </a:lnTo>
                  <a:lnTo>
                    <a:pt x="41" y="170"/>
                  </a:lnTo>
                  <a:lnTo>
                    <a:pt x="41" y="515"/>
                  </a:lnTo>
                  <a:lnTo>
                    <a:pt x="41" y="83"/>
                  </a:lnTo>
                  <a:lnTo>
                    <a:pt x="41" y="166"/>
                  </a:lnTo>
                  <a:lnTo>
                    <a:pt x="47" y="103"/>
                  </a:lnTo>
                  <a:lnTo>
                    <a:pt x="47" y="407"/>
                  </a:lnTo>
                  <a:lnTo>
                    <a:pt x="47" y="62"/>
                  </a:lnTo>
                  <a:lnTo>
                    <a:pt x="47" y="340"/>
                  </a:lnTo>
                  <a:lnTo>
                    <a:pt x="52" y="174"/>
                  </a:lnTo>
                  <a:lnTo>
                    <a:pt x="52" y="619"/>
                  </a:lnTo>
                  <a:lnTo>
                    <a:pt x="52" y="37"/>
                  </a:lnTo>
                  <a:lnTo>
                    <a:pt x="52" y="91"/>
                  </a:lnTo>
                  <a:lnTo>
                    <a:pt x="57" y="186"/>
                  </a:lnTo>
                  <a:lnTo>
                    <a:pt x="57" y="631"/>
                  </a:lnTo>
                  <a:lnTo>
                    <a:pt x="57" y="78"/>
                  </a:lnTo>
                  <a:lnTo>
                    <a:pt x="57" y="191"/>
                  </a:lnTo>
                  <a:lnTo>
                    <a:pt x="62" y="108"/>
                  </a:lnTo>
                  <a:lnTo>
                    <a:pt x="62" y="465"/>
                  </a:lnTo>
                  <a:lnTo>
                    <a:pt x="62" y="99"/>
                  </a:lnTo>
                  <a:lnTo>
                    <a:pt x="62" y="286"/>
                  </a:lnTo>
                  <a:lnTo>
                    <a:pt x="67" y="311"/>
                  </a:lnTo>
                  <a:lnTo>
                    <a:pt x="67" y="394"/>
                  </a:lnTo>
                  <a:lnTo>
                    <a:pt x="67" y="70"/>
                  </a:lnTo>
                  <a:lnTo>
                    <a:pt x="67" y="153"/>
                  </a:lnTo>
                  <a:lnTo>
                    <a:pt x="73" y="78"/>
                  </a:lnTo>
                  <a:lnTo>
                    <a:pt x="73" y="361"/>
                  </a:lnTo>
                  <a:lnTo>
                    <a:pt x="73" y="24"/>
                  </a:lnTo>
                  <a:lnTo>
                    <a:pt x="73" y="186"/>
                  </a:lnTo>
                  <a:lnTo>
                    <a:pt x="78" y="124"/>
                  </a:lnTo>
                  <a:lnTo>
                    <a:pt x="78" y="631"/>
                  </a:lnTo>
                  <a:lnTo>
                    <a:pt x="78" y="29"/>
                  </a:lnTo>
                  <a:lnTo>
                    <a:pt x="78" y="220"/>
                  </a:lnTo>
                  <a:lnTo>
                    <a:pt x="83" y="195"/>
                  </a:lnTo>
                  <a:lnTo>
                    <a:pt x="83" y="481"/>
                  </a:lnTo>
                  <a:lnTo>
                    <a:pt x="83" y="95"/>
                  </a:lnTo>
                  <a:lnTo>
                    <a:pt x="83" y="365"/>
                  </a:lnTo>
                  <a:lnTo>
                    <a:pt x="88" y="157"/>
                  </a:lnTo>
                  <a:lnTo>
                    <a:pt x="88" y="519"/>
                  </a:lnTo>
                  <a:lnTo>
                    <a:pt x="88" y="66"/>
                  </a:lnTo>
                  <a:lnTo>
                    <a:pt x="88" y="211"/>
                  </a:lnTo>
                  <a:lnTo>
                    <a:pt x="93" y="286"/>
                  </a:lnTo>
                  <a:lnTo>
                    <a:pt x="93" y="315"/>
                  </a:lnTo>
                  <a:lnTo>
                    <a:pt x="93" y="83"/>
                  </a:lnTo>
                  <a:lnTo>
                    <a:pt x="93" y="124"/>
                  </a:lnTo>
                  <a:lnTo>
                    <a:pt x="98" y="182"/>
                  </a:lnTo>
                  <a:lnTo>
                    <a:pt x="98" y="519"/>
                  </a:lnTo>
                  <a:lnTo>
                    <a:pt x="98" y="62"/>
                  </a:lnTo>
                  <a:lnTo>
                    <a:pt x="98" y="182"/>
                  </a:lnTo>
                  <a:lnTo>
                    <a:pt x="104" y="311"/>
                  </a:lnTo>
                  <a:lnTo>
                    <a:pt x="104" y="486"/>
                  </a:lnTo>
                  <a:lnTo>
                    <a:pt x="104" y="87"/>
                  </a:lnTo>
                  <a:lnTo>
                    <a:pt x="104" y="245"/>
                  </a:lnTo>
                  <a:lnTo>
                    <a:pt x="109" y="378"/>
                  </a:lnTo>
                  <a:lnTo>
                    <a:pt x="109" y="452"/>
                  </a:lnTo>
                  <a:lnTo>
                    <a:pt x="109" y="41"/>
                  </a:lnTo>
                  <a:lnTo>
                    <a:pt x="109" y="191"/>
                  </a:lnTo>
                  <a:lnTo>
                    <a:pt x="114" y="83"/>
                  </a:lnTo>
                  <a:lnTo>
                    <a:pt x="114" y="336"/>
                  </a:lnTo>
                  <a:lnTo>
                    <a:pt x="114" y="66"/>
                  </a:lnTo>
                  <a:lnTo>
                    <a:pt x="114" y="132"/>
                  </a:lnTo>
                  <a:lnTo>
                    <a:pt x="119" y="170"/>
                  </a:lnTo>
                  <a:lnTo>
                    <a:pt x="119" y="382"/>
                  </a:lnTo>
                  <a:lnTo>
                    <a:pt x="119" y="41"/>
                  </a:lnTo>
                  <a:lnTo>
                    <a:pt x="119" y="278"/>
                  </a:lnTo>
                  <a:lnTo>
                    <a:pt x="124" y="211"/>
                  </a:lnTo>
                  <a:lnTo>
                    <a:pt x="124" y="403"/>
                  </a:lnTo>
                  <a:lnTo>
                    <a:pt x="124" y="37"/>
                  </a:lnTo>
                  <a:lnTo>
                    <a:pt x="124" y="398"/>
                  </a:lnTo>
                  <a:lnTo>
                    <a:pt x="130" y="141"/>
                  </a:lnTo>
                  <a:lnTo>
                    <a:pt x="130" y="515"/>
                  </a:lnTo>
                  <a:lnTo>
                    <a:pt x="130" y="16"/>
                  </a:lnTo>
                  <a:lnTo>
                    <a:pt x="130" y="319"/>
                  </a:lnTo>
                  <a:lnTo>
                    <a:pt x="135" y="137"/>
                  </a:lnTo>
                  <a:lnTo>
                    <a:pt x="135" y="349"/>
                  </a:lnTo>
                  <a:lnTo>
                    <a:pt x="135" y="70"/>
                  </a:lnTo>
                  <a:lnTo>
                    <a:pt x="135" y="145"/>
                  </a:lnTo>
                  <a:lnTo>
                    <a:pt x="140" y="128"/>
                  </a:lnTo>
                  <a:lnTo>
                    <a:pt x="140" y="378"/>
                  </a:lnTo>
                  <a:lnTo>
                    <a:pt x="140" y="20"/>
                  </a:lnTo>
                  <a:lnTo>
                    <a:pt x="140" y="336"/>
                  </a:lnTo>
                  <a:lnTo>
                    <a:pt x="145" y="83"/>
                  </a:lnTo>
                  <a:lnTo>
                    <a:pt x="145" y="864"/>
                  </a:lnTo>
                  <a:lnTo>
                    <a:pt x="145" y="20"/>
                  </a:lnTo>
                  <a:lnTo>
                    <a:pt x="145" y="569"/>
                  </a:lnTo>
                  <a:lnTo>
                    <a:pt x="150" y="62"/>
                  </a:lnTo>
                  <a:lnTo>
                    <a:pt x="150" y="403"/>
                  </a:lnTo>
                  <a:lnTo>
                    <a:pt x="150" y="37"/>
                  </a:lnTo>
                  <a:lnTo>
                    <a:pt x="150" y="108"/>
                  </a:lnTo>
                  <a:lnTo>
                    <a:pt x="155" y="240"/>
                  </a:lnTo>
                  <a:lnTo>
                    <a:pt x="155" y="357"/>
                  </a:lnTo>
                  <a:lnTo>
                    <a:pt x="155" y="20"/>
                  </a:lnTo>
                  <a:lnTo>
                    <a:pt x="155" y="128"/>
                  </a:lnTo>
                  <a:lnTo>
                    <a:pt x="161" y="116"/>
                  </a:lnTo>
                  <a:lnTo>
                    <a:pt x="161" y="398"/>
                  </a:lnTo>
                  <a:lnTo>
                    <a:pt x="161" y="0"/>
                  </a:lnTo>
                  <a:lnTo>
                    <a:pt x="161" y="357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5357427" y="3987800"/>
              <a:ext cx="140197" cy="1081088"/>
            </a:xfrm>
            <a:custGeom>
              <a:avLst/>
              <a:gdLst>
                <a:gd name="T0" fmla="*/ 5 w 166"/>
                <a:gd name="T1" fmla="*/ 465 h 681"/>
                <a:gd name="T2" fmla="*/ 10 w 166"/>
                <a:gd name="T3" fmla="*/ 54 h 681"/>
                <a:gd name="T4" fmla="*/ 10 w 166"/>
                <a:gd name="T5" fmla="*/ 120 h 681"/>
                <a:gd name="T6" fmla="*/ 15 w 166"/>
                <a:gd name="T7" fmla="*/ 29 h 681"/>
                <a:gd name="T8" fmla="*/ 20 w 166"/>
                <a:gd name="T9" fmla="*/ 486 h 681"/>
                <a:gd name="T10" fmla="*/ 26 w 166"/>
                <a:gd name="T11" fmla="*/ 294 h 681"/>
                <a:gd name="T12" fmla="*/ 26 w 166"/>
                <a:gd name="T13" fmla="*/ 74 h 681"/>
                <a:gd name="T14" fmla="*/ 31 w 166"/>
                <a:gd name="T15" fmla="*/ 41 h 681"/>
                <a:gd name="T16" fmla="*/ 36 w 166"/>
                <a:gd name="T17" fmla="*/ 552 h 681"/>
                <a:gd name="T18" fmla="*/ 41 w 166"/>
                <a:gd name="T19" fmla="*/ 141 h 681"/>
                <a:gd name="T20" fmla="*/ 41 w 166"/>
                <a:gd name="T21" fmla="*/ 373 h 681"/>
                <a:gd name="T22" fmla="*/ 46 w 166"/>
                <a:gd name="T23" fmla="*/ 54 h 681"/>
                <a:gd name="T24" fmla="*/ 51 w 166"/>
                <a:gd name="T25" fmla="*/ 382 h 681"/>
                <a:gd name="T26" fmla="*/ 57 w 166"/>
                <a:gd name="T27" fmla="*/ 99 h 681"/>
                <a:gd name="T28" fmla="*/ 57 w 166"/>
                <a:gd name="T29" fmla="*/ 274 h 681"/>
                <a:gd name="T30" fmla="*/ 62 w 166"/>
                <a:gd name="T31" fmla="*/ 58 h 681"/>
                <a:gd name="T32" fmla="*/ 67 w 166"/>
                <a:gd name="T33" fmla="*/ 681 h 681"/>
                <a:gd name="T34" fmla="*/ 72 w 166"/>
                <a:gd name="T35" fmla="*/ 299 h 681"/>
                <a:gd name="T36" fmla="*/ 72 w 166"/>
                <a:gd name="T37" fmla="*/ 270 h 681"/>
                <a:gd name="T38" fmla="*/ 77 w 166"/>
                <a:gd name="T39" fmla="*/ 37 h 681"/>
                <a:gd name="T40" fmla="*/ 83 w 166"/>
                <a:gd name="T41" fmla="*/ 427 h 681"/>
                <a:gd name="T42" fmla="*/ 88 w 166"/>
                <a:gd name="T43" fmla="*/ 149 h 681"/>
                <a:gd name="T44" fmla="*/ 88 w 166"/>
                <a:gd name="T45" fmla="*/ 83 h 681"/>
                <a:gd name="T46" fmla="*/ 93 w 166"/>
                <a:gd name="T47" fmla="*/ 74 h 681"/>
                <a:gd name="T48" fmla="*/ 98 w 166"/>
                <a:gd name="T49" fmla="*/ 432 h 681"/>
                <a:gd name="T50" fmla="*/ 103 w 166"/>
                <a:gd name="T51" fmla="*/ 328 h 681"/>
                <a:gd name="T52" fmla="*/ 103 w 166"/>
                <a:gd name="T53" fmla="*/ 132 h 681"/>
                <a:gd name="T54" fmla="*/ 108 w 166"/>
                <a:gd name="T55" fmla="*/ 4 h 681"/>
                <a:gd name="T56" fmla="*/ 114 w 166"/>
                <a:gd name="T57" fmla="*/ 448 h 681"/>
                <a:gd name="T58" fmla="*/ 119 w 166"/>
                <a:gd name="T59" fmla="*/ 145 h 681"/>
                <a:gd name="T60" fmla="*/ 119 w 166"/>
                <a:gd name="T61" fmla="*/ 311 h 681"/>
                <a:gd name="T62" fmla="*/ 124 w 166"/>
                <a:gd name="T63" fmla="*/ 37 h 681"/>
                <a:gd name="T64" fmla="*/ 129 w 166"/>
                <a:gd name="T65" fmla="*/ 378 h 681"/>
                <a:gd name="T66" fmla="*/ 134 w 166"/>
                <a:gd name="T67" fmla="*/ 0 h 681"/>
                <a:gd name="T68" fmla="*/ 140 w 166"/>
                <a:gd name="T69" fmla="*/ 274 h 681"/>
                <a:gd name="T70" fmla="*/ 140 w 166"/>
                <a:gd name="T71" fmla="*/ 116 h 681"/>
                <a:gd name="T72" fmla="*/ 145 w 166"/>
                <a:gd name="T73" fmla="*/ 20 h 681"/>
                <a:gd name="T74" fmla="*/ 150 w 166"/>
                <a:gd name="T75" fmla="*/ 519 h 681"/>
                <a:gd name="T76" fmla="*/ 155 w 166"/>
                <a:gd name="T77" fmla="*/ 211 h 681"/>
                <a:gd name="T78" fmla="*/ 155 w 166"/>
                <a:gd name="T79" fmla="*/ 174 h 681"/>
                <a:gd name="T80" fmla="*/ 160 w 166"/>
                <a:gd name="T81" fmla="*/ 37 h 681"/>
                <a:gd name="T82" fmla="*/ 166 w 166"/>
                <a:gd name="T83" fmla="*/ 419 h 6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81">
                  <a:moveTo>
                    <a:pt x="0" y="357"/>
                  </a:moveTo>
                  <a:lnTo>
                    <a:pt x="5" y="99"/>
                  </a:lnTo>
                  <a:lnTo>
                    <a:pt x="5" y="465"/>
                  </a:lnTo>
                  <a:lnTo>
                    <a:pt x="5" y="62"/>
                  </a:lnTo>
                  <a:lnTo>
                    <a:pt x="5" y="195"/>
                  </a:lnTo>
                  <a:lnTo>
                    <a:pt x="10" y="54"/>
                  </a:lnTo>
                  <a:lnTo>
                    <a:pt x="10" y="403"/>
                  </a:lnTo>
                  <a:lnTo>
                    <a:pt x="10" y="49"/>
                  </a:lnTo>
                  <a:lnTo>
                    <a:pt x="10" y="120"/>
                  </a:lnTo>
                  <a:lnTo>
                    <a:pt x="15" y="186"/>
                  </a:lnTo>
                  <a:lnTo>
                    <a:pt x="15" y="349"/>
                  </a:lnTo>
                  <a:lnTo>
                    <a:pt x="15" y="29"/>
                  </a:lnTo>
                  <a:lnTo>
                    <a:pt x="15" y="108"/>
                  </a:lnTo>
                  <a:lnTo>
                    <a:pt x="20" y="353"/>
                  </a:lnTo>
                  <a:lnTo>
                    <a:pt x="20" y="486"/>
                  </a:lnTo>
                  <a:lnTo>
                    <a:pt x="20" y="33"/>
                  </a:lnTo>
                  <a:lnTo>
                    <a:pt x="20" y="108"/>
                  </a:lnTo>
                  <a:lnTo>
                    <a:pt x="26" y="294"/>
                  </a:lnTo>
                  <a:lnTo>
                    <a:pt x="26" y="394"/>
                  </a:lnTo>
                  <a:lnTo>
                    <a:pt x="26" y="41"/>
                  </a:lnTo>
                  <a:lnTo>
                    <a:pt x="26" y="74"/>
                  </a:lnTo>
                  <a:lnTo>
                    <a:pt x="31" y="199"/>
                  </a:lnTo>
                  <a:lnTo>
                    <a:pt x="31" y="548"/>
                  </a:lnTo>
                  <a:lnTo>
                    <a:pt x="31" y="41"/>
                  </a:lnTo>
                  <a:lnTo>
                    <a:pt x="31" y="103"/>
                  </a:lnTo>
                  <a:lnTo>
                    <a:pt x="36" y="95"/>
                  </a:lnTo>
                  <a:lnTo>
                    <a:pt x="36" y="552"/>
                  </a:lnTo>
                  <a:lnTo>
                    <a:pt x="36" y="12"/>
                  </a:lnTo>
                  <a:lnTo>
                    <a:pt x="36" y="390"/>
                  </a:lnTo>
                  <a:lnTo>
                    <a:pt x="41" y="141"/>
                  </a:lnTo>
                  <a:lnTo>
                    <a:pt x="41" y="403"/>
                  </a:lnTo>
                  <a:lnTo>
                    <a:pt x="41" y="66"/>
                  </a:lnTo>
                  <a:lnTo>
                    <a:pt x="41" y="373"/>
                  </a:lnTo>
                  <a:lnTo>
                    <a:pt x="46" y="132"/>
                  </a:lnTo>
                  <a:lnTo>
                    <a:pt x="46" y="573"/>
                  </a:lnTo>
                  <a:lnTo>
                    <a:pt x="46" y="54"/>
                  </a:lnTo>
                  <a:lnTo>
                    <a:pt x="46" y="149"/>
                  </a:lnTo>
                  <a:lnTo>
                    <a:pt x="51" y="203"/>
                  </a:lnTo>
                  <a:lnTo>
                    <a:pt x="51" y="382"/>
                  </a:lnTo>
                  <a:lnTo>
                    <a:pt x="51" y="16"/>
                  </a:lnTo>
                  <a:lnTo>
                    <a:pt x="51" y="149"/>
                  </a:lnTo>
                  <a:lnTo>
                    <a:pt x="57" y="99"/>
                  </a:lnTo>
                  <a:lnTo>
                    <a:pt x="57" y="473"/>
                  </a:lnTo>
                  <a:lnTo>
                    <a:pt x="57" y="20"/>
                  </a:lnTo>
                  <a:lnTo>
                    <a:pt x="57" y="274"/>
                  </a:lnTo>
                  <a:lnTo>
                    <a:pt x="62" y="83"/>
                  </a:lnTo>
                  <a:lnTo>
                    <a:pt x="62" y="407"/>
                  </a:lnTo>
                  <a:lnTo>
                    <a:pt x="62" y="58"/>
                  </a:lnTo>
                  <a:lnTo>
                    <a:pt x="62" y="265"/>
                  </a:lnTo>
                  <a:lnTo>
                    <a:pt x="67" y="157"/>
                  </a:lnTo>
                  <a:lnTo>
                    <a:pt x="67" y="681"/>
                  </a:lnTo>
                  <a:lnTo>
                    <a:pt x="67" y="74"/>
                  </a:lnTo>
                  <a:lnTo>
                    <a:pt x="67" y="278"/>
                  </a:lnTo>
                  <a:lnTo>
                    <a:pt x="72" y="299"/>
                  </a:lnTo>
                  <a:lnTo>
                    <a:pt x="72" y="369"/>
                  </a:lnTo>
                  <a:lnTo>
                    <a:pt x="72" y="37"/>
                  </a:lnTo>
                  <a:lnTo>
                    <a:pt x="72" y="270"/>
                  </a:lnTo>
                  <a:lnTo>
                    <a:pt x="77" y="116"/>
                  </a:lnTo>
                  <a:lnTo>
                    <a:pt x="77" y="390"/>
                  </a:lnTo>
                  <a:lnTo>
                    <a:pt x="77" y="37"/>
                  </a:lnTo>
                  <a:lnTo>
                    <a:pt x="77" y="112"/>
                  </a:lnTo>
                  <a:lnTo>
                    <a:pt x="83" y="249"/>
                  </a:lnTo>
                  <a:lnTo>
                    <a:pt x="83" y="427"/>
                  </a:lnTo>
                  <a:lnTo>
                    <a:pt x="83" y="62"/>
                  </a:lnTo>
                  <a:lnTo>
                    <a:pt x="83" y="132"/>
                  </a:lnTo>
                  <a:lnTo>
                    <a:pt x="88" y="149"/>
                  </a:lnTo>
                  <a:lnTo>
                    <a:pt x="88" y="444"/>
                  </a:lnTo>
                  <a:lnTo>
                    <a:pt x="88" y="70"/>
                  </a:lnTo>
                  <a:lnTo>
                    <a:pt x="88" y="83"/>
                  </a:lnTo>
                  <a:lnTo>
                    <a:pt x="93" y="294"/>
                  </a:lnTo>
                  <a:lnTo>
                    <a:pt x="93" y="448"/>
                  </a:lnTo>
                  <a:lnTo>
                    <a:pt x="93" y="74"/>
                  </a:lnTo>
                  <a:lnTo>
                    <a:pt x="93" y="270"/>
                  </a:lnTo>
                  <a:lnTo>
                    <a:pt x="98" y="162"/>
                  </a:lnTo>
                  <a:lnTo>
                    <a:pt x="98" y="432"/>
                  </a:lnTo>
                  <a:lnTo>
                    <a:pt x="98" y="33"/>
                  </a:lnTo>
                  <a:lnTo>
                    <a:pt x="98" y="182"/>
                  </a:lnTo>
                  <a:lnTo>
                    <a:pt x="103" y="328"/>
                  </a:lnTo>
                  <a:lnTo>
                    <a:pt x="103" y="353"/>
                  </a:lnTo>
                  <a:lnTo>
                    <a:pt x="103" y="24"/>
                  </a:lnTo>
                  <a:lnTo>
                    <a:pt x="103" y="132"/>
                  </a:lnTo>
                  <a:lnTo>
                    <a:pt x="108" y="174"/>
                  </a:lnTo>
                  <a:lnTo>
                    <a:pt x="108" y="465"/>
                  </a:lnTo>
                  <a:lnTo>
                    <a:pt x="108" y="4"/>
                  </a:lnTo>
                  <a:lnTo>
                    <a:pt x="108" y="182"/>
                  </a:lnTo>
                  <a:lnTo>
                    <a:pt x="114" y="103"/>
                  </a:lnTo>
                  <a:lnTo>
                    <a:pt x="114" y="448"/>
                  </a:lnTo>
                  <a:lnTo>
                    <a:pt x="114" y="24"/>
                  </a:lnTo>
                  <a:lnTo>
                    <a:pt x="114" y="224"/>
                  </a:lnTo>
                  <a:lnTo>
                    <a:pt x="119" y="145"/>
                  </a:lnTo>
                  <a:lnTo>
                    <a:pt x="119" y="357"/>
                  </a:lnTo>
                  <a:lnTo>
                    <a:pt x="119" y="16"/>
                  </a:lnTo>
                  <a:lnTo>
                    <a:pt x="119" y="311"/>
                  </a:lnTo>
                  <a:lnTo>
                    <a:pt x="124" y="307"/>
                  </a:lnTo>
                  <a:lnTo>
                    <a:pt x="124" y="461"/>
                  </a:lnTo>
                  <a:lnTo>
                    <a:pt x="124" y="37"/>
                  </a:lnTo>
                  <a:lnTo>
                    <a:pt x="124" y="99"/>
                  </a:lnTo>
                  <a:lnTo>
                    <a:pt x="129" y="108"/>
                  </a:lnTo>
                  <a:lnTo>
                    <a:pt x="129" y="378"/>
                  </a:lnTo>
                  <a:lnTo>
                    <a:pt x="129" y="12"/>
                  </a:lnTo>
                  <a:lnTo>
                    <a:pt x="129" y="141"/>
                  </a:lnTo>
                  <a:lnTo>
                    <a:pt x="134" y="0"/>
                  </a:lnTo>
                  <a:lnTo>
                    <a:pt x="134" y="569"/>
                  </a:lnTo>
                  <a:lnTo>
                    <a:pt x="134" y="220"/>
                  </a:lnTo>
                  <a:lnTo>
                    <a:pt x="140" y="274"/>
                  </a:lnTo>
                  <a:lnTo>
                    <a:pt x="140" y="344"/>
                  </a:lnTo>
                  <a:lnTo>
                    <a:pt x="140" y="45"/>
                  </a:lnTo>
                  <a:lnTo>
                    <a:pt x="140" y="116"/>
                  </a:lnTo>
                  <a:lnTo>
                    <a:pt x="145" y="294"/>
                  </a:lnTo>
                  <a:lnTo>
                    <a:pt x="145" y="494"/>
                  </a:lnTo>
                  <a:lnTo>
                    <a:pt x="145" y="20"/>
                  </a:lnTo>
                  <a:lnTo>
                    <a:pt x="145" y="66"/>
                  </a:lnTo>
                  <a:lnTo>
                    <a:pt x="150" y="166"/>
                  </a:lnTo>
                  <a:lnTo>
                    <a:pt x="150" y="519"/>
                  </a:lnTo>
                  <a:lnTo>
                    <a:pt x="150" y="49"/>
                  </a:lnTo>
                  <a:lnTo>
                    <a:pt x="150" y="83"/>
                  </a:lnTo>
                  <a:lnTo>
                    <a:pt x="155" y="211"/>
                  </a:lnTo>
                  <a:lnTo>
                    <a:pt x="155" y="477"/>
                  </a:lnTo>
                  <a:lnTo>
                    <a:pt x="155" y="33"/>
                  </a:lnTo>
                  <a:lnTo>
                    <a:pt x="155" y="174"/>
                  </a:lnTo>
                  <a:lnTo>
                    <a:pt x="160" y="124"/>
                  </a:lnTo>
                  <a:lnTo>
                    <a:pt x="160" y="415"/>
                  </a:lnTo>
                  <a:lnTo>
                    <a:pt x="160" y="37"/>
                  </a:lnTo>
                  <a:lnTo>
                    <a:pt x="160" y="108"/>
                  </a:lnTo>
                  <a:lnTo>
                    <a:pt x="166" y="236"/>
                  </a:lnTo>
                  <a:lnTo>
                    <a:pt x="166" y="419"/>
                  </a:lnTo>
                  <a:lnTo>
                    <a:pt x="166" y="24"/>
                  </a:lnTo>
                  <a:lnTo>
                    <a:pt x="166" y="8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5497625" y="3822700"/>
              <a:ext cx="139353" cy="1331913"/>
            </a:xfrm>
            <a:custGeom>
              <a:avLst/>
              <a:gdLst>
                <a:gd name="T0" fmla="*/ 5 w 165"/>
                <a:gd name="T1" fmla="*/ 706 h 839"/>
                <a:gd name="T2" fmla="*/ 10 w 165"/>
                <a:gd name="T3" fmla="*/ 311 h 839"/>
                <a:gd name="T4" fmla="*/ 10 w 165"/>
                <a:gd name="T5" fmla="*/ 104 h 839"/>
                <a:gd name="T6" fmla="*/ 15 w 165"/>
                <a:gd name="T7" fmla="*/ 133 h 839"/>
                <a:gd name="T8" fmla="*/ 20 w 165"/>
                <a:gd name="T9" fmla="*/ 477 h 839"/>
                <a:gd name="T10" fmla="*/ 25 w 165"/>
                <a:gd name="T11" fmla="*/ 133 h 839"/>
                <a:gd name="T12" fmla="*/ 25 w 165"/>
                <a:gd name="T13" fmla="*/ 278 h 839"/>
                <a:gd name="T14" fmla="*/ 31 w 165"/>
                <a:gd name="T15" fmla="*/ 141 h 839"/>
                <a:gd name="T16" fmla="*/ 36 w 165"/>
                <a:gd name="T17" fmla="*/ 432 h 839"/>
                <a:gd name="T18" fmla="*/ 41 w 165"/>
                <a:gd name="T19" fmla="*/ 212 h 839"/>
                <a:gd name="T20" fmla="*/ 41 w 165"/>
                <a:gd name="T21" fmla="*/ 340 h 839"/>
                <a:gd name="T22" fmla="*/ 46 w 165"/>
                <a:gd name="T23" fmla="*/ 145 h 839"/>
                <a:gd name="T24" fmla="*/ 51 w 165"/>
                <a:gd name="T25" fmla="*/ 664 h 839"/>
                <a:gd name="T26" fmla="*/ 57 w 165"/>
                <a:gd name="T27" fmla="*/ 216 h 839"/>
                <a:gd name="T28" fmla="*/ 57 w 165"/>
                <a:gd name="T29" fmla="*/ 332 h 839"/>
                <a:gd name="T30" fmla="*/ 62 w 165"/>
                <a:gd name="T31" fmla="*/ 162 h 839"/>
                <a:gd name="T32" fmla="*/ 67 w 165"/>
                <a:gd name="T33" fmla="*/ 552 h 839"/>
                <a:gd name="T34" fmla="*/ 72 w 165"/>
                <a:gd name="T35" fmla="*/ 374 h 839"/>
                <a:gd name="T36" fmla="*/ 72 w 165"/>
                <a:gd name="T37" fmla="*/ 473 h 839"/>
                <a:gd name="T38" fmla="*/ 77 w 165"/>
                <a:gd name="T39" fmla="*/ 149 h 839"/>
                <a:gd name="T40" fmla="*/ 82 w 165"/>
                <a:gd name="T41" fmla="*/ 610 h 839"/>
                <a:gd name="T42" fmla="*/ 88 w 165"/>
                <a:gd name="T43" fmla="*/ 361 h 839"/>
                <a:gd name="T44" fmla="*/ 93 w 165"/>
                <a:gd name="T45" fmla="*/ 33 h 839"/>
                <a:gd name="T46" fmla="*/ 93 w 165"/>
                <a:gd name="T47" fmla="*/ 133 h 839"/>
                <a:gd name="T48" fmla="*/ 98 w 165"/>
                <a:gd name="T49" fmla="*/ 79 h 839"/>
                <a:gd name="T50" fmla="*/ 103 w 165"/>
                <a:gd name="T51" fmla="*/ 482 h 839"/>
                <a:gd name="T52" fmla="*/ 108 w 165"/>
                <a:gd name="T53" fmla="*/ 336 h 839"/>
                <a:gd name="T54" fmla="*/ 108 w 165"/>
                <a:gd name="T55" fmla="*/ 174 h 839"/>
                <a:gd name="T56" fmla="*/ 114 w 165"/>
                <a:gd name="T57" fmla="*/ 87 h 839"/>
                <a:gd name="T58" fmla="*/ 119 w 165"/>
                <a:gd name="T59" fmla="*/ 398 h 839"/>
                <a:gd name="T60" fmla="*/ 124 w 165"/>
                <a:gd name="T61" fmla="*/ 216 h 839"/>
                <a:gd name="T62" fmla="*/ 124 w 165"/>
                <a:gd name="T63" fmla="*/ 207 h 839"/>
                <a:gd name="T64" fmla="*/ 129 w 165"/>
                <a:gd name="T65" fmla="*/ 54 h 839"/>
                <a:gd name="T66" fmla="*/ 134 w 165"/>
                <a:gd name="T67" fmla="*/ 444 h 839"/>
                <a:gd name="T68" fmla="*/ 139 w 165"/>
                <a:gd name="T69" fmla="*/ 104 h 839"/>
                <a:gd name="T70" fmla="*/ 139 w 165"/>
                <a:gd name="T71" fmla="*/ 170 h 839"/>
                <a:gd name="T72" fmla="*/ 145 w 165"/>
                <a:gd name="T73" fmla="*/ 41 h 839"/>
                <a:gd name="T74" fmla="*/ 150 w 165"/>
                <a:gd name="T75" fmla="*/ 344 h 839"/>
                <a:gd name="T76" fmla="*/ 155 w 165"/>
                <a:gd name="T77" fmla="*/ 199 h 839"/>
                <a:gd name="T78" fmla="*/ 155 w 165"/>
                <a:gd name="T79" fmla="*/ 203 h 839"/>
                <a:gd name="T80" fmla="*/ 160 w 165"/>
                <a:gd name="T81" fmla="*/ 153 h 839"/>
                <a:gd name="T82" fmla="*/ 165 w 165"/>
                <a:gd name="T83" fmla="*/ 411 h 8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5" h="839">
                  <a:moveTo>
                    <a:pt x="0" y="187"/>
                  </a:moveTo>
                  <a:lnTo>
                    <a:pt x="5" y="253"/>
                  </a:lnTo>
                  <a:lnTo>
                    <a:pt x="5" y="706"/>
                  </a:lnTo>
                  <a:lnTo>
                    <a:pt x="5" y="153"/>
                  </a:lnTo>
                  <a:lnTo>
                    <a:pt x="5" y="220"/>
                  </a:lnTo>
                  <a:lnTo>
                    <a:pt x="10" y="311"/>
                  </a:lnTo>
                  <a:lnTo>
                    <a:pt x="10" y="540"/>
                  </a:lnTo>
                  <a:lnTo>
                    <a:pt x="10" y="99"/>
                  </a:lnTo>
                  <a:lnTo>
                    <a:pt x="10" y="104"/>
                  </a:lnTo>
                  <a:lnTo>
                    <a:pt x="15" y="224"/>
                  </a:lnTo>
                  <a:lnTo>
                    <a:pt x="15" y="482"/>
                  </a:lnTo>
                  <a:lnTo>
                    <a:pt x="15" y="133"/>
                  </a:lnTo>
                  <a:lnTo>
                    <a:pt x="15" y="245"/>
                  </a:lnTo>
                  <a:lnTo>
                    <a:pt x="20" y="224"/>
                  </a:lnTo>
                  <a:lnTo>
                    <a:pt x="20" y="477"/>
                  </a:lnTo>
                  <a:lnTo>
                    <a:pt x="20" y="149"/>
                  </a:lnTo>
                  <a:lnTo>
                    <a:pt x="20" y="158"/>
                  </a:lnTo>
                  <a:lnTo>
                    <a:pt x="25" y="133"/>
                  </a:lnTo>
                  <a:lnTo>
                    <a:pt x="25" y="627"/>
                  </a:lnTo>
                  <a:lnTo>
                    <a:pt x="25" y="20"/>
                  </a:lnTo>
                  <a:lnTo>
                    <a:pt x="25" y="278"/>
                  </a:lnTo>
                  <a:lnTo>
                    <a:pt x="31" y="332"/>
                  </a:lnTo>
                  <a:lnTo>
                    <a:pt x="31" y="573"/>
                  </a:lnTo>
                  <a:lnTo>
                    <a:pt x="31" y="141"/>
                  </a:lnTo>
                  <a:lnTo>
                    <a:pt x="31" y="261"/>
                  </a:lnTo>
                  <a:lnTo>
                    <a:pt x="36" y="166"/>
                  </a:lnTo>
                  <a:lnTo>
                    <a:pt x="36" y="432"/>
                  </a:lnTo>
                  <a:lnTo>
                    <a:pt x="36" y="153"/>
                  </a:lnTo>
                  <a:lnTo>
                    <a:pt x="36" y="403"/>
                  </a:lnTo>
                  <a:lnTo>
                    <a:pt x="41" y="212"/>
                  </a:lnTo>
                  <a:lnTo>
                    <a:pt x="41" y="839"/>
                  </a:lnTo>
                  <a:lnTo>
                    <a:pt x="41" y="166"/>
                  </a:lnTo>
                  <a:lnTo>
                    <a:pt x="41" y="340"/>
                  </a:lnTo>
                  <a:lnTo>
                    <a:pt x="46" y="216"/>
                  </a:lnTo>
                  <a:lnTo>
                    <a:pt x="46" y="656"/>
                  </a:lnTo>
                  <a:lnTo>
                    <a:pt x="46" y="145"/>
                  </a:lnTo>
                  <a:lnTo>
                    <a:pt x="46" y="203"/>
                  </a:lnTo>
                  <a:lnTo>
                    <a:pt x="51" y="299"/>
                  </a:lnTo>
                  <a:lnTo>
                    <a:pt x="51" y="664"/>
                  </a:lnTo>
                  <a:lnTo>
                    <a:pt x="51" y="141"/>
                  </a:lnTo>
                  <a:lnTo>
                    <a:pt x="51" y="328"/>
                  </a:lnTo>
                  <a:lnTo>
                    <a:pt x="57" y="216"/>
                  </a:lnTo>
                  <a:lnTo>
                    <a:pt x="57" y="615"/>
                  </a:lnTo>
                  <a:lnTo>
                    <a:pt x="57" y="158"/>
                  </a:lnTo>
                  <a:lnTo>
                    <a:pt x="57" y="332"/>
                  </a:lnTo>
                  <a:lnTo>
                    <a:pt x="62" y="328"/>
                  </a:lnTo>
                  <a:lnTo>
                    <a:pt x="62" y="473"/>
                  </a:lnTo>
                  <a:lnTo>
                    <a:pt x="62" y="162"/>
                  </a:lnTo>
                  <a:lnTo>
                    <a:pt x="62" y="386"/>
                  </a:lnTo>
                  <a:lnTo>
                    <a:pt x="67" y="307"/>
                  </a:lnTo>
                  <a:lnTo>
                    <a:pt x="67" y="552"/>
                  </a:lnTo>
                  <a:lnTo>
                    <a:pt x="67" y="141"/>
                  </a:lnTo>
                  <a:lnTo>
                    <a:pt x="67" y="253"/>
                  </a:lnTo>
                  <a:lnTo>
                    <a:pt x="72" y="374"/>
                  </a:lnTo>
                  <a:lnTo>
                    <a:pt x="72" y="610"/>
                  </a:lnTo>
                  <a:lnTo>
                    <a:pt x="72" y="178"/>
                  </a:lnTo>
                  <a:lnTo>
                    <a:pt x="72" y="473"/>
                  </a:lnTo>
                  <a:lnTo>
                    <a:pt x="77" y="228"/>
                  </a:lnTo>
                  <a:lnTo>
                    <a:pt x="77" y="444"/>
                  </a:lnTo>
                  <a:lnTo>
                    <a:pt x="77" y="149"/>
                  </a:lnTo>
                  <a:lnTo>
                    <a:pt x="77" y="394"/>
                  </a:lnTo>
                  <a:lnTo>
                    <a:pt x="82" y="133"/>
                  </a:lnTo>
                  <a:lnTo>
                    <a:pt x="82" y="610"/>
                  </a:lnTo>
                  <a:lnTo>
                    <a:pt x="82" y="104"/>
                  </a:lnTo>
                  <a:lnTo>
                    <a:pt x="82" y="120"/>
                  </a:lnTo>
                  <a:lnTo>
                    <a:pt x="88" y="361"/>
                  </a:lnTo>
                  <a:lnTo>
                    <a:pt x="88" y="4"/>
                  </a:lnTo>
                  <a:lnTo>
                    <a:pt x="88" y="25"/>
                  </a:lnTo>
                  <a:lnTo>
                    <a:pt x="93" y="33"/>
                  </a:lnTo>
                  <a:lnTo>
                    <a:pt x="93" y="590"/>
                  </a:lnTo>
                  <a:lnTo>
                    <a:pt x="93" y="0"/>
                  </a:lnTo>
                  <a:lnTo>
                    <a:pt x="93" y="133"/>
                  </a:lnTo>
                  <a:lnTo>
                    <a:pt x="98" y="124"/>
                  </a:lnTo>
                  <a:lnTo>
                    <a:pt x="98" y="540"/>
                  </a:lnTo>
                  <a:lnTo>
                    <a:pt x="98" y="79"/>
                  </a:lnTo>
                  <a:lnTo>
                    <a:pt x="98" y="133"/>
                  </a:lnTo>
                  <a:lnTo>
                    <a:pt x="103" y="133"/>
                  </a:lnTo>
                  <a:lnTo>
                    <a:pt x="103" y="482"/>
                  </a:lnTo>
                  <a:lnTo>
                    <a:pt x="103" y="91"/>
                  </a:lnTo>
                  <a:lnTo>
                    <a:pt x="103" y="124"/>
                  </a:lnTo>
                  <a:lnTo>
                    <a:pt x="108" y="336"/>
                  </a:lnTo>
                  <a:lnTo>
                    <a:pt x="108" y="511"/>
                  </a:lnTo>
                  <a:lnTo>
                    <a:pt x="108" y="116"/>
                  </a:lnTo>
                  <a:lnTo>
                    <a:pt x="108" y="174"/>
                  </a:lnTo>
                  <a:lnTo>
                    <a:pt x="114" y="224"/>
                  </a:lnTo>
                  <a:lnTo>
                    <a:pt x="114" y="457"/>
                  </a:lnTo>
                  <a:lnTo>
                    <a:pt x="114" y="87"/>
                  </a:lnTo>
                  <a:lnTo>
                    <a:pt x="114" y="195"/>
                  </a:lnTo>
                  <a:lnTo>
                    <a:pt x="119" y="170"/>
                  </a:lnTo>
                  <a:lnTo>
                    <a:pt x="119" y="398"/>
                  </a:lnTo>
                  <a:lnTo>
                    <a:pt x="119" y="95"/>
                  </a:lnTo>
                  <a:lnTo>
                    <a:pt x="119" y="274"/>
                  </a:lnTo>
                  <a:lnTo>
                    <a:pt x="124" y="216"/>
                  </a:lnTo>
                  <a:lnTo>
                    <a:pt x="124" y="328"/>
                  </a:lnTo>
                  <a:lnTo>
                    <a:pt x="124" y="70"/>
                  </a:lnTo>
                  <a:lnTo>
                    <a:pt x="124" y="207"/>
                  </a:lnTo>
                  <a:lnTo>
                    <a:pt x="129" y="87"/>
                  </a:lnTo>
                  <a:lnTo>
                    <a:pt x="129" y="498"/>
                  </a:lnTo>
                  <a:lnTo>
                    <a:pt x="129" y="54"/>
                  </a:lnTo>
                  <a:lnTo>
                    <a:pt x="129" y="162"/>
                  </a:lnTo>
                  <a:lnTo>
                    <a:pt x="134" y="307"/>
                  </a:lnTo>
                  <a:lnTo>
                    <a:pt x="134" y="444"/>
                  </a:lnTo>
                  <a:lnTo>
                    <a:pt x="134" y="91"/>
                  </a:lnTo>
                  <a:lnTo>
                    <a:pt x="134" y="361"/>
                  </a:lnTo>
                  <a:lnTo>
                    <a:pt x="139" y="104"/>
                  </a:lnTo>
                  <a:lnTo>
                    <a:pt x="139" y="423"/>
                  </a:lnTo>
                  <a:lnTo>
                    <a:pt x="139" y="66"/>
                  </a:lnTo>
                  <a:lnTo>
                    <a:pt x="139" y="170"/>
                  </a:lnTo>
                  <a:lnTo>
                    <a:pt x="145" y="174"/>
                  </a:lnTo>
                  <a:lnTo>
                    <a:pt x="145" y="187"/>
                  </a:lnTo>
                  <a:lnTo>
                    <a:pt x="145" y="41"/>
                  </a:lnTo>
                  <a:lnTo>
                    <a:pt x="145" y="166"/>
                  </a:lnTo>
                  <a:lnTo>
                    <a:pt x="150" y="133"/>
                  </a:lnTo>
                  <a:lnTo>
                    <a:pt x="150" y="344"/>
                  </a:lnTo>
                  <a:lnTo>
                    <a:pt x="150" y="54"/>
                  </a:lnTo>
                  <a:lnTo>
                    <a:pt x="150" y="116"/>
                  </a:lnTo>
                  <a:lnTo>
                    <a:pt x="155" y="199"/>
                  </a:lnTo>
                  <a:lnTo>
                    <a:pt x="155" y="469"/>
                  </a:lnTo>
                  <a:lnTo>
                    <a:pt x="155" y="104"/>
                  </a:lnTo>
                  <a:lnTo>
                    <a:pt x="155" y="203"/>
                  </a:lnTo>
                  <a:lnTo>
                    <a:pt x="160" y="166"/>
                  </a:lnTo>
                  <a:lnTo>
                    <a:pt x="160" y="477"/>
                  </a:lnTo>
                  <a:lnTo>
                    <a:pt x="160" y="153"/>
                  </a:lnTo>
                  <a:lnTo>
                    <a:pt x="160" y="241"/>
                  </a:lnTo>
                  <a:lnTo>
                    <a:pt x="165" y="137"/>
                  </a:lnTo>
                  <a:lnTo>
                    <a:pt x="165" y="411"/>
                  </a:lnTo>
                  <a:lnTo>
                    <a:pt x="165" y="62"/>
                  </a:lnTo>
                  <a:lnTo>
                    <a:pt x="165" y="249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5636977" y="3848100"/>
              <a:ext cx="144420" cy="1114425"/>
            </a:xfrm>
            <a:custGeom>
              <a:avLst/>
              <a:gdLst>
                <a:gd name="T0" fmla="*/ 6 w 171"/>
                <a:gd name="T1" fmla="*/ 482 h 702"/>
                <a:gd name="T2" fmla="*/ 11 w 171"/>
                <a:gd name="T3" fmla="*/ 92 h 702"/>
                <a:gd name="T4" fmla="*/ 16 w 171"/>
                <a:gd name="T5" fmla="*/ 158 h 702"/>
                <a:gd name="T6" fmla="*/ 16 w 171"/>
                <a:gd name="T7" fmla="*/ 125 h 702"/>
                <a:gd name="T8" fmla="*/ 21 w 171"/>
                <a:gd name="T9" fmla="*/ 75 h 702"/>
                <a:gd name="T10" fmla="*/ 26 w 171"/>
                <a:gd name="T11" fmla="*/ 532 h 702"/>
                <a:gd name="T12" fmla="*/ 31 w 171"/>
                <a:gd name="T13" fmla="*/ 71 h 702"/>
                <a:gd name="T14" fmla="*/ 37 w 171"/>
                <a:gd name="T15" fmla="*/ 212 h 702"/>
                <a:gd name="T16" fmla="*/ 37 w 171"/>
                <a:gd name="T17" fmla="*/ 200 h 702"/>
                <a:gd name="T18" fmla="*/ 42 w 171"/>
                <a:gd name="T19" fmla="*/ 133 h 702"/>
                <a:gd name="T20" fmla="*/ 47 w 171"/>
                <a:gd name="T21" fmla="*/ 528 h 702"/>
                <a:gd name="T22" fmla="*/ 52 w 171"/>
                <a:gd name="T23" fmla="*/ 291 h 702"/>
                <a:gd name="T24" fmla="*/ 52 w 171"/>
                <a:gd name="T25" fmla="*/ 212 h 702"/>
                <a:gd name="T26" fmla="*/ 57 w 171"/>
                <a:gd name="T27" fmla="*/ 125 h 702"/>
                <a:gd name="T28" fmla="*/ 63 w 171"/>
                <a:gd name="T29" fmla="*/ 603 h 702"/>
                <a:gd name="T30" fmla="*/ 68 w 171"/>
                <a:gd name="T31" fmla="*/ 391 h 702"/>
                <a:gd name="T32" fmla="*/ 68 w 171"/>
                <a:gd name="T33" fmla="*/ 241 h 702"/>
                <a:gd name="T34" fmla="*/ 73 w 171"/>
                <a:gd name="T35" fmla="*/ 125 h 702"/>
                <a:gd name="T36" fmla="*/ 78 w 171"/>
                <a:gd name="T37" fmla="*/ 702 h 702"/>
                <a:gd name="T38" fmla="*/ 83 w 171"/>
                <a:gd name="T39" fmla="*/ 258 h 702"/>
                <a:gd name="T40" fmla="*/ 83 w 171"/>
                <a:gd name="T41" fmla="*/ 295 h 702"/>
                <a:gd name="T42" fmla="*/ 89 w 171"/>
                <a:gd name="T43" fmla="*/ 142 h 702"/>
                <a:gd name="T44" fmla="*/ 94 w 171"/>
                <a:gd name="T45" fmla="*/ 524 h 702"/>
                <a:gd name="T46" fmla="*/ 99 w 171"/>
                <a:gd name="T47" fmla="*/ 316 h 702"/>
                <a:gd name="T48" fmla="*/ 99 w 171"/>
                <a:gd name="T49" fmla="*/ 295 h 702"/>
                <a:gd name="T50" fmla="*/ 104 w 171"/>
                <a:gd name="T51" fmla="*/ 71 h 702"/>
                <a:gd name="T52" fmla="*/ 109 w 171"/>
                <a:gd name="T53" fmla="*/ 603 h 702"/>
                <a:gd name="T54" fmla="*/ 114 w 171"/>
                <a:gd name="T55" fmla="*/ 366 h 702"/>
                <a:gd name="T56" fmla="*/ 114 w 171"/>
                <a:gd name="T57" fmla="*/ 274 h 702"/>
                <a:gd name="T58" fmla="*/ 120 w 171"/>
                <a:gd name="T59" fmla="*/ 133 h 702"/>
                <a:gd name="T60" fmla="*/ 125 w 171"/>
                <a:gd name="T61" fmla="*/ 503 h 702"/>
                <a:gd name="T62" fmla="*/ 130 w 171"/>
                <a:gd name="T63" fmla="*/ 241 h 702"/>
                <a:gd name="T64" fmla="*/ 130 w 171"/>
                <a:gd name="T65" fmla="*/ 370 h 702"/>
                <a:gd name="T66" fmla="*/ 135 w 171"/>
                <a:gd name="T67" fmla="*/ 121 h 702"/>
                <a:gd name="T68" fmla="*/ 140 w 171"/>
                <a:gd name="T69" fmla="*/ 474 h 702"/>
                <a:gd name="T70" fmla="*/ 146 w 171"/>
                <a:gd name="T71" fmla="*/ 270 h 702"/>
                <a:gd name="T72" fmla="*/ 146 w 171"/>
                <a:gd name="T73" fmla="*/ 229 h 702"/>
                <a:gd name="T74" fmla="*/ 151 w 171"/>
                <a:gd name="T75" fmla="*/ 175 h 702"/>
                <a:gd name="T76" fmla="*/ 156 w 171"/>
                <a:gd name="T77" fmla="*/ 503 h 702"/>
                <a:gd name="T78" fmla="*/ 161 w 171"/>
                <a:gd name="T79" fmla="*/ 324 h 702"/>
                <a:gd name="T80" fmla="*/ 161 w 171"/>
                <a:gd name="T81" fmla="*/ 179 h 702"/>
                <a:gd name="T82" fmla="*/ 166 w 171"/>
                <a:gd name="T83" fmla="*/ 137 h 7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702">
                  <a:moveTo>
                    <a:pt x="0" y="233"/>
                  </a:moveTo>
                  <a:lnTo>
                    <a:pt x="6" y="212"/>
                  </a:lnTo>
                  <a:lnTo>
                    <a:pt x="6" y="482"/>
                  </a:lnTo>
                  <a:lnTo>
                    <a:pt x="6" y="83"/>
                  </a:lnTo>
                  <a:lnTo>
                    <a:pt x="6" y="142"/>
                  </a:lnTo>
                  <a:lnTo>
                    <a:pt x="11" y="92"/>
                  </a:lnTo>
                  <a:lnTo>
                    <a:pt x="11" y="245"/>
                  </a:lnTo>
                  <a:lnTo>
                    <a:pt x="11" y="0"/>
                  </a:lnTo>
                  <a:lnTo>
                    <a:pt x="16" y="158"/>
                  </a:lnTo>
                  <a:lnTo>
                    <a:pt x="16" y="345"/>
                  </a:lnTo>
                  <a:lnTo>
                    <a:pt x="16" y="17"/>
                  </a:lnTo>
                  <a:lnTo>
                    <a:pt x="16" y="125"/>
                  </a:lnTo>
                  <a:lnTo>
                    <a:pt x="21" y="320"/>
                  </a:lnTo>
                  <a:lnTo>
                    <a:pt x="21" y="387"/>
                  </a:lnTo>
                  <a:lnTo>
                    <a:pt x="21" y="75"/>
                  </a:lnTo>
                  <a:lnTo>
                    <a:pt x="21" y="142"/>
                  </a:lnTo>
                  <a:lnTo>
                    <a:pt x="26" y="212"/>
                  </a:lnTo>
                  <a:lnTo>
                    <a:pt x="26" y="532"/>
                  </a:lnTo>
                  <a:lnTo>
                    <a:pt x="26" y="79"/>
                  </a:lnTo>
                  <a:lnTo>
                    <a:pt x="26" y="262"/>
                  </a:lnTo>
                  <a:lnTo>
                    <a:pt x="31" y="71"/>
                  </a:lnTo>
                  <a:lnTo>
                    <a:pt x="31" y="482"/>
                  </a:lnTo>
                  <a:lnTo>
                    <a:pt x="31" y="432"/>
                  </a:lnTo>
                  <a:lnTo>
                    <a:pt x="37" y="212"/>
                  </a:lnTo>
                  <a:lnTo>
                    <a:pt x="37" y="486"/>
                  </a:lnTo>
                  <a:lnTo>
                    <a:pt x="37" y="121"/>
                  </a:lnTo>
                  <a:lnTo>
                    <a:pt x="37" y="200"/>
                  </a:lnTo>
                  <a:lnTo>
                    <a:pt x="42" y="175"/>
                  </a:lnTo>
                  <a:lnTo>
                    <a:pt x="42" y="578"/>
                  </a:lnTo>
                  <a:lnTo>
                    <a:pt x="42" y="133"/>
                  </a:lnTo>
                  <a:lnTo>
                    <a:pt x="42" y="237"/>
                  </a:lnTo>
                  <a:lnTo>
                    <a:pt x="47" y="112"/>
                  </a:lnTo>
                  <a:lnTo>
                    <a:pt x="47" y="528"/>
                  </a:lnTo>
                  <a:lnTo>
                    <a:pt x="47" y="92"/>
                  </a:lnTo>
                  <a:lnTo>
                    <a:pt x="47" y="158"/>
                  </a:lnTo>
                  <a:lnTo>
                    <a:pt x="52" y="291"/>
                  </a:lnTo>
                  <a:lnTo>
                    <a:pt x="52" y="486"/>
                  </a:lnTo>
                  <a:lnTo>
                    <a:pt x="52" y="133"/>
                  </a:lnTo>
                  <a:lnTo>
                    <a:pt x="52" y="212"/>
                  </a:lnTo>
                  <a:lnTo>
                    <a:pt x="57" y="304"/>
                  </a:lnTo>
                  <a:lnTo>
                    <a:pt x="57" y="553"/>
                  </a:lnTo>
                  <a:lnTo>
                    <a:pt x="57" y="125"/>
                  </a:lnTo>
                  <a:lnTo>
                    <a:pt x="57" y="204"/>
                  </a:lnTo>
                  <a:lnTo>
                    <a:pt x="63" y="196"/>
                  </a:lnTo>
                  <a:lnTo>
                    <a:pt x="63" y="603"/>
                  </a:lnTo>
                  <a:lnTo>
                    <a:pt x="63" y="129"/>
                  </a:lnTo>
                  <a:lnTo>
                    <a:pt x="63" y="262"/>
                  </a:lnTo>
                  <a:lnTo>
                    <a:pt x="68" y="391"/>
                  </a:lnTo>
                  <a:lnTo>
                    <a:pt x="68" y="565"/>
                  </a:lnTo>
                  <a:lnTo>
                    <a:pt x="68" y="150"/>
                  </a:lnTo>
                  <a:lnTo>
                    <a:pt x="68" y="241"/>
                  </a:lnTo>
                  <a:lnTo>
                    <a:pt x="73" y="399"/>
                  </a:lnTo>
                  <a:lnTo>
                    <a:pt x="73" y="623"/>
                  </a:lnTo>
                  <a:lnTo>
                    <a:pt x="73" y="125"/>
                  </a:lnTo>
                  <a:lnTo>
                    <a:pt x="73" y="366"/>
                  </a:lnTo>
                  <a:lnTo>
                    <a:pt x="78" y="299"/>
                  </a:lnTo>
                  <a:lnTo>
                    <a:pt x="78" y="702"/>
                  </a:lnTo>
                  <a:lnTo>
                    <a:pt x="78" y="117"/>
                  </a:lnTo>
                  <a:lnTo>
                    <a:pt x="78" y="258"/>
                  </a:lnTo>
                  <a:lnTo>
                    <a:pt x="83" y="258"/>
                  </a:lnTo>
                  <a:lnTo>
                    <a:pt x="83" y="495"/>
                  </a:lnTo>
                  <a:lnTo>
                    <a:pt x="83" y="179"/>
                  </a:lnTo>
                  <a:lnTo>
                    <a:pt x="83" y="295"/>
                  </a:lnTo>
                  <a:lnTo>
                    <a:pt x="89" y="362"/>
                  </a:lnTo>
                  <a:lnTo>
                    <a:pt x="89" y="495"/>
                  </a:lnTo>
                  <a:lnTo>
                    <a:pt x="89" y="142"/>
                  </a:lnTo>
                  <a:lnTo>
                    <a:pt x="89" y="212"/>
                  </a:lnTo>
                  <a:lnTo>
                    <a:pt x="94" y="187"/>
                  </a:lnTo>
                  <a:lnTo>
                    <a:pt x="94" y="524"/>
                  </a:lnTo>
                  <a:lnTo>
                    <a:pt x="94" y="142"/>
                  </a:lnTo>
                  <a:lnTo>
                    <a:pt x="94" y="308"/>
                  </a:lnTo>
                  <a:lnTo>
                    <a:pt x="99" y="316"/>
                  </a:lnTo>
                  <a:lnTo>
                    <a:pt x="99" y="557"/>
                  </a:lnTo>
                  <a:lnTo>
                    <a:pt x="99" y="117"/>
                  </a:lnTo>
                  <a:lnTo>
                    <a:pt x="99" y="295"/>
                  </a:lnTo>
                  <a:lnTo>
                    <a:pt x="104" y="382"/>
                  </a:lnTo>
                  <a:lnTo>
                    <a:pt x="104" y="545"/>
                  </a:lnTo>
                  <a:lnTo>
                    <a:pt x="104" y="71"/>
                  </a:lnTo>
                  <a:lnTo>
                    <a:pt x="104" y="457"/>
                  </a:lnTo>
                  <a:lnTo>
                    <a:pt x="109" y="291"/>
                  </a:lnTo>
                  <a:lnTo>
                    <a:pt x="109" y="603"/>
                  </a:lnTo>
                  <a:lnTo>
                    <a:pt x="109" y="129"/>
                  </a:lnTo>
                  <a:lnTo>
                    <a:pt x="109" y="337"/>
                  </a:lnTo>
                  <a:lnTo>
                    <a:pt x="114" y="366"/>
                  </a:lnTo>
                  <a:lnTo>
                    <a:pt x="114" y="549"/>
                  </a:lnTo>
                  <a:lnTo>
                    <a:pt x="114" y="150"/>
                  </a:lnTo>
                  <a:lnTo>
                    <a:pt x="114" y="274"/>
                  </a:lnTo>
                  <a:lnTo>
                    <a:pt x="120" y="295"/>
                  </a:lnTo>
                  <a:lnTo>
                    <a:pt x="120" y="482"/>
                  </a:lnTo>
                  <a:lnTo>
                    <a:pt x="120" y="133"/>
                  </a:lnTo>
                  <a:lnTo>
                    <a:pt x="120" y="395"/>
                  </a:lnTo>
                  <a:lnTo>
                    <a:pt x="125" y="283"/>
                  </a:lnTo>
                  <a:lnTo>
                    <a:pt x="125" y="503"/>
                  </a:lnTo>
                  <a:lnTo>
                    <a:pt x="125" y="142"/>
                  </a:lnTo>
                  <a:lnTo>
                    <a:pt x="125" y="212"/>
                  </a:lnTo>
                  <a:lnTo>
                    <a:pt x="130" y="241"/>
                  </a:lnTo>
                  <a:lnTo>
                    <a:pt x="130" y="532"/>
                  </a:lnTo>
                  <a:lnTo>
                    <a:pt x="130" y="79"/>
                  </a:lnTo>
                  <a:lnTo>
                    <a:pt x="130" y="370"/>
                  </a:lnTo>
                  <a:lnTo>
                    <a:pt x="135" y="208"/>
                  </a:lnTo>
                  <a:lnTo>
                    <a:pt x="135" y="565"/>
                  </a:lnTo>
                  <a:lnTo>
                    <a:pt x="135" y="121"/>
                  </a:lnTo>
                  <a:lnTo>
                    <a:pt x="135" y="266"/>
                  </a:lnTo>
                  <a:lnTo>
                    <a:pt x="140" y="266"/>
                  </a:lnTo>
                  <a:lnTo>
                    <a:pt x="140" y="474"/>
                  </a:lnTo>
                  <a:lnTo>
                    <a:pt x="140" y="154"/>
                  </a:lnTo>
                  <a:lnTo>
                    <a:pt x="140" y="225"/>
                  </a:lnTo>
                  <a:lnTo>
                    <a:pt x="146" y="270"/>
                  </a:lnTo>
                  <a:lnTo>
                    <a:pt x="146" y="449"/>
                  </a:lnTo>
                  <a:lnTo>
                    <a:pt x="146" y="133"/>
                  </a:lnTo>
                  <a:lnTo>
                    <a:pt x="146" y="229"/>
                  </a:lnTo>
                  <a:lnTo>
                    <a:pt x="151" y="333"/>
                  </a:lnTo>
                  <a:lnTo>
                    <a:pt x="151" y="582"/>
                  </a:lnTo>
                  <a:lnTo>
                    <a:pt x="151" y="175"/>
                  </a:lnTo>
                  <a:lnTo>
                    <a:pt x="151" y="262"/>
                  </a:lnTo>
                  <a:lnTo>
                    <a:pt x="156" y="287"/>
                  </a:lnTo>
                  <a:lnTo>
                    <a:pt x="156" y="503"/>
                  </a:lnTo>
                  <a:lnTo>
                    <a:pt x="156" y="171"/>
                  </a:lnTo>
                  <a:lnTo>
                    <a:pt x="156" y="212"/>
                  </a:lnTo>
                  <a:lnTo>
                    <a:pt x="161" y="324"/>
                  </a:lnTo>
                  <a:lnTo>
                    <a:pt x="161" y="511"/>
                  </a:lnTo>
                  <a:lnTo>
                    <a:pt x="161" y="158"/>
                  </a:lnTo>
                  <a:lnTo>
                    <a:pt x="161" y="179"/>
                  </a:lnTo>
                  <a:lnTo>
                    <a:pt x="166" y="179"/>
                  </a:lnTo>
                  <a:lnTo>
                    <a:pt x="166" y="441"/>
                  </a:lnTo>
                  <a:lnTo>
                    <a:pt x="166" y="137"/>
                  </a:lnTo>
                  <a:lnTo>
                    <a:pt x="166" y="378"/>
                  </a:lnTo>
                  <a:lnTo>
                    <a:pt x="171" y="15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5781397" y="3960812"/>
              <a:ext cx="140197" cy="1055688"/>
            </a:xfrm>
            <a:custGeom>
              <a:avLst/>
              <a:gdLst>
                <a:gd name="T0" fmla="*/ 0 w 166"/>
                <a:gd name="T1" fmla="*/ 75 h 665"/>
                <a:gd name="T2" fmla="*/ 6 w 166"/>
                <a:gd name="T3" fmla="*/ 469 h 665"/>
                <a:gd name="T4" fmla="*/ 11 w 166"/>
                <a:gd name="T5" fmla="*/ 212 h 665"/>
                <a:gd name="T6" fmla="*/ 11 w 166"/>
                <a:gd name="T7" fmla="*/ 183 h 665"/>
                <a:gd name="T8" fmla="*/ 16 w 166"/>
                <a:gd name="T9" fmla="*/ 29 h 665"/>
                <a:gd name="T10" fmla="*/ 21 w 166"/>
                <a:gd name="T11" fmla="*/ 449 h 665"/>
                <a:gd name="T12" fmla="*/ 26 w 166"/>
                <a:gd name="T13" fmla="*/ 449 h 665"/>
                <a:gd name="T14" fmla="*/ 26 w 166"/>
                <a:gd name="T15" fmla="*/ 407 h 665"/>
                <a:gd name="T16" fmla="*/ 32 w 166"/>
                <a:gd name="T17" fmla="*/ 91 h 665"/>
                <a:gd name="T18" fmla="*/ 37 w 166"/>
                <a:gd name="T19" fmla="*/ 498 h 665"/>
                <a:gd name="T20" fmla="*/ 42 w 166"/>
                <a:gd name="T21" fmla="*/ 174 h 665"/>
                <a:gd name="T22" fmla="*/ 42 w 166"/>
                <a:gd name="T23" fmla="*/ 154 h 665"/>
                <a:gd name="T24" fmla="*/ 47 w 166"/>
                <a:gd name="T25" fmla="*/ 79 h 665"/>
                <a:gd name="T26" fmla="*/ 52 w 166"/>
                <a:gd name="T27" fmla="*/ 665 h 665"/>
                <a:gd name="T28" fmla="*/ 57 w 166"/>
                <a:gd name="T29" fmla="*/ 270 h 665"/>
                <a:gd name="T30" fmla="*/ 57 w 166"/>
                <a:gd name="T31" fmla="*/ 245 h 665"/>
                <a:gd name="T32" fmla="*/ 63 w 166"/>
                <a:gd name="T33" fmla="*/ 46 h 665"/>
                <a:gd name="T34" fmla="*/ 68 w 166"/>
                <a:gd name="T35" fmla="*/ 569 h 665"/>
                <a:gd name="T36" fmla="*/ 73 w 166"/>
                <a:gd name="T37" fmla="*/ 149 h 665"/>
                <a:gd name="T38" fmla="*/ 73 w 166"/>
                <a:gd name="T39" fmla="*/ 66 h 665"/>
                <a:gd name="T40" fmla="*/ 78 w 166"/>
                <a:gd name="T41" fmla="*/ 58 h 665"/>
                <a:gd name="T42" fmla="*/ 83 w 166"/>
                <a:gd name="T43" fmla="*/ 602 h 665"/>
                <a:gd name="T44" fmla="*/ 89 w 166"/>
                <a:gd name="T45" fmla="*/ 104 h 665"/>
                <a:gd name="T46" fmla="*/ 89 w 166"/>
                <a:gd name="T47" fmla="*/ 220 h 665"/>
                <a:gd name="T48" fmla="*/ 94 w 166"/>
                <a:gd name="T49" fmla="*/ 54 h 665"/>
                <a:gd name="T50" fmla="*/ 99 w 166"/>
                <a:gd name="T51" fmla="*/ 469 h 665"/>
                <a:gd name="T52" fmla="*/ 104 w 166"/>
                <a:gd name="T53" fmla="*/ 395 h 665"/>
                <a:gd name="T54" fmla="*/ 104 w 166"/>
                <a:gd name="T55" fmla="*/ 228 h 665"/>
                <a:gd name="T56" fmla="*/ 109 w 166"/>
                <a:gd name="T57" fmla="*/ 50 h 665"/>
                <a:gd name="T58" fmla="*/ 114 w 166"/>
                <a:gd name="T59" fmla="*/ 494 h 665"/>
                <a:gd name="T60" fmla="*/ 120 w 166"/>
                <a:gd name="T61" fmla="*/ 299 h 665"/>
                <a:gd name="T62" fmla="*/ 120 w 166"/>
                <a:gd name="T63" fmla="*/ 203 h 665"/>
                <a:gd name="T64" fmla="*/ 125 w 166"/>
                <a:gd name="T65" fmla="*/ 50 h 665"/>
                <a:gd name="T66" fmla="*/ 130 w 166"/>
                <a:gd name="T67" fmla="*/ 540 h 665"/>
                <a:gd name="T68" fmla="*/ 135 w 166"/>
                <a:gd name="T69" fmla="*/ 324 h 665"/>
                <a:gd name="T70" fmla="*/ 135 w 166"/>
                <a:gd name="T71" fmla="*/ 162 h 665"/>
                <a:gd name="T72" fmla="*/ 140 w 166"/>
                <a:gd name="T73" fmla="*/ 46 h 665"/>
                <a:gd name="T74" fmla="*/ 146 w 166"/>
                <a:gd name="T75" fmla="*/ 461 h 665"/>
                <a:gd name="T76" fmla="*/ 151 w 166"/>
                <a:gd name="T77" fmla="*/ 245 h 665"/>
                <a:gd name="T78" fmla="*/ 156 w 166"/>
                <a:gd name="T79" fmla="*/ 203 h 665"/>
                <a:gd name="T80" fmla="*/ 156 w 166"/>
                <a:gd name="T81" fmla="*/ 141 h 665"/>
                <a:gd name="T82" fmla="*/ 161 w 166"/>
                <a:gd name="T83" fmla="*/ 75 h 66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65">
                  <a:moveTo>
                    <a:pt x="0" y="87"/>
                  </a:moveTo>
                  <a:lnTo>
                    <a:pt x="0" y="532"/>
                  </a:lnTo>
                  <a:lnTo>
                    <a:pt x="0" y="75"/>
                  </a:lnTo>
                  <a:lnTo>
                    <a:pt x="0" y="224"/>
                  </a:lnTo>
                  <a:lnTo>
                    <a:pt x="6" y="241"/>
                  </a:lnTo>
                  <a:lnTo>
                    <a:pt x="6" y="469"/>
                  </a:lnTo>
                  <a:lnTo>
                    <a:pt x="6" y="17"/>
                  </a:lnTo>
                  <a:lnTo>
                    <a:pt x="6" y="183"/>
                  </a:lnTo>
                  <a:lnTo>
                    <a:pt x="11" y="212"/>
                  </a:lnTo>
                  <a:lnTo>
                    <a:pt x="11" y="440"/>
                  </a:lnTo>
                  <a:lnTo>
                    <a:pt x="11" y="83"/>
                  </a:lnTo>
                  <a:lnTo>
                    <a:pt x="11" y="183"/>
                  </a:lnTo>
                  <a:lnTo>
                    <a:pt x="16" y="220"/>
                  </a:lnTo>
                  <a:lnTo>
                    <a:pt x="16" y="569"/>
                  </a:lnTo>
                  <a:lnTo>
                    <a:pt x="16" y="29"/>
                  </a:lnTo>
                  <a:lnTo>
                    <a:pt x="16" y="203"/>
                  </a:lnTo>
                  <a:lnTo>
                    <a:pt x="21" y="245"/>
                  </a:lnTo>
                  <a:lnTo>
                    <a:pt x="21" y="449"/>
                  </a:lnTo>
                  <a:lnTo>
                    <a:pt x="21" y="125"/>
                  </a:lnTo>
                  <a:lnTo>
                    <a:pt x="21" y="324"/>
                  </a:lnTo>
                  <a:lnTo>
                    <a:pt x="26" y="449"/>
                  </a:lnTo>
                  <a:lnTo>
                    <a:pt x="26" y="465"/>
                  </a:lnTo>
                  <a:lnTo>
                    <a:pt x="26" y="87"/>
                  </a:lnTo>
                  <a:lnTo>
                    <a:pt x="26" y="407"/>
                  </a:lnTo>
                  <a:lnTo>
                    <a:pt x="32" y="137"/>
                  </a:lnTo>
                  <a:lnTo>
                    <a:pt x="32" y="619"/>
                  </a:lnTo>
                  <a:lnTo>
                    <a:pt x="32" y="91"/>
                  </a:lnTo>
                  <a:lnTo>
                    <a:pt x="32" y="245"/>
                  </a:lnTo>
                  <a:lnTo>
                    <a:pt x="37" y="129"/>
                  </a:lnTo>
                  <a:lnTo>
                    <a:pt x="37" y="498"/>
                  </a:lnTo>
                  <a:lnTo>
                    <a:pt x="37" y="37"/>
                  </a:lnTo>
                  <a:lnTo>
                    <a:pt x="37" y="195"/>
                  </a:lnTo>
                  <a:lnTo>
                    <a:pt x="42" y="174"/>
                  </a:lnTo>
                  <a:lnTo>
                    <a:pt x="42" y="436"/>
                  </a:lnTo>
                  <a:lnTo>
                    <a:pt x="42" y="33"/>
                  </a:lnTo>
                  <a:lnTo>
                    <a:pt x="42" y="154"/>
                  </a:lnTo>
                  <a:lnTo>
                    <a:pt x="47" y="274"/>
                  </a:lnTo>
                  <a:lnTo>
                    <a:pt x="47" y="548"/>
                  </a:lnTo>
                  <a:lnTo>
                    <a:pt x="47" y="79"/>
                  </a:lnTo>
                  <a:lnTo>
                    <a:pt x="47" y="349"/>
                  </a:lnTo>
                  <a:lnTo>
                    <a:pt x="52" y="278"/>
                  </a:lnTo>
                  <a:lnTo>
                    <a:pt x="52" y="665"/>
                  </a:lnTo>
                  <a:lnTo>
                    <a:pt x="52" y="75"/>
                  </a:lnTo>
                  <a:lnTo>
                    <a:pt x="52" y="361"/>
                  </a:lnTo>
                  <a:lnTo>
                    <a:pt x="57" y="270"/>
                  </a:lnTo>
                  <a:lnTo>
                    <a:pt x="57" y="611"/>
                  </a:lnTo>
                  <a:lnTo>
                    <a:pt x="57" y="62"/>
                  </a:lnTo>
                  <a:lnTo>
                    <a:pt x="57" y="245"/>
                  </a:lnTo>
                  <a:lnTo>
                    <a:pt x="63" y="278"/>
                  </a:lnTo>
                  <a:lnTo>
                    <a:pt x="63" y="577"/>
                  </a:lnTo>
                  <a:lnTo>
                    <a:pt x="63" y="46"/>
                  </a:lnTo>
                  <a:lnTo>
                    <a:pt x="63" y="191"/>
                  </a:lnTo>
                  <a:lnTo>
                    <a:pt x="68" y="149"/>
                  </a:lnTo>
                  <a:lnTo>
                    <a:pt x="68" y="569"/>
                  </a:lnTo>
                  <a:lnTo>
                    <a:pt x="68" y="0"/>
                  </a:lnTo>
                  <a:lnTo>
                    <a:pt x="68" y="133"/>
                  </a:lnTo>
                  <a:lnTo>
                    <a:pt x="73" y="149"/>
                  </a:lnTo>
                  <a:lnTo>
                    <a:pt x="73" y="336"/>
                  </a:lnTo>
                  <a:lnTo>
                    <a:pt x="73" y="58"/>
                  </a:lnTo>
                  <a:lnTo>
                    <a:pt x="73" y="66"/>
                  </a:lnTo>
                  <a:lnTo>
                    <a:pt x="78" y="162"/>
                  </a:lnTo>
                  <a:lnTo>
                    <a:pt x="78" y="390"/>
                  </a:lnTo>
                  <a:lnTo>
                    <a:pt x="78" y="58"/>
                  </a:lnTo>
                  <a:lnTo>
                    <a:pt x="78" y="125"/>
                  </a:lnTo>
                  <a:lnTo>
                    <a:pt x="83" y="137"/>
                  </a:lnTo>
                  <a:lnTo>
                    <a:pt x="83" y="602"/>
                  </a:lnTo>
                  <a:lnTo>
                    <a:pt x="83" y="54"/>
                  </a:lnTo>
                  <a:lnTo>
                    <a:pt x="83" y="183"/>
                  </a:lnTo>
                  <a:lnTo>
                    <a:pt x="89" y="104"/>
                  </a:lnTo>
                  <a:lnTo>
                    <a:pt x="89" y="449"/>
                  </a:lnTo>
                  <a:lnTo>
                    <a:pt x="89" y="75"/>
                  </a:lnTo>
                  <a:lnTo>
                    <a:pt x="89" y="220"/>
                  </a:lnTo>
                  <a:lnTo>
                    <a:pt x="94" y="187"/>
                  </a:lnTo>
                  <a:lnTo>
                    <a:pt x="94" y="328"/>
                  </a:lnTo>
                  <a:lnTo>
                    <a:pt x="94" y="54"/>
                  </a:lnTo>
                  <a:lnTo>
                    <a:pt x="94" y="187"/>
                  </a:lnTo>
                  <a:lnTo>
                    <a:pt x="99" y="436"/>
                  </a:lnTo>
                  <a:lnTo>
                    <a:pt x="99" y="469"/>
                  </a:lnTo>
                  <a:lnTo>
                    <a:pt x="99" y="58"/>
                  </a:lnTo>
                  <a:lnTo>
                    <a:pt x="99" y="278"/>
                  </a:lnTo>
                  <a:lnTo>
                    <a:pt x="104" y="395"/>
                  </a:lnTo>
                  <a:lnTo>
                    <a:pt x="104" y="519"/>
                  </a:lnTo>
                  <a:lnTo>
                    <a:pt x="104" y="41"/>
                  </a:lnTo>
                  <a:lnTo>
                    <a:pt x="104" y="228"/>
                  </a:lnTo>
                  <a:lnTo>
                    <a:pt x="109" y="141"/>
                  </a:lnTo>
                  <a:lnTo>
                    <a:pt x="109" y="503"/>
                  </a:lnTo>
                  <a:lnTo>
                    <a:pt x="109" y="50"/>
                  </a:lnTo>
                  <a:lnTo>
                    <a:pt x="109" y="79"/>
                  </a:lnTo>
                  <a:lnTo>
                    <a:pt x="114" y="50"/>
                  </a:lnTo>
                  <a:lnTo>
                    <a:pt x="114" y="494"/>
                  </a:lnTo>
                  <a:lnTo>
                    <a:pt x="114" y="21"/>
                  </a:lnTo>
                  <a:lnTo>
                    <a:pt x="114" y="253"/>
                  </a:lnTo>
                  <a:lnTo>
                    <a:pt x="120" y="299"/>
                  </a:lnTo>
                  <a:lnTo>
                    <a:pt x="120" y="507"/>
                  </a:lnTo>
                  <a:lnTo>
                    <a:pt x="120" y="37"/>
                  </a:lnTo>
                  <a:lnTo>
                    <a:pt x="120" y="203"/>
                  </a:lnTo>
                  <a:lnTo>
                    <a:pt x="125" y="266"/>
                  </a:lnTo>
                  <a:lnTo>
                    <a:pt x="125" y="544"/>
                  </a:lnTo>
                  <a:lnTo>
                    <a:pt x="125" y="50"/>
                  </a:lnTo>
                  <a:lnTo>
                    <a:pt x="125" y="203"/>
                  </a:lnTo>
                  <a:lnTo>
                    <a:pt x="130" y="270"/>
                  </a:lnTo>
                  <a:lnTo>
                    <a:pt x="130" y="540"/>
                  </a:lnTo>
                  <a:lnTo>
                    <a:pt x="130" y="91"/>
                  </a:lnTo>
                  <a:lnTo>
                    <a:pt x="130" y="257"/>
                  </a:lnTo>
                  <a:lnTo>
                    <a:pt x="135" y="324"/>
                  </a:lnTo>
                  <a:lnTo>
                    <a:pt x="135" y="374"/>
                  </a:lnTo>
                  <a:lnTo>
                    <a:pt x="135" y="83"/>
                  </a:lnTo>
                  <a:lnTo>
                    <a:pt x="135" y="162"/>
                  </a:lnTo>
                  <a:lnTo>
                    <a:pt x="140" y="129"/>
                  </a:lnTo>
                  <a:lnTo>
                    <a:pt x="140" y="532"/>
                  </a:lnTo>
                  <a:lnTo>
                    <a:pt x="140" y="46"/>
                  </a:lnTo>
                  <a:lnTo>
                    <a:pt x="140" y="203"/>
                  </a:lnTo>
                  <a:lnTo>
                    <a:pt x="146" y="108"/>
                  </a:lnTo>
                  <a:lnTo>
                    <a:pt x="146" y="461"/>
                  </a:lnTo>
                  <a:lnTo>
                    <a:pt x="146" y="83"/>
                  </a:lnTo>
                  <a:lnTo>
                    <a:pt x="146" y="145"/>
                  </a:lnTo>
                  <a:lnTo>
                    <a:pt x="151" y="245"/>
                  </a:lnTo>
                  <a:lnTo>
                    <a:pt x="151" y="41"/>
                  </a:lnTo>
                  <a:lnTo>
                    <a:pt x="151" y="515"/>
                  </a:lnTo>
                  <a:lnTo>
                    <a:pt x="156" y="203"/>
                  </a:lnTo>
                  <a:lnTo>
                    <a:pt x="156" y="482"/>
                  </a:lnTo>
                  <a:lnTo>
                    <a:pt x="156" y="29"/>
                  </a:lnTo>
                  <a:lnTo>
                    <a:pt x="156" y="141"/>
                  </a:lnTo>
                  <a:lnTo>
                    <a:pt x="161" y="170"/>
                  </a:lnTo>
                  <a:lnTo>
                    <a:pt x="161" y="382"/>
                  </a:lnTo>
                  <a:lnTo>
                    <a:pt x="161" y="75"/>
                  </a:lnTo>
                  <a:lnTo>
                    <a:pt x="161" y="299"/>
                  </a:lnTo>
                  <a:lnTo>
                    <a:pt x="166" y="21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5921594" y="3973512"/>
              <a:ext cx="144420" cy="1312863"/>
            </a:xfrm>
            <a:custGeom>
              <a:avLst/>
              <a:gdLst>
                <a:gd name="T0" fmla="*/ 0 w 171"/>
                <a:gd name="T1" fmla="*/ 38 h 827"/>
                <a:gd name="T2" fmla="*/ 6 w 171"/>
                <a:gd name="T3" fmla="*/ 362 h 827"/>
                <a:gd name="T4" fmla="*/ 11 w 171"/>
                <a:gd name="T5" fmla="*/ 229 h 827"/>
                <a:gd name="T6" fmla="*/ 11 w 171"/>
                <a:gd name="T7" fmla="*/ 204 h 827"/>
                <a:gd name="T8" fmla="*/ 16 w 171"/>
                <a:gd name="T9" fmla="*/ 46 h 827"/>
                <a:gd name="T10" fmla="*/ 21 w 171"/>
                <a:gd name="T11" fmla="*/ 640 h 827"/>
                <a:gd name="T12" fmla="*/ 26 w 171"/>
                <a:gd name="T13" fmla="*/ 133 h 827"/>
                <a:gd name="T14" fmla="*/ 26 w 171"/>
                <a:gd name="T15" fmla="*/ 241 h 827"/>
                <a:gd name="T16" fmla="*/ 31 w 171"/>
                <a:gd name="T17" fmla="*/ 382 h 827"/>
                <a:gd name="T18" fmla="*/ 37 w 171"/>
                <a:gd name="T19" fmla="*/ 25 h 827"/>
                <a:gd name="T20" fmla="*/ 42 w 171"/>
                <a:gd name="T21" fmla="*/ 432 h 827"/>
                <a:gd name="T22" fmla="*/ 47 w 171"/>
                <a:gd name="T23" fmla="*/ 324 h 827"/>
                <a:gd name="T24" fmla="*/ 47 w 171"/>
                <a:gd name="T25" fmla="*/ 204 h 827"/>
                <a:gd name="T26" fmla="*/ 52 w 171"/>
                <a:gd name="T27" fmla="*/ 33 h 827"/>
                <a:gd name="T28" fmla="*/ 57 w 171"/>
                <a:gd name="T29" fmla="*/ 478 h 827"/>
                <a:gd name="T30" fmla="*/ 63 w 171"/>
                <a:gd name="T31" fmla="*/ 92 h 827"/>
                <a:gd name="T32" fmla="*/ 63 w 171"/>
                <a:gd name="T33" fmla="*/ 121 h 827"/>
                <a:gd name="T34" fmla="*/ 68 w 171"/>
                <a:gd name="T35" fmla="*/ 71 h 827"/>
                <a:gd name="T36" fmla="*/ 73 w 171"/>
                <a:gd name="T37" fmla="*/ 54 h 827"/>
                <a:gd name="T38" fmla="*/ 78 w 171"/>
                <a:gd name="T39" fmla="*/ 507 h 827"/>
                <a:gd name="T40" fmla="*/ 83 w 171"/>
                <a:gd name="T41" fmla="*/ 141 h 827"/>
                <a:gd name="T42" fmla="*/ 83 w 171"/>
                <a:gd name="T43" fmla="*/ 158 h 827"/>
                <a:gd name="T44" fmla="*/ 88 w 171"/>
                <a:gd name="T45" fmla="*/ 63 h 827"/>
                <a:gd name="T46" fmla="*/ 94 w 171"/>
                <a:gd name="T47" fmla="*/ 520 h 827"/>
                <a:gd name="T48" fmla="*/ 99 w 171"/>
                <a:gd name="T49" fmla="*/ 216 h 827"/>
                <a:gd name="T50" fmla="*/ 99 w 171"/>
                <a:gd name="T51" fmla="*/ 195 h 827"/>
                <a:gd name="T52" fmla="*/ 104 w 171"/>
                <a:gd name="T53" fmla="*/ 25 h 827"/>
                <a:gd name="T54" fmla="*/ 109 w 171"/>
                <a:gd name="T55" fmla="*/ 557 h 827"/>
                <a:gd name="T56" fmla="*/ 114 w 171"/>
                <a:gd name="T57" fmla="*/ 495 h 827"/>
                <a:gd name="T58" fmla="*/ 114 w 171"/>
                <a:gd name="T59" fmla="*/ 175 h 827"/>
                <a:gd name="T60" fmla="*/ 120 w 171"/>
                <a:gd name="T61" fmla="*/ 237 h 827"/>
                <a:gd name="T62" fmla="*/ 125 w 171"/>
                <a:gd name="T63" fmla="*/ 71 h 827"/>
                <a:gd name="T64" fmla="*/ 130 w 171"/>
                <a:gd name="T65" fmla="*/ 71 h 827"/>
                <a:gd name="T66" fmla="*/ 135 w 171"/>
                <a:gd name="T67" fmla="*/ 827 h 827"/>
                <a:gd name="T68" fmla="*/ 140 w 171"/>
                <a:gd name="T69" fmla="*/ 225 h 827"/>
                <a:gd name="T70" fmla="*/ 140 w 171"/>
                <a:gd name="T71" fmla="*/ 108 h 827"/>
                <a:gd name="T72" fmla="*/ 145 w 171"/>
                <a:gd name="T73" fmla="*/ 9 h 827"/>
                <a:gd name="T74" fmla="*/ 151 w 171"/>
                <a:gd name="T75" fmla="*/ 382 h 827"/>
                <a:gd name="T76" fmla="*/ 156 w 171"/>
                <a:gd name="T77" fmla="*/ 254 h 827"/>
                <a:gd name="T78" fmla="*/ 156 w 171"/>
                <a:gd name="T79" fmla="*/ 112 h 827"/>
                <a:gd name="T80" fmla="*/ 161 w 171"/>
                <a:gd name="T81" fmla="*/ 146 h 827"/>
                <a:gd name="T82" fmla="*/ 166 w 171"/>
                <a:gd name="T83" fmla="*/ 92 h 8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827">
                  <a:moveTo>
                    <a:pt x="0" y="208"/>
                  </a:moveTo>
                  <a:lnTo>
                    <a:pt x="0" y="474"/>
                  </a:lnTo>
                  <a:lnTo>
                    <a:pt x="0" y="38"/>
                  </a:lnTo>
                  <a:lnTo>
                    <a:pt x="0" y="233"/>
                  </a:lnTo>
                  <a:lnTo>
                    <a:pt x="6" y="295"/>
                  </a:lnTo>
                  <a:lnTo>
                    <a:pt x="6" y="362"/>
                  </a:lnTo>
                  <a:lnTo>
                    <a:pt x="6" y="21"/>
                  </a:lnTo>
                  <a:lnTo>
                    <a:pt x="6" y="50"/>
                  </a:lnTo>
                  <a:lnTo>
                    <a:pt x="11" y="229"/>
                  </a:lnTo>
                  <a:lnTo>
                    <a:pt x="11" y="407"/>
                  </a:lnTo>
                  <a:lnTo>
                    <a:pt x="11" y="0"/>
                  </a:lnTo>
                  <a:lnTo>
                    <a:pt x="11" y="204"/>
                  </a:lnTo>
                  <a:lnTo>
                    <a:pt x="16" y="154"/>
                  </a:lnTo>
                  <a:lnTo>
                    <a:pt x="16" y="478"/>
                  </a:lnTo>
                  <a:lnTo>
                    <a:pt x="16" y="46"/>
                  </a:lnTo>
                  <a:lnTo>
                    <a:pt x="16" y="204"/>
                  </a:lnTo>
                  <a:lnTo>
                    <a:pt x="21" y="237"/>
                  </a:lnTo>
                  <a:lnTo>
                    <a:pt x="21" y="640"/>
                  </a:lnTo>
                  <a:lnTo>
                    <a:pt x="21" y="63"/>
                  </a:lnTo>
                  <a:lnTo>
                    <a:pt x="21" y="237"/>
                  </a:lnTo>
                  <a:lnTo>
                    <a:pt x="26" y="133"/>
                  </a:lnTo>
                  <a:lnTo>
                    <a:pt x="26" y="395"/>
                  </a:lnTo>
                  <a:lnTo>
                    <a:pt x="26" y="33"/>
                  </a:lnTo>
                  <a:lnTo>
                    <a:pt x="26" y="241"/>
                  </a:lnTo>
                  <a:lnTo>
                    <a:pt x="31" y="287"/>
                  </a:lnTo>
                  <a:lnTo>
                    <a:pt x="31" y="29"/>
                  </a:lnTo>
                  <a:lnTo>
                    <a:pt x="31" y="382"/>
                  </a:lnTo>
                  <a:lnTo>
                    <a:pt x="37" y="179"/>
                  </a:lnTo>
                  <a:lnTo>
                    <a:pt x="37" y="378"/>
                  </a:lnTo>
                  <a:lnTo>
                    <a:pt x="37" y="25"/>
                  </a:lnTo>
                  <a:lnTo>
                    <a:pt x="37" y="141"/>
                  </a:lnTo>
                  <a:lnTo>
                    <a:pt x="42" y="58"/>
                  </a:lnTo>
                  <a:lnTo>
                    <a:pt x="42" y="432"/>
                  </a:lnTo>
                  <a:lnTo>
                    <a:pt x="42" y="25"/>
                  </a:lnTo>
                  <a:lnTo>
                    <a:pt x="42" y="129"/>
                  </a:lnTo>
                  <a:lnTo>
                    <a:pt x="47" y="324"/>
                  </a:lnTo>
                  <a:lnTo>
                    <a:pt x="47" y="495"/>
                  </a:lnTo>
                  <a:lnTo>
                    <a:pt x="47" y="75"/>
                  </a:lnTo>
                  <a:lnTo>
                    <a:pt x="47" y="204"/>
                  </a:lnTo>
                  <a:lnTo>
                    <a:pt x="52" y="171"/>
                  </a:lnTo>
                  <a:lnTo>
                    <a:pt x="52" y="395"/>
                  </a:lnTo>
                  <a:lnTo>
                    <a:pt x="52" y="33"/>
                  </a:lnTo>
                  <a:lnTo>
                    <a:pt x="52" y="204"/>
                  </a:lnTo>
                  <a:lnTo>
                    <a:pt x="57" y="92"/>
                  </a:lnTo>
                  <a:lnTo>
                    <a:pt x="57" y="478"/>
                  </a:lnTo>
                  <a:lnTo>
                    <a:pt x="57" y="25"/>
                  </a:lnTo>
                  <a:lnTo>
                    <a:pt x="57" y="212"/>
                  </a:lnTo>
                  <a:lnTo>
                    <a:pt x="63" y="92"/>
                  </a:lnTo>
                  <a:lnTo>
                    <a:pt x="63" y="403"/>
                  </a:lnTo>
                  <a:lnTo>
                    <a:pt x="63" y="63"/>
                  </a:lnTo>
                  <a:lnTo>
                    <a:pt x="63" y="121"/>
                  </a:lnTo>
                  <a:lnTo>
                    <a:pt x="68" y="200"/>
                  </a:lnTo>
                  <a:lnTo>
                    <a:pt x="68" y="341"/>
                  </a:lnTo>
                  <a:lnTo>
                    <a:pt x="68" y="71"/>
                  </a:lnTo>
                  <a:lnTo>
                    <a:pt x="68" y="179"/>
                  </a:lnTo>
                  <a:lnTo>
                    <a:pt x="73" y="528"/>
                  </a:lnTo>
                  <a:lnTo>
                    <a:pt x="73" y="54"/>
                  </a:lnTo>
                  <a:lnTo>
                    <a:pt x="73" y="162"/>
                  </a:lnTo>
                  <a:lnTo>
                    <a:pt x="78" y="337"/>
                  </a:lnTo>
                  <a:lnTo>
                    <a:pt x="78" y="507"/>
                  </a:lnTo>
                  <a:lnTo>
                    <a:pt x="78" y="13"/>
                  </a:lnTo>
                  <a:lnTo>
                    <a:pt x="78" y="117"/>
                  </a:lnTo>
                  <a:lnTo>
                    <a:pt x="83" y="141"/>
                  </a:lnTo>
                  <a:lnTo>
                    <a:pt x="83" y="490"/>
                  </a:lnTo>
                  <a:lnTo>
                    <a:pt x="83" y="63"/>
                  </a:lnTo>
                  <a:lnTo>
                    <a:pt x="83" y="158"/>
                  </a:lnTo>
                  <a:lnTo>
                    <a:pt x="88" y="154"/>
                  </a:lnTo>
                  <a:lnTo>
                    <a:pt x="88" y="598"/>
                  </a:lnTo>
                  <a:lnTo>
                    <a:pt x="88" y="63"/>
                  </a:lnTo>
                  <a:lnTo>
                    <a:pt x="88" y="266"/>
                  </a:lnTo>
                  <a:lnTo>
                    <a:pt x="94" y="150"/>
                  </a:lnTo>
                  <a:lnTo>
                    <a:pt x="94" y="520"/>
                  </a:lnTo>
                  <a:lnTo>
                    <a:pt x="94" y="25"/>
                  </a:lnTo>
                  <a:lnTo>
                    <a:pt x="94" y="92"/>
                  </a:lnTo>
                  <a:lnTo>
                    <a:pt x="99" y="216"/>
                  </a:lnTo>
                  <a:lnTo>
                    <a:pt x="99" y="382"/>
                  </a:lnTo>
                  <a:lnTo>
                    <a:pt x="99" y="42"/>
                  </a:lnTo>
                  <a:lnTo>
                    <a:pt x="99" y="195"/>
                  </a:lnTo>
                  <a:lnTo>
                    <a:pt x="104" y="266"/>
                  </a:lnTo>
                  <a:lnTo>
                    <a:pt x="104" y="366"/>
                  </a:lnTo>
                  <a:lnTo>
                    <a:pt x="104" y="25"/>
                  </a:lnTo>
                  <a:lnTo>
                    <a:pt x="104" y="283"/>
                  </a:lnTo>
                  <a:lnTo>
                    <a:pt x="109" y="67"/>
                  </a:lnTo>
                  <a:lnTo>
                    <a:pt x="109" y="557"/>
                  </a:lnTo>
                  <a:lnTo>
                    <a:pt x="109" y="42"/>
                  </a:lnTo>
                  <a:lnTo>
                    <a:pt x="109" y="129"/>
                  </a:lnTo>
                  <a:lnTo>
                    <a:pt x="114" y="495"/>
                  </a:lnTo>
                  <a:lnTo>
                    <a:pt x="114" y="507"/>
                  </a:lnTo>
                  <a:lnTo>
                    <a:pt x="114" y="50"/>
                  </a:lnTo>
                  <a:lnTo>
                    <a:pt x="114" y="175"/>
                  </a:lnTo>
                  <a:lnTo>
                    <a:pt x="120" y="67"/>
                  </a:lnTo>
                  <a:lnTo>
                    <a:pt x="120" y="507"/>
                  </a:lnTo>
                  <a:lnTo>
                    <a:pt x="120" y="237"/>
                  </a:lnTo>
                  <a:lnTo>
                    <a:pt x="125" y="175"/>
                  </a:lnTo>
                  <a:lnTo>
                    <a:pt x="125" y="436"/>
                  </a:lnTo>
                  <a:lnTo>
                    <a:pt x="125" y="71"/>
                  </a:lnTo>
                  <a:lnTo>
                    <a:pt x="125" y="100"/>
                  </a:lnTo>
                  <a:lnTo>
                    <a:pt x="130" y="341"/>
                  </a:lnTo>
                  <a:lnTo>
                    <a:pt x="130" y="71"/>
                  </a:lnTo>
                  <a:lnTo>
                    <a:pt x="130" y="200"/>
                  </a:lnTo>
                  <a:lnTo>
                    <a:pt x="135" y="225"/>
                  </a:lnTo>
                  <a:lnTo>
                    <a:pt x="135" y="827"/>
                  </a:lnTo>
                  <a:lnTo>
                    <a:pt x="135" y="38"/>
                  </a:lnTo>
                  <a:lnTo>
                    <a:pt x="135" y="54"/>
                  </a:lnTo>
                  <a:lnTo>
                    <a:pt x="140" y="225"/>
                  </a:lnTo>
                  <a:lnTo>
                    <a:pt x="140" y="499"/>
                  </a:lnTo>
                  <a:lnTo>
                    <a:pt x="140" y="75"/>
                  </a:lnTo>
                  <a:lnTo>
                    <a:pt x="140" y="108"/>
                  </a:lnTo>
                  <a:lnTo>
                    <a:pt x="145" y="499"/>
                  </a:lnTo>
                  <a:lnTo>
                    <a:pt x="145" y="520"/>
                  </a:lnTo>
                  <a:lnTo>
                    <a:pt x="145" y="9"/>
                  </a:lnTo>
                  <a:lnTo>
                    <a:pt x="145" y="141"/>
                  </a:lnTo>
                  <a:lnTo>
                    <a:pt x="151" y="96"/>
                  </a:lnTo>
                  <a:lnTo>
                    <a:pt x="151" y="382"/>
                  </a:lnTo>
                  <a:lnTo>
                    <a:pt x="151" y="42"/>
                  </a:lnTo>
                  <a:lnTo>
                    <a:pt x="151" y="249"/>
                  </a:lnTo>
                  <a:lnTo>
                    <a:pt x="156" y="254"/>
                  </a:lnTo>
                  <a:lnTo>
                    <a:pt x="156" y="424"/>
                  </a:lnTo>
                  <a:lnTo>
                    <a:pt x="156" y="67"/>
                  </a:lnTo>
                  <a:lnTo>
                    <a:pt x="156" y="112"/>
                  </a:lnTo>
                  <a:lnTo>
                    <a:pt x="161" y="582"/>
                  </a:lnTo>
                  <a:lnTo>
                    <a:pt x="161" y="46"/>
                  </a:lnTo>
                  <a:lnTo>
                    <a:pt x="161" y="146"/>
                  </a:lnTo>
                  <a:lnTo>
                    <a:pt x="166" y="100"/>
                  </a:lnTo>
                  <a:lnTo>
                    <a:pt x="166" y="761"/>
                  </a:lnTo>
                  <a:lnTo>
                    <a:pt x="166" y="92"/>
                  </a:lnTo>
                  <a:lnTo>
                    <a:pt x="166" y="382"/>
                  </a:lnTo>
                  <a:lnTo>
                    <a:pt x="171" y="16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6066015" y="3962400"/>
              <a:ext cx="140197" cy="1338263"/>
            </a:xfrm>
            <a:custGeom>
              <a:avLst/>
              <a:gdLst>
                <a:gd name="T0" fmla="*/ 0 w 166"/>
                <a:gd name="T1" fmla="*/ 58 h 843"/>
                <a:gd name="T2" fmla="*/ 6 w 166"/>
                <a:gd name="T3" fmla="*/ 499 h 843"/>
                <a:gd name="T4" fmla="*/ 11 w 166"/>
                <a:gd name="T5" fmla="*/ 187 h 843"/>
                <a:gd name="T6" fmla="*/ 11 w 166"/>
                <a:gd name="T7" fmla="*/ 449 h 843"/>
                <a:gd name="T8" fmla="*/ 16 w 166"/>
                <a:gd name="T9" fmla="*/ 79 h 843"/>
                <a:gd name="T10" fmla="*/ 21 w 166"/>
                <a:gd name="T11" fmla="*/ 407 h 843"/>
                <a:gd name="T12" fmla="*/ 26 w 166"/>
                <a:gd name="T13" fmla="*/ 199 h 843"/>
                <a:gd name="T14" fmla="*/ 26 w 166"/>
                <a:gd name="T15" fmla="*/ 116 h 843"/>
                <a:gd name="T16" fmla="*/ 31 w 166"/>
                <a:gd name="T17" fmla="*/ 91 h 843"/>
                <a:gd name="T18" fmla="*/ 37 w 166"/>
                <a:gd name="T19" fmla="*/ 544 h 843"/>
                <a:gd name="T20" fmla="*/ 42 w 166"/>
                <a:gd name="T21" fmla="*/ 324 h 843"/>
                <a:gd name="T22" fmla="*/ 42 w 166"/>
                <a:gd name="T23" fmla="*/ 170 h 843"/>
                <a:gd name="T24" fmla="*/ 47 w 166"/>
                <a:gd name="T25" fmla="*/ 96 h 843"/>
                <a:gd name="T26" fmla="*/ 52 w 166"/>
                <a:gd name="T27" fmla="*/ 366 h 843"/>
                <a:gd name="T28" fmla="*/ 57 w 166"/>
                <a:gd name="T29" fmla="*/ 278 h 843"/>
                <a:gd name="T30" fmla="*/ 57 w 166"/>
                <a:gd name="T31" fmla="*/ 174 h 843"/>
                <a:gd name="T32" fmla="*/ 63 w 166"/>
                <a:gd name="T33" fmla="*/ 96 h 843"/>
                <a:gd name="T34" fmla="*/ 68 w 166"/>
                <a:gd name="T35" fmla="*/ 818 h 843"/>
                <a:gd name="T36" fmla="*/ 73 w 166"/>
                <a:gd name="T37" fmla="*/ 469 h 843"/>
                <a:gd name="T38" fmla="*/ 73 w 166"/>
                <a:gd name="T39" fmla="*/ 457 h 843"/>
                <a:gd name="T40" fmla="*/ 78 w 166"/>
                <a:gd name="T41" fmla="*/ 54 h 843"/>
                <a:gd name="T42" fmla="*/ 83 w 166"/>
                <a:gd name="T43" fmla="*/ 486 h 843"/>
                <a:gd name="T44" fmla="*/ 89 w 166"/>
                <a:gd name="T45" fmla="*/ 104 h 843"/>
                <a:gd name="T46" fmla="*/ 94 w 166"/>
                <a:gd name="T47" fmla="*/ 303 h 843"/>
                <a:gd name="T48" fmla="*/ 94 w 166"/>
                <a:gd name="T49" fmla="*/ 233 h 843"/>
                <a:gd name="T50" fmla="*/ 99 w 166"/>
                <a:gd name="T51" fmla="*/ 83 h 843"/>
                <a:gd name="T52" fmla="*/ 104 w 166"/>
                <a:gd name="T53" fmla="*/ 623 h 843"/>
                <a:gd name="T54" fmla="*/ 109 w 166"/>
                <a:gd name="T55" fmla="*/ 395 h 843"/>
                <a:gd name="T56" fmla="*/ 109 w 166"/>
                <a:gd name="T57" fmla="*/ 366 h 843"/>
                <a:gd name="T58" fmla="*/ 114 w 166"/>
                <a:gd name="T59" fmla="*/ 71 h 843"/>
                <a:gd name="T60" fmla="*/ 120 w 166"/>
                <a:gd name="T61" fmla="*/ 519 h 843"/>
                <a:gd name="T62" fmla="*/ 125 w 166"/>
                <a:gd name="T63" fmla="*/ 108 h 843"/>
                <a:gd name="T64" fmla="*/ 125 w 166"/>
                <a:gd name="T65" fmla="*/ 228 h 843"/>
                <a:gd name="T66" fmla="*/ 130 w 166"/>
                <a:gd name="T67" fmla="*/ 12 h 843"/>
                <a:gd name="T68" fmla="*/ 135 w 166"/>
                <a:gd name="T69" fmla="*/ 561 h 843"/>
                <a:gd name="T70" fmla="*/ 140 w 166"/>
                <a:gd name="T71" fmla="*/ 83 h 843"/>
                <a:gd name="T72" fmla="*/ 140 w 166"/>
                <a:gd name="T73" fmla="*/ 120 h 843"/>
                <a:gd name="T74" fmla="*/ 146 w 166"/>
                <a:gd name="T75" fmla="*/ 478 h 843"/>
                <a:gd name="T76" fmla="*/ 151 w 166"/>
                <a:gd name="T77" fmla="*/ 0 h 843"/>
                <a:gd name="T78" fmla="*/ 156 w 166"/>
                <a:gd name="T79" fmla="*/ 403 h 843"/>
                <a:gd name="T80" fmla="*/ 161 w 166"/>
                <a:gd name="T81" fmla="*/ 270 h 843"/>
                <a:gd name="T82" fmla="*/ 161 w 166"/>
                <a:gd name="T83" fmla="*/ 87 h 8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843">
                  <a:moveTo>
                    <a:pt x="0" y="199"/>
                  </a:moveTo>
                  <a:lnTo>
                    <a:pt x="0" y="557"/>
                  </a:lnTo>
                  <a:lnTo>
                    <a:pt x="0" y="58"/>
                  </a:lnTo>
                  <a:lnTo>
                    <a:pt x="0" y="370"/>
                  </a:lnTo>
                  <a:lnTo>
                    <a:pt x="6" y="303"/>
                  </a:lnTo>
                  <a:lnTo>
                    <a:pt x="6" y="499"/>
                  </a:lnTo>
                  <a:lnTo>
                    <a:pt x="6" y="91"/>
                  </a:lnTo>
                  <a:lnTo>
                    <a:pt x="6" y="258"/>
                  </a:lnTo>
                  <a:lnTo>
                    <a:pt x="11" y="187"/>
                  </a:lnTo>
                  <a:lnTo>
                    <a:pt x="11" y="607"/>
                  </a:lnTo>
                  <a:lnTo>
                    <a:pt x="11" y="54"/>
                  </a:lnTo>
                  <a:lnTo>
                    <a:pt x="11" y="449"/>
                  </a:lnTo>
                  <a:lnTo>
                    <a:pt x="16" y="312"/>
                  </a:lnTo>
                  <a:lnTo>
                    <a:pt x="16" y="436"/>
                  </a:lnTo>
                  <a:lnTo>
                    <a:pt x="16" y="79"/>
                  </a:lnTo>
                  <a:lnTo>
                    <a:pt x="16" y="100"/>
                  </a:lnTo>
                  <a:lnTo>
                    <a:pt x="21" y="266"/>
                  </a:lnTo>
                  <a:lnTo>
                    <a:pt x="21" y="407"/>
                  </a:lnTo>
                  <a:lnTo>
                    <a:pt x="21" y="91"/>
                  </a:lnTo>
                  <a:lnTo>
                    <a:pt x="21" y="336"/>
                  </a:lnTo>
                  <a:lnTo>
                    <a:pt x="26" y="199"/>
                  </a:lnTo>
                  <a:lnTo>
                    <a:pt x="26" y="640"/>
                  </a:lnTo>
                  <a:lnTo>
                    <a:pt x="26" y="112"/>
                  </a:lnTo>
                  <a:lnTo>
                    <a:pt x="26" y="116"/>
                  </a:lnTo>
                  <a:lnTo>
                    <a:pt x="31" y="212"/>
                  </a:lnTo>
                  <a:lnTo>
                    <a:pt x="31" y="843"/>
                  </a:lnTo>
                  <a:lnTo>
                    <a:pt x="31" y="91"/>
                  </a:lnTo>
                  <a:lnTo>
                    <a:pt x="31" y="183"/>
                  </a:lnTo>
                  <a:lnTo>
                    <a:pt x="37" y="137"/>
                  </a:lnTo>
                  <a:lnTo>
                    <a:pt x="37" y="544"/>
                  </a:lnTo>
                  <a:lnTo>
                    <a:pt x="37" y="54"/>
                  </a:lnTo>
                  <a:lnTo>
                    <a:pt x="37" y="137"/>
                  </a:lnTo>
                  <a:lnTo>
                    <a:pt x="42" y="324"/>
                  </a:lnTo>
                  <a:lnTo>
                    <a:pt x="42" y="424"/>
                  </a:lnTo>
                  <a:lnTo>
                    <a:pt x="42" y="79"/>
                  </a:lnTo>
                  <a:lnTo>
                    <a:pt x="42" y="170"/>
                  </a:lnTo>
                  <a:lnTo>
                    <a:pt x="47" y="162"/>
                  </a:lnTo>
                  <a:lnTo>
                    <a:pt x="47" y="407"/>
                  </a:lnTo>
                  <a:lnTo>
                    <a:pt x="47" y="96"/>
                  </a:lnTo>
                  <a:lnTo>
                    <a:pt x="47" y="170"/>
                  </a:lnTo>
                  <a:lnTo>
                    <a:pt x="52" y="208"/>
                  </a:lnTo>
                  <a:lnTo>
                    <a:pt x="52" y="366"/>
                  </a:lnTo>
                  <a:lnTo>
                    <a:pt x="52" y="79"/>
                  </a:lnTo>
                  <a:lnTo>
                    <a:pt x="52" y="233"/>
                  </a:lnTo>
                  <a:lnTo>
                    <a:pt x="57" y="278"/>
                  </a:lnTo>
                  <a:lnTo>
                    <a:pt x="57" y="478"/>
                  </a:lnTo>
                  <a:lnTo>
                    <a:pt x="57" y="75"/>
                  </a:lnTo>
                  <a:lnTo>
                    <a:pt x="57" y="174"/>
                  </a:lnTo>
                  <a:lnTo>
                    <a:pt x="63" y="307"/>
                  </a:lnTo>
                  <a:lnTo>
                    <a:pt x="63" y="478"/>
                  </a:lnTo>
                  <a:lnTo>
                    <a:pt x="63" y="96"/>
                  </a:lnTo>
                  <a:lnTo>
                    <a:pt x="63" y="328"/>
                  </a:lnTo>
                  <a:lnTo>
                    <a:pt x="68" y="162"/>
                  </a:lnTo>
                  <a:lnTo>
                    <a:pt x="68" y="818"/>
                  </a:lnTo>
                  <a:lnTo>
                    <a:pt x="68" y="100"/>
                  </a:lnTo>
                  <a:lnTo>
                    <a:pt x="68" y="195"/>
                  </a:lnTo>
                  <a:lnTo>
                    <a:pt x="73" y="469"/>
                  </a:lnTo>
                  <a:lnTo>
                    <a:pt x="73" y="577"/>
                  </a:lnTo>
                  <a:lnTo>
                    <a:pt x="73" y="96"/>
                  </a:lnTo>
                  <a:lnTo>
                    <a:pt x="73" y="457"/>
                  </a:lnTo>
                  <a:lnTo>
                    <a:pt x="78" y="179"/>
                  </a:lnTo>
                  <a:lnTo>
                    <a:pt x="78" y="544"/>
                  </a:lnTo>
                  <a:lnTo>
                    <a:pt x="78" y="54"/>
                  </a:lnTo>
                  <a:lnTo>
                    <a:pt x="78" y="129"/>
                  </a:lnTo>
                  <a:lnTo>
                    <a:pt x="83" y="129"/>
                  </a:lnTo>
                  <a:lnTo>
                    <a:pt x="83" y="486"/>
                  </a:lnTo>
                  <a:lnTo>
                    <a:pt x="83" y="108"/>
                  </a:lnTo>
                  <a:lnTo>
                    <a:pt x="83" y="245"/>
                  </a:lnTo>
                  <a:lnTo>
                    <a:pt x="89" y="104"/>
                  </a:lnTo>
                  <a:lnTo>
                    <a:pt x="89" y="440"/>
                  </a:lnTo>
                  <a:lnTo>
                    <a:pt x="89" y="158"/>
                  </a:lnTo>
                  <a:lnTo>
                    <a:pt x="94" y="303"/>
                  </a:lnTo>
                  <a:lnTo>
                    <a:pt x="94" y="515"/>
                  </a:lnTo>
                  <a:lnTo>
                    <a:pt x="94" y="104"/>
                  </a:lnTo>
                  <a:lnTo>
                    <a:pt x="94" y="233"/>
                  </a:lnTo>
                  <a:lnTo>
                    <a:pt x="99" y="270"/>
                  </a:lnTo>
                  <a:lnTo>
                    <a:pt x="99" y="378"/>
                  </a:lnTo>
                  <a:lnTo>
                    <a:pt x="99" y="83"/>
                  </a:lnTo>
                  <a:lnTo>
                    <a:pt x="99" y="320"/>
                  </a:lnTo>
                  <a:lnTo>
                    <a:pt x="104" y="174"/>
                  </a:lnTo>
                  <a:lnTo>
                    <a:pt x="104" y="623"/>
                  </a:lnTo>
                  <a:lnTo>
                    <a:pt x="104" y="58"/>
                  </a:lnTo>
                  <a:lnTo>
                    <a:pt x="104" y="166"/>
                  </a:lnTo>
                  <a:lnTo>
                    <a:pt x="109" y="395"/>
                  </a:lnTo>
                  <a:lnTo>
                    <a:pt x="109" y="457"/>
                  </a:lnTo>
                  <a:lnTo>
                    <a:pt x="109" y="96"/>
                  </a:lnTo>
                  <a:lnTo>
                    <a:pt x="109" y="366"/>
                  </a:lnTo>
                  <a:lnTo>
                    <a:pt x="114" y="204"/>
                  </a:lnTo>
                  <a:lnTo>
                    <a:pt x="114" y="403"/>
                  </a:lnTo>
                  <a:lnTo>
                    <a:pt x="114" y="71"/>
                  </a:lnTo>
                  <a:lnTo>
                    <a:pt x="114" y="183"/>
                  </a:lnTo>
                  <a:lnTo>
                    <a:pt x="120" y="183"/>
                  </a:lnTo>
                  <a:lnTo>
                    <a:pt x="120" y="519"/>
                  </a:lnTo>
                  <a:lnTo>
                    <a:pt x="120" y="96"/>
                  </a:lnTo>
                  <a:lnTo>
                    <a:pt x="120" y="137"/>
                  </a:lnTo>
                  <a:lnTo>
                    <a:pt x="125" y="108"/>
                  </a:lnTo>
                  <a:lnTo>
                    <a:pt x="125" y="303"/>
                  </a:lnTo>
                  <a:lnTo>
                    <a:pt x="125" y="33"/>
                  </a:lnTo>
                  <a:lnTo>
                    <a:pt x="125" y="228"/>
                  </a:lnTo>
                  <a:lnTo>
                    <a:pt x="130" y="79"/>
                  </a:lnTo>
                  <a:lnTo>
                    <a:pt x="130" y="453"/>
                  </a:lnTo>
                  <a:lnTo>
                    <a:pt x="130" y="12"/>
                  </a:lnTo>
                  <a:lnTo>
                    <a:pt x="130" y="96"/>
                  </a:lnTo>
                  <a:lnTo>
                    <a:pt x="135" y="125"/>
                  </a:lnTo>
                  <a:lnTo>
                    <a:pt x="135" y="561"/>
                  </a:lnTo>
                  <a:lnTo>
                    <a:pt x="135" y="29"/>
                  </a:lnTo>
                  <a:lnTo>
                    <a:pt x="135" y="129"/>
                  </a:lnTo>
                  <a:lnTo>
                    <a:pt x="140" y="83"/>
                  </a:lnTo>
                  <a:lnTo>
                    <a:pt x="140" y="461"/>
                  </a:lnTo>
                  <a:lnTo>
                    <a:pt x="140" y="29"/>
                  </a:lnTo>
                  <a:lnTo>
                    <a:pt x="140" y="120"/>
                  </a:lnTo>
                  <a:lnTo>
                    <a:pt x="146" y="208"/>
                  </a:lnTo>
                  <a:lnTo>
                    <a:pt x="146" y="54"/>
                  </a:lnTo>
                  <a:lnTo>
                    <a:pt x="146" y="478"/>
                  </a:lnTo>
                  <a:lnTo>
                    <a:pt x="151" y="154"/>
                  </a:lnTo>
                  <a:lnTo>
                    <a:pt x="151" y="461"/>
                  </a:lnTo>
                  <a:lnTo>
                    <a:pt x="151" y="0"/>
                  </a:lnTo>
                  <a:lnTo>
                    <a:pt x="151" y="457"/>
                  </a:lnTo>
                  <a:lnTo>
                    <a:pt x="156" y="112"/>
                  </a:lnTo>
                  <a:lnTo>
                    <a:pt x="156" y="403"/>
                  </a:lnTo>
                  <a:lnTo>
                    <a:pt x="156" y="104"/>
                  </a:lnTo>
                  <a:lnTo>
                    <a:pt x="156" y="108"/>
                  </a:lnTo>
                  <a:lnTo>
                    <a:pt x="161" y="270"/>
                  </a:lnTo>
                  <a:lnTo>
                    <a:pt x="161" y="453"/>
                  </a:lnTo>
                  <a:lnTo>
                    <a:pt x="161" y="42"/>
                  </a:lnTo>
                  <a:lnTo>
                    <a:pt x="161" y="87"/>
                  </a:lnTo>
                  <a:lnTo>
                    <a:pt x="166" y="145"/>
                  </a:lnTo>
                  <a:lnTo>
                    <a:pt x="166" y="58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6206212" y="3979862"/>
              <a:ext cx="140197" cy="1028700"/>
            </a:xfrm>
            <a:custGeom>
              <a:avLst/>
              <a:gdLst>
                <a:gd name="T0" fmla="*/ 0 w 166"/>
                <a:gd name="T1" fmla="*/ 129 h 648"/>
                <a:gd name="T2" fmla="*/ 5 w 166"/>
                <a:gd name="T3" fmla="*/ 34 h 648"/>
                <a:gd name="T4" fmla="*/ 11 w 166"/>
                <a:gd name="T5" fmla="*/ 403 h 648"/>
                <a:gd name="T6" fmla="*/ 16 w 166"/>
                <a:gd name="T7" fmla="*/ 216 h 648"/>
                <a:gd name="T8" fmla="*/ 16 w 166"/>
                <a:gd name="T9" fmla="*/ 92 h 648"/>
                <a:gd name="T10" fmla="*/ 21 w 166"/>
                <a:gd name="T11" fmla="*/ 21 h 648"/>
                <a:gd name="T12" fmla="*/ 26 w 166"/>
                <a:gd name="T13" fmla="*/ 507 h 648"/>
                <a:gd name="T14" fmla="*/ 31 w 166"/>
                <a:gd name="T15" fmla="*/ 283 h 648"/>
                <a:gd name="T16" fmla="*/ 31 w 166"/>
                <a:gd name="T17" fmla="*/ 142 h 648"/>
                <a:gd name="T18" fmla="*/ 37 w 166"/>
                <a:gd name="T19" fmla="*/ 75 h 648"/>
                <a:gd name="T20" fmla="*/ 42 w 166"/>
                <a:gd name="T21" fmla="*/ 374 h 648"/>
                <a:gd name="T22" fmla="*/ 47 w 166"/>
                <a:gd name="T23" fmla="*/ 175 h 648"/>
                <a:gd name="T24" fmla="*/ 47 w 166"/>
                <a:gd name="T25" fmla="*/ 187 h 648"/>
                <a:gd name="T26" fmla="*/ 52 w 166"/>
                <a:gd name="T27" fmla="*/ 21 h 648"/>
                <a:gd name="T28" fmla="*/ 57 w 166"/>
                <a:gd name="T29" fmla="*/ 362 h 648"/>
                <a:gd name="T30" fmla="*/ 62 w 166"/>
                <a:gd name="T31" fmla="*/ 137 h 648"/>
                <a:gd name="T32" fmla="*/ 62 w 166"/>
                <a:gd name="T33" fmla="*/ 63 h 648"/>
                <a:gd name="T34" fmla="*/ 68 w 166"/>
                <a:gd name="T35" fmla="*/ 75 h 648"/>
                <a:gd name="T36" fmla="*/ 73 w 166"/>
                <a:gd name="T37" fmla="*/ 441 h 648"/>
                <a:gd name="T38" fmla="*/ 78 w 166"/>
                <a:gd name="T39" fmla="*/ 59 h 648"/>
                <a:gd name="T40" fmla="*/ 78 w 166"/>
                <a:gd name="T41" fmla="*/ 59 h 648"/>
                <a:gd name="T42" fmla="*/ 83 w 166"/>
                <a:gd name="T43" fmla="*/ 67 h 648"/>
                <a:gd name="T44" fmla="*/ 88 w 166"/>
                <a:gd name="T45" fmla="*/ 648 h 648"/>
                <a:gd name="T46" fmla="*/ 94 w 166"/>
                <a:gd name="T47" fmla="*/ 162 h 648"/>
                <a:gd name="T48" fmla="*/ 94 w 166"/>
                <a:gd name="T49" fmla="*/ 133 h 648"/>
                <a:gd name="T50" fmla="*/ 99 w 166"/>
                <a:gd name="T51" fmla="*/ 54 h 648"/>
                <a:gd name="T52" fmla="*/ 104 w 166"/>
                <a:gd name="T53" fmla="*/ 383 h 648"/>
                <a:gd name="T54" fmla="*/ 109 w 166"/>
                <a:gd name="T55" fmla="*/ 121 h 648"/>
                <a:gd name="T56" fmla="*/ 109 w 166"/>
                <a:gd name="T57" fmla="*/ 175 h 648"/>
                <a:gd name="T58" fmla="*/ 114 w 166"/>
                <a:gd name="T59" fmla="*/ 34 h 648"/>
                <a:gd name="T60" fmla="*/ 119 w 166"/>
                <a:gd name="T61" fmla="*/ 420 h 648"/>
                <a:gd name="T62" fmla="*/ 125 w 166"/>
                <a:gd name="T63" fmla="*/ 137 h 648"/>
                <a:gd name="T64" fmla="*/ 125 w 166"/>
                <a:gd name="T65" fmla="*/ 133 h 648"/>
                <a:gd name="T66" fmla="*/ 135 w 166"/>
                <a:gd name="T67" fmla="*/ 208 h 648"/>
                <a:gd name="T68" fmla="*/ 135 w 166"/>
                <a:gd name="T69" fmla="*/ 162 h 648"/>
                <a:gd name="T70" fmla="*/ 140 w 166"/>
                <a:gd name="T71" fmla="*/ 17 h 648"/>
                <a:gd name="T72" fmla="*/ 145 w 166"/>
                <a:gd name="T73" fmla="*/ 640 h 648"/>
                <a:gd name="T74" fmla="*/ 151 w 166"/>
                <a:gd name="T75" fmla="*/ 79 h 648"/>
                <a:gd name="T76" fmla="*/ 151 w 166"/>
                <a:gd name="T77" fmla="*/ 324 h 648"/>
                <a:gd name="T78" fmla="*/ 156 w 166"/>
                <a:gd name="T79" fmla="*/ 59 h 648"/>
                <a:gd name="T80" fmla="*/ 161 w 166"/>
                <a:gd name="T81" fmla="*/ 9 h 648"/>
                <a:gd name="T82" fmla="*/ 166 w 166"/>
                <a:gd name="T83" fmla="*/ 478 h 6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48">
                  <a:moveTo>
                    <a:pt x="0" y="549"/>
                  </a:moveTo>
                  <a:lnTo>
                    <a:pt x="0" y="9"/>
                  </a:lnTo>
                  <a:lnTo>
                    <a:pt x="0" y="129"/>
                  </a:lnTo>
                  <a:lnTo>
                    <a:pt x="5" y="204"/>
                  </a:lnTo>
                  <a:lnTo>
                    <a:pt x="5" y="403"/>
                  </a:lnTo>
                  <a:lnTo>
                    <a:pt x="5" y="34"/>
                  </a:lnTo>
                  <a:lnTo>
                    <a:pt x="5" y="154"/>
                  </a:lnTo>
                  <a:lnTo>
                    <a:pt x="11" y="146"/>
                  </a:lnTo>
                  <a:lnTo>
                    <a:pt x="11" y="403"/>
                  </a:lnTo>
                  <a:lnTo>
                    <a:pt x="11" y="25"/>
                  </a:lnTo>
                  <a:lnTo>
                    <a:pt x="11" y="333"/>
                  </a:lnTo>
                  <a:lnTo>
                    <a:pt x="16" y="216"/>
                  </a:lnTo>
                  <a:lnTo>
                    <a:pt x="16" y="599"/>
                  </a:lnTo>
                  <a:lnTo>
                    <a:pt x="16" y="38"/>
                  </a:lnTo>
                  <a:lnTo>
                    <a:pt x="16" y="92"/>
                  </a:lnTo>
                  <a:lnTo>
                    <a:pt x="21" y="329"/>
                  </a:lnTo>
                  <a:lnTo>
                    <a:pt x="21" y="486"/>
                  </a:lnTo>
                  <a:lnTo>
                    <a:pt x="21" y="21"/>
                  </a:lnTo>
                  <a:lnTo>
                    <a:pt x="21" y="275"/>
                  </a:lnTo>
                  <a:lnTo>
                    <a:pt x="26" y="100"/>
                  </a:lnTo>
                  <a:lnTo>
                    <a:pt x="26" y="507"/>
                  </a:lnTo>
                  <a:lnTo>
                    <a:pt x="26" y="38"/>
                  </a:lnTo>
                  <a:lnTo>
                    <a:pt x="26" y="191"/>
                  </a:lnTo>
                  <a:lnTo>
                    <a:pt x="31" y="283"/>
                  </a:lnTo>
                  <a:lnTo>
                    <a:pt x="31" y="370"/>
                  </a:lnTo>
                  <a:lnTo>
                    <a:pt x="31" y="59"/>
                  </a:lnTo>
                  <a:lnTo>
                    <a:pt x="31" y="142"/>
                  </a:lnTo>
                  <a:lnTo>
                    <a:pt x="37" y="320"/>
                  </a:lnTo>
                  <a:lnTo>
                    <a:pt x="37" y="462"/>
                  </a:lnTo>
                  <a:lnTo>
                    <a:pt x="37" y="75"/>
                  </a:lnTo>
                  <a:lnTo>
                    <a:pt x="37" y="167"/>
                  </a:lnTo>
                  <a:lnTo>
                    <a:pt x="42" y="279"/>
                  </a:lnTo>
                  <a:lnTo>
                    <a:pt x="42" y="374"/>
                  </a:lnTo>
                  <a:lnTo>
                    <a:pt x="42" y="71"/>
                  </a:lnTo>
                  <a:lnTo>
                    <a:pt x="42" y="287"/>
                  </a:lnTo>
                  <a:lnTo>
                    <a:pt x="47" y="175"/>
                  </a:lnTo>
                  <a:lnTo>
                    <a:pt x="47" y="462"/>
                  </a:lnTo>
                  <a:lnTo>
                    <a:pt x="47" y="59"/>
                  </a:lnTo>
                  <a:lnTo>
                    <a:pt x="47" y="187"/>
                  </a:lnTo>
                  <a:lnTo>
                    <a:pt x="52" y="167"/>
                  </a:lnTo>
                  <a:lnTo>
                    <a:pt x="52" y="383"/>
                  </a:lnTo>
                  <a:lnTo>
                    <a:pt x="52" y="21"/>
                  </a:lnTo>
                  <a:lnTo>
                    <a:pt x="52" y="79"/>
                  </a:lnTo>
                  <a:lnTo>
                    <a:pt x="57" y="100"/>
                  </a:lnTo>
                  <a:lnTo>
                    <a:pt x="57" y="362"/>
                  </a:lnTo>
                  <a:lnTo>
                    <a:pt x="57" y="71"/>
                  </a:lnTo>
                  <a:lnTo>
                    <a:pt x="57" y="208"/>
                  </a:lnTo>
                  <a:lnTo>
                    <a:pt x="62" y="137"/>
                  </a:lnTo>
                  <a:lnTo>
                    <a:pt x="62" y="482"/>
                  </a:lnTo>
                  <a:lnTo>
                    <a:pt x="62" y="17"/>
                  </a:lnTo>
                  <a:lnTo>
                    <a:pt x="62" y="63"/>
                  </a:lnTo>
                  <a:lnTo>
                    <a:pt x="68" y="125"/>
                  </a:lnTo>
                  <a:lnTo>
                    <a:pt x="68" y="316"/>
                  </a:lnTo>
                  <a:lnTo>
                    <a:pt x="68" y="75"/>
                  </a:lnTo>
                  <a:lnTo>
                    <a:pt x="68" y="100"/>
                  </a:lnTo>
                  <a:lnTo>
                    <a:pt x="73" y="137"/>
                  </a:lnTo>
                  <a:lnTo>
                    <a:pt x="73" y="441"/>
                  </a:lnTo>
                  <a:lnTo>
                    <a:pt x="73" y="54"/>
                  </a:lnTo>
                  <a:lnTo>
                    <a:pt x="73" y="63"/>
                  </a:lnTo>
                  <a:lnTo>
                    <a:pt x="78" y="59"/>
                  </a:lnTo>
                  <a:lnTo>
                    <a:pt x="78" y="503"/>
                  </a:lnTo>
                  <a:lnTo>
                    <a:pt x="78" y="42"/>
                  </a:lnTo>
                  <a:lnTo>
                    <a:pt x="78" y="59"/>
                  </a:lnTo>
                  <a:lnTo>
                    <a:pt x="83" y="221"/>
                  </a:lnTo>
                  <a:lnTo>
                    <a:pt x="83" y="516"/>
                  </a:lnTo>
                  <a:lnTo>
                    <a:pt x="83" y="67"/>
                  </a:lnTo>
                  <a:lnTo>
                    <a:pt x="83" y="121"/>
                  </a:lnTo>
                  <a:lnTo>
                    <a:pt x="88" y="208"/>
                  </a:lnTo>
                  <a:lnTo>
                    <a:pt x="88" y="648"/>
                  </a:lnTo>
                  <a:lnTo>
                    <a:pt x="88" y="54"/>
                  </a:lnTo>
                  <a:lnTo>
                    <a:pt x="88" y="216"/>
                  </a:lnTo>
                  <a:lnTo>
                    <a:pt x="94" y="162"/>
                  </a:lnTo>
                  <a:lnTo>
                    <a:pt x="94" y="574"/>
                  </a:lnTo>
                  <a:lnTo>
                    <a:pt x="94" y="34"/>
                  </a:lnTo>
                  <a:lnTo>
                    <a:pt x="94" y="133"/>
                  </a:lnTo>
                  <a:lnTo>
                    <a:pt x="99" y="88"/>
                  </a:lnTo>
                  <a:lnTo>
                    <a:pt x="99" y="590"/>
                  </a:lnTo>
                  <a:lnTo>
                    <a:pt x="99" y="54"/>
                  </a:lnTo>
                  <a:lnTo>
                    <a:pt x="99" y="117"/>
                  </a:lnTo>
                  <a:lnTo>
                    <a:pt x="104" y="137"/>
                  </a:lnTo>
                  <a:lnTo>
                    <a:pt x="104" y="383"/>
                  </a:lnTo>
                  <a:lnTo>
                    <a:pt x="104" y="9"/>
                  </a:lnTo>
                  <a:lnTo>
                    <a:pt x="104" y="175"/>
                  </a:lnTo>
                  <a:lnTo>
                    <a:pt x="109" y="121"/>
                  </a:lnTo>
                  <a:lnTo>
                    <a:pt x="109" y="565"/>
                  </a:lnTo>
                  <a:lnTo>
                    <a:pt x="109" y="50"/>
                  </a:lnTo>
                  <a:lnTo>
                    <a:pt x="109" y="175"/>
                  </a:lnTo>
                  <a:lnTo>
                    <a:pt x="114" y="117"/>
                  </a:lnTo>
                  <a:lnTo>
                    <a:pt x="114" y="516"/>
                  </a:lnTo>
                  <a:lnTo>
                    <a:pt x="114" y="34"/>
                  </a:lnTo>
                  <a:lnTo>
                    <a:pt x="114" y="295"/>
                  </a:lnTo>
                  <a:lnTo>
                    <a:pt x="119" y="241"/>
                  </a:lnTo>
                  <a:lnTo>
                    <a:pt x="119" y="420"/>
                  </a:lnTo>
                  <a:lnTo>
                    <a:pt x="119" y="21"/>
                  </a:lnTo>
                  <a:lnTo>
                    <a:pt x="119" y="196"/>
                  </a:lnTo>
                  <a:lnTo>
                    <a:pt x="125" y="137"/>
                  </a:lnTo>
                  <a:lnTo>
                    <a:pt x="125" y="349"/>
                  </a:lnTo>
                  <a:lnTo>
                    <a:pt x="125" y="13"/>
                  </a:lnTo>
                  <a:lnTo>
                    <a:pt x="125" y="133"/>
                  </a:lnTo>
                  <a:lnTo>
                    <a:pt x="130" y="29"/>
                  </a:lnTo>
                  <a:lnTo>
                    <a:pt x="130" y="432"/>
                  </a:lnTo>
                  <a:lnTo>
                    <a:pt x="135" y="208"/>
                  </a:lnTo>
                  <a:lnTo>
                    <a:pt x="135" y="491"/>
                  </a:lnTo>
                  <a:lnTo>
                    <a:pt x="135" y="79"/>
                  </a:lnTo>
                  <a:lnTo>
                    <a:pt x="135" y="162"/>
                  </a:lnTo>
                  <a:lnTo>
                    <a:pt x="140" y="171"/>
                  </a:lnTo>
                  <a:lnTo>
                    <a:pt x="140" y="453"/>
                  </a:lnTo>
                  <a:lnTo>
                    <a:pt x="140" y="17"/>
                  </a:lnTo>
                  <a:lnTo>
                    <a:pt x="140" y="63"/>
                  </a:lnTo>
                  <a:lnTo>
                    <a:pt x="145" y="183"/>
                  </a:lnTo>
                  <a:lnTo>
                    <a:pt x="145" y="640"/>
                  </a:lnTo>
                  <a:lnTo>
                    <a:pt x="145" y="13"/>
                  </a:lnTo>
                  <a:lnTo>
                    <a:pt x="145" y="387"/>
                  </a:lnTo>
                  <a:lnTo>
                    <a:pt x="151" y="79"/>
                  </a:lnTo>
                  <a:lnTo>
                    <a:pt x="151" y="457"/>
                  </a:lnTo>
                  <a:lnTo>
                    <a:pt x="151" y="34"/>
                  </a:lnTo>
                  <a:lnTo>
                    <a:pt x="151" y="324"/>
                  </a:lnTo>
                  <a:lnTo>
                    <a:pt x="156" y="291"/>
                  </a:lnTo>
                  <a:lnTo>
                    <a:pt x="156" y="395"/>
                  </a:lnTo>
                  <a:lnTo>
                    <a:pt x="156" y="59"/>
                  </a:lnTo>
                  <a:lnTo>
                    <a:pt x="156" y="283"/>
                  </a:lnTo>
                  <a:lnTo>
                    <a:pt x="161" y="171"/>
                  </a:lnTo>
                  <a:lnTo>
                    <a:pt x="161" y="9"/>
                  </a:lnTo>
                  <a:lnTo>
                    <a:pt x="161" y="428"/>
                  </a:lnTo>
                  <a:lnTo>
                    <a:pt x="166" y="287"/>
                  </a:lnTo>
                  <a:lnTo>
                    <a:pt x="166" y="478"/>
                  </a:lnTo>
                  <a:lnTo>
                    <a:pt x="166" y="0"/>
                  </a:lnTo>
                  <a:lnTo>
                    <a:pt x="166" y="15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6346409" y="3960812"/>
              <a:ext cx="140197" cy="976313"/>
            </a:xfrm>
            <a:custGeom>
              <a:avLst/>
              <a:gdLst>
                <a:gd name="T0" fmla="*/ 5 w 166"/>
                <a:gd name="T1" fmla="*/ 424 h 615"/>
                <a:gd name="T2" fmla="*/ 11 w 166"/>
                <a:gd name="T3" fmla="*/ 224 h 615"/>
                <a:gd name="T4" fmla="*/ 11 w 166"/>
                <a:gd name="T5" fmla="*/ 241 h 615"/>
                <a:gd name="T6" fmla="*/ 16 w 166"/>
                <a:gd name="T7" fmla="*/ 25 h 615"/>
                <a:gd name="T8" fmla="*/ 21 w 166"/>
                <a:gd name="T9" fmla="*/ 428 h 615"/>
                <a:gd name="T10" fmla="*/ 26 w 166"/>
                <a:gd name="T11" fmla="*/ 270 h 615"/>
                <a:gd name="T12" fmla="*/ 26 w 166"/>
                <a:gd name="T13" fmla="*/ 208 h 615"/>
                <a:gd name="T14" fmla="*/ 31 w 166"/>
                <a:gd name="T15" fmla="*/ 50 h 615"/>
                <a:gd name="T16" fmla="*/ 36 w 166"/>
                <a:gd name="T17" fmla="*/ 324 h 615"/>
                <a:gd name="T18" fmla="*/ 42 w 166"/>
                <a:gd name="T19" fmla="*/ 174 h 615"/>
                <a:gd name="T20" fmla="*/ 42 w 166"/>
                <a:gd name="T21" fmla="*/ 125 h 615"/>
                <a:gd name="T22" fmla="*/ 47 w 166"/>
                <a:gd name="T23" fmla="*/ 50 h 615"/>
                <a:gd name="T24" fmla="*/ 52 w 166"/>
                <a:gd name="T25" fmla="*/ 382 h 615"/>
                <a:gd name="T26" fmla="*/ 57 w 166"/>
                <a:gd name="T27" fmla="*/ 62 h 615"/>
                <a:gd name="T28" fmla="*/ 57 w 166"/>
                <a:gd name="T29" fmla="*/ 87 h 615"/>
                <a:gd name="T30" fmla="*/ 62 w 166"/>
                <a:gd name="T31" fmla="*/ 58 h 615"/>
                <a:gd name="T32" fmla="*/ 68 w 166"/>
                <a:gd name="T33" fmla="*/ 411 h 615"/>
                <a:gd name="T34" fmla="*/ 73 w 166"/>
                <a:gd name="T35" fmla="*/ 125 h 615"/>
                <a:gd name="T36" fmla="*/ 73 w 166"/>
                <a:gd name="T37" fmla="*/ 104 h 615"/>
                <a:gd name="T38" fmla="*/ 78 w 166"/>
                <a:gd name="T39" fmla="*/ 95 h 615"/>
                <a:gd name="T40" fmla="*/ 83 w 166"/>
                <a:gd name="T41" fmla="*/ 528 h 615"/>
                <a:gd name="T42" fmla="*/ 88 w 166"/>
                <a:gd name="T43" fmla="*/ 199 h 615"/>
                <a:gd name="T44" fmla="*/ 88 w 166"/>
                <a:gd name="T45" fmla="*/ 104 h 615"/>
                <a:gd name="T46" fmla="*/ 93 w 166"/>
                <a:gd name="T47" fmla="*/ 17 h 615"/>
                <a:gd name="T48" fmla="*/ 99 w 166"/>
                <a:gd name="T49" fmla="*/ 432 h 615"/>
                <a:gd name="T50" fmla="*/ 104 w 166"/>
                <a:gd name="T51" fmla="*/ 191 h 615"/>
                <a:gd name="T52" fmla="*/ 104 w 166"/>
                <a:gd name="T53" fmla="*/ 141 h 615"/>
                <a:gd name="T54" fmla="*/ 109 w 166"/>
                <a:gd name="T55" fmla="*/ 62 h 615"/>
                <a:gd name="T56" fmla="*/ 114 w 166"/>
                <a:gd name="T57" fmla="*/ 582 h 615"/>
                <a:gd name="T58" fmla="*/ 119 w 166"/>
                <a:gd name="T59" fmla="*/ 137 h 615"/>
                <a:gd name="T60" fmla="*/ 119 w 166"/>
                <a:gd name="T61" fmla="*/ 199 h 615"/>
                <a:gd name="T62" fmla="*/ 125 w 166"/>
                <a:gd name="T63" fmla="*/ 29 h 615"/>
                <a:gd name="T64" fmla="*/ 130 w 166"/>
                <a:gd name="T65" fmla="*/ 436 h 615"/>
                <a:gd name="T66" fmla="*/ 135 w 166"/>
                <a:gd name="T67" fmla="*/ 170 h 615"/>
                <a:gd name="T68" fmla="*/ 135 w 166"/>
                <a:gd name="T69" fmla="*/ 166 h 615"/>
                <a:gd name="T70" fmla="*/ 140 w 166"/>
                <a:gd name="T71" fmla="*/ 54 h 615"/>
                <a:gd name="T72" fmla="*/ 145 w 166"/>
                <a:gd name="T73" fmla="*/ 503 h 615"/>
                <a:gd name="T74" fmla="*/ 150 w 166"/>
                <a:gd name="T75" fmla="*/ 249 h 615"/>
                <a:gd name="T76" fmla="*/ 150 w 166"/>
                <a:gd name="T77" fmla="*/ 79 h 615"/>
                <a:gd name="T78" fmla="*/ 156 w 166"/>
                <a:gd name="T79" fmla="*/ 25 h 615"/>
                <a:gd name="T80" fmla="*/ 161 w 166"/>
                <a:gd name="T81" fmla="*/ 511 h 615"/>
                <a:gd name="T82" fmla="*/ 166 w 166"/>
                <a:gd name="T83" fmla="*/ 220 h 6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15">
                  <a:moveTo>
                    <a:pt x="0" y="166"/>
                  </a:moveTo>
                  <a:lnTo>
                    <a:pt x="5" y="174"/>
                  </a:lnTo>
                  <a:lnTo>
                    <a:pt x="5" y="424"/>
                  </a:lnTo>
                  <a:lnTo>
                    <a:pt x="5" y="33"/>
                  </a:lnTo>
                  <a:lnTo>
                    <a:pt x="5" y="220"/>
                  </a:lnTo>
                  <a:lnTo>
                    <a:pt x="11" y="224"/>
                  </a:lnTo>
                  <a:lnTo>
                    <a:pt x="11" y="486"/>
                  </a:lnTo>
                  <a:lnTo>
                    <a:pt x="11" y="58"/>
                  </a:lnTo>
                  <a:lnTo>
                    <a:pt x="11" y="241"/>
                  </a:lnTo>
                  <a:lnTo>
                    <a:pt x="16" y="328"/>
                  </a:lnTo>
                  <a:lnTo>
                    <a:pt x="16" y="486"/>
                  </a:lnTo>
                  <a:lnTo>
                    <a:pt x="16" y="25"/>
                  </a:lnTo>
                  <a:lnTo>
                    <a:pt x="16" y="149"/>
                  </a:lnTo>
                  <a:lnTo>
                    <a:pt x="21" y="104"/>
                  </a:lnTo>
                  <a:lnTo>
                    <a:pt x="21" y="428"/>
                  </a:lnTo>
                  <a:lnTo>
                    <a:pt x="21" y="29"/>
                  </a:lnTo>
                  <a:lnTo>
                    <a:pt x="21" y="116"/>
                  </a:lnTo>
                  <a:lnTo>
                    <a:pt x="26" y="270"/>
                  </a:lnTo>
                  <a:lnTo>
                    <a:pt x="26" y="370"/>
                  </a:lnTo>
                  <a:lnTo>
                    <a:pt x="26" y="37"/>
                  </a:lnTo>
                  <a:lnTo>
                    <a:pt x="26" y="208"/>
                  </a:lnTo>
                  <a:lnTo>
                    <a:pt x="31" y="361"/>
                  </a:lnTo>
                  <a:lnTo>
                    <a:pt x="31" y="486"/>
                  </a:lnTo>
                  <a:lnTo>
                    <a:pt x="31" y="50"/>
                  </a:lnTo>
                  <a:lnTo>
                    <a:pt x="31" y="249"/>
                  </a:lnTo>
                  <a:lnTo>
                    <a:pt x="36" y="208"/>
                  </a:lnTo>
                  <a:lnTo>
                    <a:pt x="36" y="324"/>
                  </a:lnTo>
                  <a:lnTo>
                    <a:pt x="36" y="46"/>
                  </a:lnTo>
                  <a:lnTo>
                    <a:pt x="36" y="120"/>
                  </a:lnTo>
                  <a:lnTo>
                    <a:pt x="42" y="174"/>
                  </a:lnTo>
                  <a:lnTo>
                    <a:pt x="42" y="420"/>
                  </a:lnTo>
                  <a:lnTo>
                    <a:pt x="42" y="62"/>
                  </a:lnTo>
                  <a:lnTo>
                    <a:pt x="42" y="125"/>
                  </a:lnTo>
                  <a:lnTo>
                    <a:pt x="47" y="195"/>
                  </a:lnTo>
                  <a:lnTo>
                    <a:pt x="47" y="366"/>
                  </a:lnTo>
                  <a:lnTo>
                    <a:pt x="47" y="50"/>
                  </a:lnTo>
                  <a:lnTo>
                    <a:pt x="47" y="162"/>
                  </a:lnTo>
                  <a:lnTo>
                    <a:pt x="52" y="199"/>
                  </a:lnTo>
                  <a:lnTo>
                    <a:pt x="52" y="382"/>
                  </a:lnTo>
                  <a:lnTo>
                    <a:pt x="52" y="17"/>
                  </a:lnTo>
                  <a:lnTo>
                    <a:pt x="52" y="170"/>
                  </a:lnTo>
                  <a:lnTo>
                    <a:pt x="57" y="62"/>
                  </a:lnTo>
                  <a:lnTo>
                    <a:pt x="57" y="519"/>
                  </a:lnTo>
                  <a:lnTo>
                    <a:pt x="57" y="37"/>
                  </a:lnTo>
                  <a:lnTo>
                    <a:pt x="57" y="87"/>
                  </a:lnTo>
                  <a:lnTo>
                    <a:pt x="62" y="357"/>
                  </a:lnTo>
                  <a:lnTo>
                    <a:pt x="62" y="395"/>
                  </a:lnTo>
                  <a:lnTo>
                    <a:pt x="62" y="58"/>
                  </a:lnTo>
                  <a:lnTo>
                    <a:pt x="62" y="257"/>
                  </a:lnTo>
                  <a:lnTo>
                    <a:pt x="68" y="149"/>
                  </a:lnTo>
                  <a:lnTo>
                    <a:pt x="68" y="411"/>
                  </a:lnTo>
                  <a:lnTo>
                    <a:pt x="68" y="79"/>
                  </a:lnTo>
                  <a:lnTo>
                    <a:pt x="68" y="112"/>
                  </a:lnTo>
                  <a:lnTo>
                    <a:pt x="73" y="125"/>
                  </a:lnTo>
                  <a:lnTo>
                    <a:pt x="73" y="444"/>
                  </a:lnTo>
                  <a:lnTo>
                    <a:pt x="73" y="62"/>
                  </a:lnTo>
                  <a:lnTo>
                    <a:pt x="73" y="104"/>
                  </a:lnTo>
                  <a:lnTo>
                    <a:pt x="78" y="183"/>
                  </a:lnTo>
                  <a:lnTo>
                    <a:pt x="78" y="482"/>
                  </a:lnTo>
                  <a:lnTo>
                    <a:pt x="78" y="95"/>
                  </a:lnTo>
                  <a:lnTo>
                    <a:pt x="78" y="145"/>
                  </a:lnTo>
                  <a:lnTo>
                    <a:pt x="83" y="262"/>
                  </a:lnTo>
                  <a:lnTo>
                    <a:pt x="83" y="528"/>
                  </a:lnTo>
                  <a:lnTo>
                    <a:pt x="83" y="41"/>
                  </a:lnTo>
                  <a:lnTo>
                    <a:pt x="83" y="112"/>
                  </a:lnTo>
                  <a:lnTo>
                    <a:pt x="88" y="199"/>
                  </a:lnTo>
                  <a:lnTo>
                    <a:pt x="88" y="615"/>
                  </a:lnTo>
                  <a:lnTo>
                    <a:pt x="88" y="54"/>
                  </a:lnTo>
                  <a:lnTo>
                    <a:pt x="88" y="104"/>
                  </a:lnTo>
                  <a:lnTo>
                    <a:pt x="93" y="166"/>
                  </a:lnTo>
                  <a:lnTo>
                    <a:pt x="93" y="507"/>
                  </a:lnTo>
                  <a:lnTo>
                    <a:pt x="93" y="17"/>
                  </a:lnTo>
                  <a:lnTo>
                    <a:pt x="93" y="183"/>
                  </a:lnTo>
                  <a:lnTo>
                    <a:pt x="99" y="241"/>
                  </a:lnTo>
                  <a:lnTo>
                    <a:pt x="99" y="432"/>
                  </a:lnTo>
                  <a:lnTo>
                    <a:pt x="99" y="62"/>
                  </a:lnTo>
                  <a:lnTo>
                    <a:pt x="99" y="137"/>
                  </a:lnTo>
                  <a:lnTo>
                    <a:pt x="104" y="191"/>
                  </a:lnTo>
                  <a:lnTo>
                    <a:pt x="104" y="390"/>
                  </a:lnTo>
                  <a:lnTo>
                    <a:pt x="104" y="54"/>
                  </a:lnTo>
                  <a:lnTo>
                    <a:pt x="104" y="141"/>
                  </a:lnTo>
                  <a:lnTo>
                    <a:pt x="109" y="257"/>
                  </a:lnTo>
                  <a:lnTo>
                    <a:pt x="109" y="519"/>
                  </a:lnTo>
                  <a:lnTo>
                    <a:pt x="109" y="62"/>
                  </a:lnTo>
                  <a:lnTo>
                    <a:pt x="109" y="241"/>
                  </a:lnTo>
                  <a:lnTo>
                    <a:pt x="114" y="133"/>
                  </a:lnTo>
                  <a:lnTo>
                    <a:pt x="114" y="582"/>
                  </a:lnTo>
                  <a:lnTo>
                    <a:pt x="114" y="41"/>
                  </a:lnTo>
                  <a:lnTo>
                    <a:pt x="114" y="75"/>
                  </a:lnTo>
                  <a:lnTo>
                    <a:pt x="119" y="137"/>
                  </a:lnTo>
                  <a:lnTo>
                    <a:pt x="119" y="453"/>
                  </a:lnTo>
                  <a:lnTo>
                    <a:pt x="119" y="79"/>
                  </a:lnTo>
                  <a:lnTo>
                    <a:pt x="119" y="199"/>
                  </a:lnTo>
                  <a:lnTo>
                    <a:pt x="125" y="62"/>
                  </a:lnTo>
                  <a:lnTo>
                    <a:pt x="125" y="528"/>
                  </a:lnTo>
                  <a:lnTo>
                    <a:pt x="125" y="29"/>
                  </a:lnTo>
                  <a:lnTo>
                    <a:pt x="125" y="162"/>
                  </a:lnTo>
                  <a:lnTo>
                    <a:pt x="130" y="141"/>
                  </a:lnTo>
                  <a:lnTo>
                    <a:pt x="130" y="436"/>
                  </a:lnTo>
                  <a:lnTo>
                    <a:pt x="130" y="54"/>
                  </a:lnTo>
                  <a:lnTo>
                    <a:pt x="130" y="187"/>
                  </a:lnTo>
                  <a:lnTo>
                    <a:pt x="135" y="170"/>
                  </a:lnTo>
                  <a:lnTo>
                    <a:pt x="135" y="336"/>
                  </a:lnTo>
                  <a:lnTo>
                    <a:pt x="135" y="66"/>
                  </a:lnTo>
                  <a:lnTo>
                    <a:pt x="135" y="166"/>
                  </a:lnTo>
                  <a:lnTo>
                    <a:pt x="140" y="183"/>
                  </a:lnTo>
                  <a:lnTo>
                    <a:pt x="140" y="395"/>
                  </a:lnTo>
                  <a:lnTo>
                    <a:pt x="140" y="54"/>
                  </a:lnTo>
                  <a:lnTo>
                    <a:pt x="140" y="162"/>
                  </a:lnTo>
                  <a:lnTo>
                    <a:pt x="145" y="104"/>
                  </a:lnTo>
                  <a:lnTo>
                    <a:pt x="145" y="503"/>
                  </a:lnTo>
                  <a:lnTo>
                    <a:pt x="145" y="21"/>
                  </a:lnTo>
                  <a:lnTo>
                    <a:pt x="145" y="66"/>
                  </a:lnTo>
                  <a:lnTo>
                    <a:pt x="150" y="249"/>
                  </a:lnTo>
                  <a:lnTo>
                    <a:pt x="150" y="474"/>
                  </a:lnTo>
                  <a:lnTo>
                    <a:pt x="150" y="0"/>
                  </a:lnTo>
                  <a:lnTo>
                    <a:pt x="150" y="79"/>
                  </a:lnTo>
                  <a:lnTo>
                    <a:pt x="156" y="133"/>
                  </a:lnTo>
                  <a:lnTo>
                    <a:pt x="156" y="282"/>
                  </a:lnTo>
                  <a:lnTo>
                    <a:pt x="156" y="25"/>
                  </a:lnTo>
                  <a:lnTo>
                    <a:pt x="156" y="170"/>
                  </a:lnTo>
                  <a:lnTo>
                    <a:pt x="161" y="174"/>
                  </a:lnTo>
                  <a:lnTo>
                    <a:pt x="161" y="511"/>
                  </a:lnTo>
                  <a:lnTo>
                    <a:pt x="161" y="54"/>
                  </a:lnTo>
                  <a:lnTo>
                    <a:pt x="161" y="112"/>
                  </a:lnTo>
                  <a:lnTo>
                    <a:pt x="166" y="220"/>
                  </a:lnTo>
                  <a:lnTo>
                    <a:pt x="166" y="366"/>
                  </a:lnTo>
                  <a:lnTo>
                    <a:pt x="166" y="3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6486606" y="3948112"/>
              <a:ext cx="140197" cy="1041400"/>
            </a:xfrm>
            <a:custGeom>
              <a:avLst/>
              <a:gdLst>
                <a:gd name="T0" fmla="*/ 5 w 166"/>
                <a:gd name="T1" fmla="*/ 328 h 656"/>
                <a:gd name="T2" fmla="*/ 10 w 166"/>
                <a:gd name="T3" fmla="*/ 270 h 656"/>
                <a:gd name="T4" fmla="*/ 10 w 166"/>
                <a:gd name="T5" fmla="*/ 133 h 656"/>
                <a:gd name="T6" fmla="*/ 16 w 166"/>
                <a:gd name="T7" fmla="*/ 8 h 656"/>
                <a:gd name="T8" fmla="*/ 21 w 166"/>
                <a:gd name="T9" fmla="*/ 245 h 656"/>
                <a:gd name="T10" fmla="*/ 26 w 166"/>
                <a:gd name="T11" fmla="*/ 62 h 656"/>
                <a:gd name="T12" fmla="*/ 26 w 166"/>
                <a:gd name="T13" fmla="*/ 83 h 656"/>
                <a:gd name="T14" fmla="*/ 31 w 166"/>
                <a:gd name="T15" fmla="*/ 41 h 656"/>
                <a:gd name="T16" fmla="*/ 36 w 166"/>
                <a:gd name="T17" fmla="*/ 328 h 656"/>
                <a:gd name="T18" fmla="*/ 41 w 166"/>
                <a:gd name="T19" fmla="*/ 124 h 656"/>
                <a:gd name="T20" fmla="*/ 41 w 166"/>
                <a:gd name="T21" fmla="*/ 199 h 656"/>
                <a:gd name="T22" fmla="*/ 47 w 166"/>
                <a:gd name="T23" fmla="*/ 45 h 656"/>
                <a:gd name="T24" fmla="*/ 52 w 166"/>
                <a:gd name="T25" fmla="*/ 598 h 656"/>
                <a:gd name="T26" fmla="*/ 57 w 166"/>
                <a:gd name="T27" fmla="*/ 108 h 656"/>
                <a:gd name="T28" fmla="*/ 57 w 166"/>
                <a:gd name="T29" fmla="*/ 245 h 656"/>
                <a:gd name="T30" fmla="*/ 62 w 166"/>
                <a:gd name="T31" fmla="*/ 12 h 656"/>
                <a:gd name="T32" fmla="*/ 67 w 166"/>
                <a:gd name="T33" fmla="*/ 440 h 656"/>
                <a:gd name="T34" fmla="*/ 73 w 166"/>
                <a:gd name="T35" fmla="*/ 112 h 656"/>
                <a:gd name="T36" fmla="*/ 73 w 166"/>
                <a:gd name="T37" fmla="*/ 207 h 656"/>
                <a:gd name="T38" fmla="*/ 78 w 166"/>
                <a:gd name="T39" fmla="*/ 29 h 656"/>
                <a:gd name="T40" fmla="*/ 83 w 166"/>
                <a:gd name="T41" fmla="*/ 482 h 656"/>
                <a:gd name="T42" fmla="*/ 88 w 166"/>
                <a:gd name="T43" fmla="*/ 91 h 656"/>
                <a:gd name="T44" fmla="*/ 88 w 166"/>
                <a:gd name="T45" fmla="*/ 261 h 656"/>
                <a:gd name="T46" fmla="*/ 93 w 166"/>
                <a:gd name="T47" fmla="*/ 37 h 656"/>
                <a:gd name="T48" fmla="*/ 99 w 166"/>
                <a:gd name="T49" fmla="*/ 378 h 656"/>
                <a:gd name="T50" fmla="*/ 104 w 166"/>
                <a:gd name="T51" fmla="*/ 191 h 656"/>
                <a:gd name="T52" fmla="*/ 104 w 166"/>
                <a:gd name="T53" fmla="*/ 199 h 656"/>
                <a:gd name="T54" fmla="*/ 109 w 166"/>
                <a:gd name="T55" fmla="*/ 91 h 656"/>
                <a:gd name="T56" fmla="*/ 114 w 166"/>
                <a:gd name="T57" fmla="*/ 436 h 656"/>
                <a:gd name="T58" fmla="*/ 119 w 166"/>
                <a:gd name="T59" fmla="*/ 91 h 656"/>
                <a:gd name="T60" fmla="*/ 119 w 166"/>
                <a:gd name="T61" fmla="*/ 207 h 656"/>
                <a:gd name="T62" fmla="*/ 124 w 166"/>
                <a:gd name="T63" fmla="*/ 70 h 656"/>
                <a:gd name="T64" fmla="*/ 130 w 166"/>
                <a:gd name="T65" fmla="*/ 656 h 656"/>
                <a:gd name="T66" fmla="*/ 135 w 166"/>
                <a:gd name="T67" fmla="*/ 87 h 656"/>
                <a:gd name="T68" fmla="*/ 135 w 166"/>
                <a:gd name="T69" fmla="*/ 149 h 656"/>
                <a:gd name="T70" fmla="*/ 140 w 166"/>
                <a:gd name="T71" fmla="*/ 41 h 656"/>
                <a:gd name="T72" fmla="*/ 145 w 166"/>
                <a:gd name="T73" fmla="*/ 606 h 656"/>
                <a:gd name="T74" fmla="*/ 150 w 166"/>
                <a:gd name="T75" fmla="*/ 74 h 656"/>
                <a:gd name="T76" fmla="*/ 150 w 166"/>
                <a:gd name="T77" fmla="*/ 241 h 656"/>
                <a:gd name="T78" fmla="*/ 156 w 166"/>
                <a:gd name="T79" fmla="*/ 278 h 656"/>
                <a:gd name="T80" fmla="*/ 161 w 166"/>
                <a:gd name="T81" fmla="*/ 0 h 656"/>
                <a:gd name="T82" fmla="*/ 166 w 166"/>
                <a:gd name="T83" fmla="*/ 565 h 6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56">
                  <a:moveTo>
                    <a:pt x="0" y="41"/>
                  </a:moveTo>
                  <a:lnTo>
                    <a:pt x="5" y="224"/>
                  </a:lnTo>
                  <a:lnTo>
                    <a:pt x="5" y="328"/>
                  </a:lnTo>
                  <a:lnTo>
                    <a:pt x="5" y="45"/>
                  </a:lnTo>
                  <a:lnTo>
                    <a:pt x="5" y="166"/>
                  </a:lnTo>
                  <a:lnTo>
                    <a:pt x="10" y="270"/>
                  </a:lnTo>
                  <a:lnTo>
                    <a:pt x="10" y="336"/>
                  </a:lnTo>
                  <a:lnTo>
                    <a:pt x="10" y="33"/>
                  </a:lnTo>
                  <a:lnTo>
                    <a:pt x="10" y="133"/>
                  </a:lnTo>
                  <a:lnTo>
                    <a:pt x="16" y="141"/>
                  </a:lnTo>
                  <a:lnTo>
                    <a:pt x="16" y="274"/>
                  </a:lnTo>
                  <a:lnTo>
                    <a:pt x="16" y="8"/>
                  </a:lnTo>
                  <a:lnTo>
                    <a:pt x="16" y="124"/>
                  </a:lnTo>
                  <a:lnTo>
                    <a:pt x="21" y="25"/>
                  </a:lnTo>
                  <a:lnTo>
                    <a:pt x="21" y="245"/>
                  </a:lnTo>
                  <a:lnTo>
                    <a:pt x="21" y="16"/>
                  </a:lnTo>
                  <a:lnTo>
                    <a:pt x="21" y="187"/>
                  </a:lnTo>
                  <a:lnTo>
                    <a:pt x="26" y="62"/>
                  </a:lnTo>
                  <a:lnTo>
                    <a:pt x="26" y="274"/>
                  </a:lnTo>
                  <a:lnTo>
                    <a:pt x="26" y="0"/>
                  </a:lnTo>
                  <a:lnTo>
                    <a:pt x="26" y="83"/>
                  </a:lnTo>
                  <a:lnTo>
                    <a:pt x="31" y="216"/>
                  </a:lnTo>
                  <a:lnTo>
                    <a:pt x="31" y="353"/>
                  </a:lnTo>
                  <a:lnTo>
                    <a:pt x="31" y="41"/>
                  </a:lnTo>
                  <a:lnTo>
                    <a:pt x="31" y="91"/>
                  </a:lnTo>
                  <a:lnTo>
                    <a:pt x="36" y="99"/>
                  </a:lnTo>
                  <a:lnTo>
                    <a:pt x="36" y="328"/>
                  </a:lnTo>
                  <a:lnTo>
                    <a:pt x="36" y="20"/>
                  </a:lnTo>
                  <a:lnTo>
                    <a:pt x="36" y="236"/>
                  </a:lnTo>
                  <a:lnTo>
                    <a:pt x="41" y="124"/>
                  </a:lnTo>
                  <a:lnTo>
                    <a:pt x="41" y="506"/>
                  </a:lnTo>
                  <a:lnTo>
                    <a:pt x="41" y="54"/>
                  </a:lnTo>
                  <a:lnTo>
                    <a:pt x="41" y="199"/>
                  </a:lnTo>
                  <a:lnTo>
                    <a:pt x="47" y="170"/>
                  </a:lnTo>
                  <a:lnTo>
                    <a:pt x="47" y="477"/>
                  </a:lnTo>
                  <a:lnTo>
                    <a:pt x="47" y="45"/>
                  </a:lnTo>
                  <a:lnTo>
                    <a:pt x="47" y="282"/>
                  </a:lnTo>
                  <a:lnTo>
                    <a:pt x="52" y="37"/>
                  </a:lnTo>
                  <a:lnTo>
                    <a:pt x="52" y="598"/>
                  </a:lnTo>
                  <a:lnTo>
                    <a:pt x="52" y="33"/>
                  </a:lnTo>
                  <a:lnTo>
                    <a:pt x="52" y="236"/>
                  </a:lnTo>
                  <a:lnTo>
                    <a:pt x="57" y="108"/>
                  </a:lnTo>
                  <a:lnTo>
                    <a:pt x="57" y="585"/>
                  </a:lnTo>
                  <a:lnTo>
                    <a:pt x="57" y="45"/>
                  </a:lnTo>
                  <a:lnTo>
                    <a:pt x="57" y="245"/>
                  </a:lnTo>
                  <a:lnTo>
                    <a:pt x="62" y="270"/>
                  </a:lnTo>
                  <a:lnTo>
                    <a:pt x="62" y="606"/>
                  </a:lnTo>
                  <a:lnTo>
                    <a:pt x="62" y="12"/>
                  </a:lnTo>
                  <a:lnTo>
                    <a:pt x="62" y="91"/>
                  </a:lnTo>
                  <a:lnTo>
                    <a:pt x="67" y="70"/>
                  </a:lnTo>
                  <a:lnTo>
                    <a:pt x="67" y="440"/>
                  </a:lnTo>
                  <a:lnTo>
                    <a:pt x="67" y="45"/>
                  </a:lnTo>
                  <a:lnTo>
                    <a:pt x="67" y="191"/>
                  </a:lnTo>
                  <a:lnTo>
                    <a:pt x="73" y="112"/>
                  </a:lnTo>
                  <a:lnTo>
                    <a:pt x="73" y="452"/>
                  </a:lnTo>
                  <a:lnTo>
                    <a:pt x="73" y="54"/>
                  </a:lnTo>
                  <a:lnTo>
                    <a:pt x="73" y="207"/>
                  </a:lnTo>
                  <a:lnTo>
                    <a:pt x="78" y="33"/>
                  </a:lnTo>
                  <a:lnTo>
                    <a:pt x="78" y="407"/>
                  </a:lnTo>
                  <a:lnTo>
                    <a:pt x="78" y="29"/>
                  </a:lnTo>
                  <a:lnTo>
                    <a:pt x="78" y="178"/>
                  </a:lnTo>
                  <a:lnTo>
                    <a:pt x="83" y="216"/>
                  </a:lnTo>
                  <a:lnTo>
                    <a:pt x="83" y="482"/>
                  </a:lnTo>
                  <a:lnTo>
                    <a:pt x="83" y="62"/>
                  </a:lnTo>
                  <a:lnTo>
                    <a:pt x="83" y="166"/>
                  </a:lnTo>
                  <a:lnTo>
                    <a:pt x="88" y="91"/>
                  </a:lnTo>
                  <a:lnTo>
                    <a:pt x="88" y="415"/>
                  </a:lnTo>
                  <a:lnTo>
                    <a:pt x="88" y="66"/>
                  </a:lnTo>
                  <a:lnTo>
                    <a:pt x="88" y="261"/>
                  </a:lnTo>
                  <a:lnTo>
                    <a:pt x="93" y="153"/>
                  </a:lnTo>
                  <a:lnTo>
                    <a:pt x="93" y="378"/>
                  </a:lnTo>
                  <a:lnTo>
                    <a:pt x="93" y="37"/>
                  </a:lnTo>
                  <a:lnTo>
                    <a:pt x="93" y="199"/>
                  </a:lnTo>
                  <a:lnTo>
                    <a:pt x="99" y="270"/>
                  </a:lnTo>
                  <a:lnTo>
                    <a:pt x="99" y="378"/>
                  </a:lnTo>
                  <a:lnTo>
                    <a:pt x="99" y="29"/>
                  </a:lnTo>
                  <a:lnTo>
                    <a:pt x="99" y="199"/>
                  </a:lnTo>
                  <a:lnTo>
                    <a:pt x="104" y="191"/>
                  </a:lnTo>
                  <a:lnTo>
                    <a:pt x="104" y="407"/>
                  </a:lnTo>
                  <a:lnTo>
                    <a:pt x="104" y="83"/>
                  </a:lnTo>
                  <a:lnTo>
                    <a:pt x="104" y="199"/>
                  </a:lnTo>
                  <a:lnTo>
                    <a:pt x="109" y="245"/>
                  </a:lnTo>
                  <a:lnTo>
                    <a:pt x="109" y="378"/>
                  </a:lnTo>
                  <a:lnTo>
                    <a:pt x="109" y="91"/>
                  </a:lnTo>
                  <a:lnTo>
                    <a:pt x="109" y="166"/>
                  </a:lnTo>
                  <a:lnTo>
                    <a:pt x="114" y="91"/>
                  </a:lnTo>
                  <a:lnTo>
                    <a:pt x="114" y="436"/>
                  </a:lnTo>
                  <a:lnTo>
                    <a:pt x="114" y="45"/>
                  </a:lnTo>
                  <a:lnTo>
                    <a:pt x="114" y="174"/>
                  </a:lnTo>
                  <a:lnTo>
                    <a:pt x="119" y="91"/>
                  </a:lnTo>
                  <a:lnTo>
                    <a:pt x="119" y="606"/>
                  </a:lnTo>
                  <a:lnTo>
                    <a:pt x="119" y="33"/>
                  </a:lnTo>
                  <a:lnTo>
                    <a:pt x="119" y="207"/>
                  </a:lnTo>
                  <a:lnTo>
                    <a:pt x="124" y="203"/>
                  </a:lnTo>
                  <a:lnTo>
                    <a:pt x="124" y="477"/>
                  </a:lnTo>
                  <a:lnTo>
                    <a:pt x="124" y="70"/>
                  </a:lnTo>
                  <a:lnTo>
                    <a:pt x="124" y="245"/>
                  </a:lnTo>
                  <a:lnTo>
                    <a:pt x="130" y="224"/>
                  </a:lnTo>
                  <a:lnTo>
                    <a:pt x="130" y="656"/>
                  </a:lnTo>
                  <a:lnTo>
                    <a:pt x="130" y="45"/>
                  </a:lnTo>
                  <a:lnTo>
                    <a:pt x="130" y="220"/>
                  </a:lnTo>
                  <a:lnTo>
                    <a:pt x="135" y="87"/>
                  </a:lnTo>
                  <a:lnTo>
                    <a:pt x="135" y="490"/>
                  </a:lnTo>
                  <a:lnTo>
                    <a:pt x="135" y="62"/>
                  </a:lnTo>
                  <a:lnTo>
                    <a:pt x="135" y="149"/>
                  </a:lnTo>
                  <a:lnTo>
                    <a:pt x="140" y="216"/>
                  </a:lnTo>
                  <a:lnTo>
                    <a:pt x="140" y="319"/>
                  </a:lnTo>
                  <a:lnTo>
                    <a:pt x="140" y="41"/>
                  </a:lnTo>
                  <a:lnTo>
                    <a:pt x="140" y="241"/>
                  </a:lnTo>
                  <a:lnTo>
                    <a:pt x="145" y="286"/>
                  </a:lnTo>
                  <a:lnTo>
                    <a:pt x="145" y="606"/>
                  </a:lnTo>
                  <a:lnTo>
                    <a:pt x="145" y="99"/>
                  </a:lnTo>
                  <a:lnTo>
                    <a:pt x="145" y="228"/>
                  </a:lnTo>
                  <a:lnTo>
                    <a:pt x="150" y="74"/>
                  </a:lnTo>
                  <a:lnTo>
                    <a:pt x="150" y="515"/>
                  </a:lnTo>
                  <a:lnTo>
                    <a:pt x="150" y="70"/>
                  </a:lnTo>
                  <a:lnTo>
                    <a:pt x="150" y="241"/>
                  </a:lnTo>
                  <a:lnTo>
                    <a:pt x="156" y="49"/>
                  </a:lnTo>
                  <a:lnTo>
                    <a:pt x="156" y="556"/>
                  </a:lnTo>
                  <a:lnTo>
                    <a:pt x="156" y="278"/>
                  </a:lnTo>
                  <a:lnTo>
                    <a:pt x="161" y="178"/>
                  </a:lnTo>
                  <a:lnTo>
                    <a:pt x="161" y="573"/>
                  </a:lnTo>
                  <a:lnTo>
                    <a:pt x="161" y="0"/>
                  </a:lnTo>
                  <a:lnTo>
                    <a:pt x="161" y="182"/>
                  </a:lnTo>
                  <a:lnTo>
                    <a:pt x="166" y="87"/>
                  </a:lnTo>
                  <a:lnTo>
                    <a:pt x="166" y="565"/>
                  </a:lnTo>
                  <a:lnTo>
                    <a:pt x="166" y="37"/>
                  </a:lnTo>
                  <a:lnTo>
                    <a:pt x="166" y="15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6626804" y="3960812"/>
              <a:ext cx="140197" cy="1047750"/>
            </a:xfrm>
            <a:custGeom>
              <a:avLst/>
              <a:gdLst>
                <a:gd name="T0" fmla="*/ 5 w 166"/>
                <a:gd name="T1" fmla="*/ 660 h 660"/>
                <a:gd name="T2" fmla="*/ 10 w 166"/>
                <a:gd name="T3" fmla="*/ 237 h 660"/>
                <a:gd name="T4" fmla="*/ 10 w 166"/>
                <a:gd name="T5" fmla="*/ 291 h 660"/>
                <a:gd name="T6" fmla="*/ 15 w 166"/>
                <a:gd name="T7" fmla="*/ 62 h 660"/>
                <a:gd name="T8" fmla="*/ 21 w 166"/>
                <a:gd name="T9" fmla="*/ 615 h 660"/>
                <a:gd name="T10" fmla="*/ 26 w 166"/>
                <a:gd name="T11" fmla="*/ 166 h 660"/>
                <a:gd name="T12" fmla="*/ 26 w 166"/>
                <a:gd name="T13" fmla="*/ 237 h 660"/>
                <a:gd name="T14" fmla="*/ 31 w 166"/>
                <a:gd name="T15" fmla="*/ 54 h 660"/>
                <a:gd name="T16" fmla="*/ 36 w 166"/>
                <a:gd name="T17" fmla="*/ 399 h 660"/>
                <a:gd name="T18" fmla="*/ 41 w 166"/>
                <a:gd name="T19" fmla="*/ 149 h 660"/>
                <a:gd name="T20" fmla="*/ 41 w 166"/>
                <a:gd name="T21" fmla="*/ 158 h 660"/>
                <a:gd name="T22" fmla="*/ 47 w 166"/>
                <a:gd name="T23" fmla="*/ 79 h 660"/>
                <a:gd name="T24" fmla="*/ 52 w 166"/>
                <a:gd name="T25" fmla="*/ 428 h 660"/>
                <a:gd name="T26" fmla="*/ 57 w 166"/>
                <a:gd name="T27" fmla="*/ 224 h 660"/>
                <a:gd name="T28" fmla="*/ 57 w 166"/>
                <a:gd name="T29" fmla="*/ 295 h 660"/>
                <a:gd name="T30" fmla="*/ 62 w 166"/>
                <a:gd name="T31" fmla="*/ 71 h 660"/>
                <a:gd name="T32" fmla="*/ 67 w 166"/>
                <a:gd name="T33" fmla="*/ 507 h 660"/>
                <a:gd name="T34" fmla="*/ 72 w 166"/>
                <a:gd name="T35" fmla="*/ 208 h 660"/>
                <a:gd name="T36" fmla="*/ 72 w 166"/>
                <a:gd name="T37" fmla="*/ 87 h 660"/>
                <a:gd name="T38" fmla="*/ 78 w 166"/>
                <a:gd name="T39" fmla="*/ 37 h 660"/>
                <a:gd name="T40" fmla="*/ 83 w 166"/>
                <a:gd name="T41" fmla="*/ 332 h 660"/>
                <a:gd name="T42" fmla="*/ 88 w 166"/>
                <a:gd name="T43" fmla="*/ 428 h 660"/>
                <a:gd name="T44" fmla="*/ 93 w 166"/>
                <a:gd name="T45" fmla="*/ 125 h 660"/>
                <a:gd name="T46" fmla="*/ 93 w 166"/>
                <a:gd name="T47" fmla="*/ 170 h 660"/>
                <a:gd name="T48" fmla="*/ 98 w 166"/>
                <a:gd name="T49" fmla="*/ 58 h 660"/>
                <a:gd name="T50" fmla="*/ 104 w 166"/>
                <a:gd name="T51" fmla="*/ 648 h 660"/>
                <a:gd name="T52" fmla="*/ 109 w 166"/>
                <a:gd name="T53" fmla="*/ 183 h 660"/>
                <a:gd name="T54" fmla="*/ 109 w 166"/>
                <a:gd name="T55" fmla="*/ 154 h 660"/>
                <a:gd name="T56" fmla="*/ 114 w 166"/>
                <a:gd name="T57" fmla="*/ 33 h 660"/>
                <a:gd name="T58" fmla="*/ 119 w 166"/>
                <a:gd name="T59" fmla="*/ 440 h 660"/>
                <a:gd name="T60" fmla="*/ 124 w 166"/>
                <a:gd name="T61" fmla="*/ 245 h 660"/>
                <a:gd name="T62" fmla="*/ 124 w 166"/>
                <a:gd name="T63" fmla="*/ 216 h 660"/>
                <a:gd name="T64" fmla="*/ 129 w 166"/>
                <a:gd name="T65" fmla="*/ 17 h 660"/>
                <a:gd name="T66" fmla="*/ 135 w 166"/>
                <a:gd name="T67" fmla="*/ 316 h 660"/>
                <a:gd name="T68" fmla="*/ 140 w 166"/>
                <a:gd name="T69" fmla="*/ 154 h 660"/>
                <a:gd name="T70" fmla="*/ 140 w 166"/>
                <a:gd name="T71" fmla="*/ 199 h 660"/>
                <a:gd name="T72" fmla="*/ 145 w 166"/>
                <a:gd name="T73" fmla="*/ 0 h 660"/>
                <a:gd name="T74" fmla="*/ 150 w 166"/>
                <a:gd name="T75" fmla="*/ 415 h 660"/>
                <a:gd name="T76" fmla="*/ 155 w 166"/>
                <a:gd name="T77" fmla="*/ 145 h 660"/>
                <a:gd name="T78" fmla="*/ 155 w 166"/>
                <a:gd name="T79" fmla="*/ 158 h 660"/>
                <a:gd name="T80" fmla="*/ 161 w 166"/>
                <a:gd name="T81" fmla="*/ 50 h 660"/>
                <a:gd name="T82" fmla="*/ 166 w 166"/>
                <a:gd name="T83" fmla="*/ 332 h 6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60">
                  <a:moveTo>
                    <a:pt x="0" y="145"/>
                  </a:moveTo>
                  <a:lnTo>
                    <a:pt x="5" y="208"/>
                  </a:lnTo>
                  <a:lnTo>
                    <a:pt x="5" y="660"/>
                  </a:lnTo>
                  <a:lnTo>
                    <a:pt x="5" y="37"/>
                  </a:lnTo>
                  <a:lnTo>
                    <a:pt x="5" y="133"/>
                  </a:lnTo>
                  <a:lnTo>
                    <a:pt x="10" y="237"/>
                  </a:lnTo>
                  <a:lnTo>
                    <a:pt x="10" y="374"/>
                  </a:lnTo>
                  <a:lnTo>
                    <a:pt x="10" y="58"/>
                  </a:lnTo>
                  <a:lnTo>
                    <a:pt x="10" y="291"/>
                  </a:lnTo>
                  <a:lnTo>
                    <a:pt x="15" y="203"/>
                  </a:lnTo>
                  <a:lnTo>
                    <a:pt x="15" y="486"/>
                  </a:lnTo>
                  <a:lnTo>
                    <a:pt x="15" y="62"/>
                  </a:lnTo>
                  <a:lnTo>
                    <a:pt x="15" y="174"/>
                  </a:lnTo>
                  <a:lnTo>
                    <a:pt x="21" y="311"/>
                  </a:lnTo>
                  <a:lnTo>
                    <a:pt x="21" y="615"/>
                  </a:lnTo>
                  <a:lnTo>
                    <a:pt x="21" y="29"/>
                  </a:lnTo>
                  <a:lnTo>
                    <a:pt x="21" y="332"/>
                  </a:lnTo>
                  <a:lnTo>
                    <a:pt x="26" y="166"/>
                  </a:lnTo>
                  <a:lnTo>
                    <a:pt x="26" y="611"/>
                  </a:lnTo>
                  <a:lnTo>
                    <a:pt x="26" y="33"/>
                  </a:lnTo>
                  <a:lnTo>
                    <a:pt x="26" y="237"/>
                  </a:lnTo>
                  <a:lnTo>
                    <a:pt x="31" y="71"/>
                  </a:lnTo>
                  <a:lnTo>
                    <a:pt x="31" y="411"/>
                  </a:lnTo>
                  <a:lnTo>
                    <a:pt x="31" y="54"/>
                  </a:lnTo>
                  <a:lnTo>
                    <a:pt x="31" y="170"/>
                  </a:lnTo>
                  <a:lnTo>
                    <a:pt x="36" y="154"/>
                  </a:lnTo>
                  <a:lnTo>
                    <a:pt x="36" y="399"/>
                  </a:lnTo>
                  <a:lnTo>
                    <a:pt x="36" y="17"/>
                  </a:lnTo>
                  <a:lnTo>
                    <a:pt x="36" y="46"/>
                  </a:lnTo>
                  <a:lnTo>
                    <a:pt x="41" y="149"/>
                  </a:lnTo>
                  <a:lnTo>
                    <a:pt x="41" y="411"/>
                  </a:lnTo>
                  <a:lnTo>
                    <a:pt x="41" y="29"/>
                  </a:lnTo>
                  <a:lnTo>
                    <a:pt x="41" y="158"/>
                  </a:lnTo>
                  <a:lnTo>
                    <a:pt x="47" y="295"/>
                  </a:lnTo>
                  <a:lnTo>
                    <a:pt x="47" y="424"/>
                  </a:lnTo>
                  <a:lnTo>
                    <a:pt x="47" y="79"/>
                  </a:lnTo>
                  <a:lnTo>
                    <a:pt x="47" y="332"/>
                  </a:lnTo>
                  <a:lnTo>
                    <a:pt x="52" y="378"/>
                  </a:lnTo>
                  <a:lnTo>
                    <a:pt x="52" y="428"/>
                  </a:lnTo>
                  <a:lnTo>
                    <a:pt x="52" y="50"/>
                  </a:lnTo>
                  <a:lnTo>
                    <a:pt x="52" y="162"/>
                  </a:lnTo>
                  <a:lnTo>
                    <a:pt x="57" y="224"/>
                  </a:lnTo>
                  <a:lnTo>
                    <a:pt x="57" y="523"/>
                  </a:lnTo>
                  <a:lnTo>
                    <a:pt x="57" y="25"/>
                  </a:lnTo>
                  <a:lnTo>
                    <a:pt x="57" y="295"/>
                  </a:lnTo>
                  <a:lnTo>
                    <a:pt x="62" y="154"/>
                  </a:lnTo>
                  <a:lnTo>
                    <a:pt x="62" y="361"/>
                  </a:lnTo>
                  <a:lnTo>
                    <a:pt x="62" y="71"/>
                  </a:lnTo>
                  <a:lnTo>
                    <a:pt x="62" y="282"/>
                  </a:lnTo>
                  <a:lnTo>
                    <a:pt x="67" y="253"/>
                  </a:lnTo>
                  <a:lnTo>
                    <a:pt x="67" y="507"/>
                  </a:lnTo>
                  <a:lnTo>
                    <a:pt x="67" y="83"/>
                  </a:lnTo>
                  <a:lnTo>
                    <a:pt x="67" y="257"/>
                  </a:lnTo>
                  <a:lnTo>
                    <a:pt x="72" y="208"/>
                  </a:lnTo>
                  <a:lnTo>
                    <a:pt x="72" y="602"/>
                  </a:lnTo>
                  <a:lnTo>
                    <a:pt x="72" y="29"/>
                  </a:lnTo>
                  <a:lnTo>
                    <a:pt x="72" y="87"/>
                  </a:lnTo>
                  <a:lnTo>
                    <a:pt x="78" y="183"/>
                  </a:lnTo>
                  <a:lnTo>
                    <a:pt x="78" y="361"/>
                  </a:lnTo>
                  <a:lnTo>
                    <a:pt x="78" y="37"/>
                  </a:lnTo>
                  <a:lnTo>
                    <a:pt x="78" y="137"/>
                  </a:lnTo>
                  <a:lnTo>
                    <a:pt x="83" y="237"/>
                  </a:lnTo>
                  <a:lnTo>
                    <a:pt x="83" y="332"/>
                  </a:lnTo>
                  <a:lnTo>
                    <a:pt x="83" y="71"/>
                  </a:lnTo>
                  <a:lnTo>
                    <a:pt x="83" y="87"/>
                  </a:lnTo>
                  <a:lnTo>
                    <a:pt x="88" y="428"/>
                  </a:lnTo>
                  <a:lnTo>
                    <a:pt x="88" y="66"/>
                  </a:lnTo>
                  <a:lnTo>
                    <a:pt x="88" y="187"/>
                  </a:lnTo>
                  <a:lnTo>
                    <a:pt x="93" y="125"/>
                  </a:lnTo>
                  <a:lnTo>
                    <a:pt x="93" y="374"/>
                  </a:lnTo>
                  <a:lnTo>
                    <a:pt x="93" y="29"/>
                  </a:lnTo>
                  <a:lnTo>
                    <a:pt x="93" y="170"/>
                  </a:lnTo>
                  <a:lnTo>
                    <a:pt x="98" y="125"/>
                  </a:lnTo>
                  <a:lnTo>
                    <a:pt x="98" y="619"/>
                  </a:lnTo>
                  <a:lnTo>
                    <a:pt x="98" y="58"/>
                  </a:lnTo>
                  <a:lnTo>
                    <a:pt x="98" y="120"/>
                  </a:lnTo>
                  <a:lnTo>
                    <a:pt x="104" y="191"/>
                  </a:lnTo>
                  <a:lnTo>
                    <a:pt x="104" y="648"/>
                  </a:lnTo>
                  <a:lnTo>
                    <a:pt x="104" y="37"/>
                  </a:lnTo>
                  <a:lnTo>
                    <a:pt x="104" y="220"/>
                  </a:lnTo>
                  <a:lnTo>
                    <a:pt x="109" y="183"/>
                  </a:lnTo>
                  <a:lnTo>
                    <a:pt x="109" y="482"/>
                  </a:lnTo>
                  <a:lnTo>
                    <a:pt x="109" y="66"/>
                  </a:lnTo>
                  <a:lnTo>
                    <a:pt x="109" y="154"/>
                  </a:lnTo>
                  <a:lnTo>
                    <a:pt x="114" y="453"/>
                  </a:lnTo>
                  <a:lnTo>
                    <a:pt x="114" y="486"/>
                  </a:lnTo>
                  <a:lnTo>
                    <a:pt x="114" y="33"/>
                  </a:lnTo>
                  <a:lnTo>
                    <a:pt x="114" y="174"/>
                  </a:lnTo>
                  <a:lnTo>
                    <a:pt x="119" y="162"/>
                  </a:lnTo>
                  <a:lnTo>
                    <a:pt x="119" y="440"/>
                  </a:lnTo>
                  <a:lnTo>
                    <a:pt x="119" y="37"/>
                  </a:lnTo>
                  <a:lnTo>
                    <a:pt x="119" y="212"/>
                  </a:lnTo>
                  <a:lnTo>
                    <a:pt x="124" y="245"/>
                  </a:lnTo>
                  <a:lnTo>
                    <a:pt x="124" y="557"/>
                  </a:lnTo>
                  <a:lnTo>
                    <a:pt x="124" y="41"/>
                  </a:lnTo>
                  <a:lnTo>
                    <a:pt x="124" y="216"/>
                  </a:lnTo>
                  <a:lnTo>
                    <a:pt x="129" y="166"/>
                  </a:lnTo>
                  <a:lnTo>
                    <a:pt x="129" y="548"/>
                  </a:lnTo>
                  <a:lnTo>
                    <a:pt x="129" y="17"/>
                  </a:lnTo>
                  <a:lnTo>
                    <a:pt x="129" y="166"/>
                  </a:lnTo>
                  <a:lnTo>
                    <a:pt x="135" y="158"/>
                  </a:lnTo>
                  <a:lnTo>
                    <a:pt x="135" y="316"/>
                  </a:lnTo>
                  <a:lnTo>
                    <a:pt x="135" y="21"/>
                  </a:lnTo>
                  <a:lnTo>
                    <a:pt x="135" y="174"/>
                  </a:lnTo>
                  <a:lnTo>
                    <a:pt x="140" y="154"/>
                  </a:lnTo>
                  <a:lnTo>
                    <a:pt x="140" y="420"/>
                  </a:lnTo>
                  <a:lnTo>
                    <a:pt x="140" y="54"/>
                  </a:lnTo>
                  <a:lnTo>
                    <a:pt x="140" y="199"/>
                  </a:lnTo>
                  <a:lnTo>
                    <a:pt x="145" y="100"/>
                  </a:lnTo>
                  <a:lnTo>
                    <a:pt x="145" y="399"/>
                  </a:lnTo>
                  <a:lnTo>
                    <a:pt x="145" y="0"/>
                  </a:lnTo>
                  <a:lnTo>
                    <a:pt x="145" y="46"/>
                  </a:lnTo>
                  <a:lnTo>
                    <a:pt x="150" y="166"/>
                  </a:lnTo>
                  <a:lnTo>
                    <a:pt x="150" y="415"/>
                  </a:lnTo>
                  <a:lnTo>
                    <a:pt x="150" y="17"/>
                  </a:lnTo>
                  <a:lnTo>
                    <a:pt x="150" y="270"/>
                  </a:lnTo>
                  <a:lnTo>
                    <a:pt x="155" y="145"/>
                  </a:lnTo>
                  <a:lnTo>
                    <a:pt x="155" y="295"/>
                  </a:lnTo>
                  <a:lnTo>
                    <a:pt x="155" y="29"/>
                  </a:lnTo>
                  <a:lnTo>
                    <a:pt x="155" y="158"/>
                  </a:lnTo>
                  <a:lnTo>
                    <a:pt x="161" y="174"/>
                  </a:lnTo>
                  <a:lnTo>
                    <a:pt x="161" y="449"/>
                  </a:lnTo>
                  <a:lnTo>
                    <a:pt x="161" y="50"/>
                  </a:lnTo>
                  <a:lnTo>
                    <a:pt x="161" y="100"/>
                  </a:lnTo>
                  <a:lnTo>
                    <a:pt x="166" y="303"/>
                  </a:lnTo>
                  <a:lnTo>
                    <a:pt x="166" y="332"/>
                  </a:lnTo>
                  <a:lnTo>
                    <a:pt x="166" y="54"/>
                  </a:lnTo>
                  <a:lnTo>
                    <a:pt x="166" y="20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6767001" y="3862387"/>
              <a:ext cx="144420" cy="1139825"/>
            </a:xfrm>
            <a:custGeom>
              <a:avLst/>
              <a:gdLst>
                <a:gd name="T0" fmla="*/ 5 w 171"/>
                <a:gd name="T1" fmla="*/ 515 h 718"/>
                <a:gd name="T2" fmla="*/ 10 w 171"/>
                <a:gd name="T3" fmla="*/ 336 h 718"/>
                <a:gd name="T4" fmla="*/ 10 w 171"/>
                <a:gd name="T5" fmla="*/ 195 h 718"/>
                <a:gd name="T6" fmla="*/ 15 w 171"/>
                <a:gd name="T7" fmla="*/ 124 h 718"/>
                <a:gd name="T8" fmla="*/ 21 w 171"/>
                <a:gd name="T9" fmla="*/ 531 h 718"/>
                <a:gd name="T10" fmla="*/ 26 w 171"/>
                <a:gd name="T11" fmla="*/ 137 h 718"/>
                <a:gd name="T12" fmla="*/ 31 w 171"/>
                <a:gd name="T13" fmla="*/ 187 h 718"/>
                <a:gd name="T14" fmla="*/ 31 w 171"/>
                <a:gd name="T15" fmla="*/ 236 h 718"/>
                <a:gd name="T16" fmla="*/ 36 w 171"/>
                <a:gd name="T17" fmla="*/ 99 h 718"/>
                <a:gd name="T18" fmla="*/ 41 w 171"/>
                <a:gd name="T19" fmla="*/ 585 h 718"/>
                <a:gd name="T20" fmla="*/ 46 w 171"/>
                <a:gd name="T21" fmla="*/ 432 h 718"/>
                <a:gd name="T22" fmla="*/ 46 w 171"/>
                <a:gd name="T23" fmla="*/ 386 h 718"/>
                <a:gd name="T24" fmla="*/ 52 w 171"/>
                <a:gd name="T25" fmla="*/ 145 h 718"/>
                <a:gd name="T26" fmla="*/ 57 w 171"/>
                <a:gd name="T27" fmla="*/ 482 h 718"/>
                <a:gd name="T28" fmla="*/ 62 w 171"/>
                <a:gd name="T29" fmla="*/ 265 h 718"/>
                <a:gd name="T30" fmla="*/ 62 w 171"/>
                <a:gd name="T31" fmla="*/ 133 h 718"/>
                <a:gd name="T32" fmla="*/ 67 w 171"/>
                <a:gd name="T33" fmla="*/ 116 h 718"/>
                <a:gd name="T34" fmla="*/ 72 w 171"/>
                <a:gd name="T35" fmla="*/ 664 h 718"/>
                <a:gd name="T36" fmla="*/ 78 w 171"/>
                <a:gd name="T37" fmla="*/ 99 h 718"/>
                <a:gd name="T38" fmla="*/ 83 w 171"/>
                <a:gd name="T39" fmla="*/ 187 h 718"/>
                <a:gd name="T40" fmla="*/ 83 w 171"/>
                <a:gd name="T41" fmla="*/ 128 h 718"/>
                <a:gd name="T42" fmla="*/ 88 w 171"/>
                <a:gd name="T43" fmla="*/ 91 h 718"/>
                <a:gd name="T44" fmla="*/ 93 w 171"/>
                <a:gd name="T45" fmla="*/ 469 h 718"/>
                <a:gd name="T46" fmla="*/ 98 w 171"/>
                <a:gd name="T47" fmla="*/ 182 h 718"/>
                <a:gd name="T48" fmla="*/ 98 w 171"/>
                <a:gd name="T49" fmla="*/ 162 h 718"/>
                <a:gd name="T50" fmla="*/ 103 w 171"/>
                <a:gd name="T51" fmla="*/ 70 h 718"/>
                <a:gd name="T52" fmla="*/ 109 w 171"/>
                <a:gd name="T53" fmla="*/ 274 h 718"/>
                <a:gd name="T54" fmla="*/ 114 w 171"/>
                <a:gd name="T55" fmla="*/ 157 h 718"/>
                <a:gd name="T56" fmla="*/ 114 w 171"/>
                <a:gd name="T57" fmla="*/ 157 h 718"/>
                <a:gd name="T58" fmla="*/ 119 w 171"/>
                <a:gd name="T59" fmla="*/ 45 h 718"/>
                <a:gd name="T60" fmla="*/ 124 w 171"/>
                <a:gd name="T61" fmla="*/ 162 h 718"/>
                <a:gd name="T62" fmla="*/ 129 w 171"/>
                <a:gd name="T63" fmla="*/ 66 h 718"/>
                <a:gd name="T64" fmla="*/ 129 w 171"/>
                <a:gd name="T65" fmla="*/ 145 h 718"/>
                <a:gd name="T66" fmla="*/ 135 w 171"/>
                <a:gd name="T67" fmla="*/ 207 h 718"/>
                <a:gd name="T68" fmla="*/ 140 w 171"/>
                <a:gd name="T69" fmla="*/ 8 h 718"/>
                <a:gd name="T70" fmla="*/ 145 w 171"/>
                <a:gd name="T71" fmla="*/ 278 h 718"/>
                <a:gd name="T72" fmla="*/ 150 w 171"/>
                <a:gd name="T73" fmla="*/ 153 h 718"/>
                <a:gd name="T74" fmla="*/ 150 w 171"/>
                <a:gd name="T75" fmla="*/ 58 h 718"/>
                <a:gd name="T76" fmla="*/ 155 w 171"/>
                <a:gd name="T77" fmla="*/ 0 h 718"/>
                <a:gd name="T78" fmla="*/ 160 w 171"/>
                <a:gd name="T79" fmla="*/ 299 h 718"/>
                <a:gd name="T80" fmla="*/ 166 w 171"/>
                <a:gd name="T81" fmla="*/ 74 h 718"/>
                <a:gd name="T82" fmla="*/ 166 w 171"/>
                <a:gd name="T83" fmla="*/ 37 h 7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718">
                  <a:moveTo>
                    <a:pt x="0" y="270"/>
                  </a:moveTo>
                  <a:lnTo>
                    <a:pt x="5" y="216"/>
                  </a:lnTo>
                  <a:lnTo>
                    <a:pt x="5" y="515"/>
                  </a:lnTo>
                  <a:lnTo>
                    <a:pt x="5" y="112"/>
                  </a:lnTo>
                  <a:lnTo>
                    <a:pt x="5" y="423"/>
                  </a:lnTo>
                  <a:lnTo>
                    <a:pt x="10" y="336"/>
                  </a:lnTo>
                  <a:lnTo>
                    <a:pt x="10" y="432"/>
                  </a:lnTo>
                  <a:lnTo>
                    <a:pt x="10" y="103"/>
                  </a:lnTo>
                  <a:lnTo>
                    <a:pt x="10" y="195"/>
                  </a:lnTo>
                  <a:lnTo>
                    <a:pt x="15" y="224"/>
                  </a:lnTo>
                  <a:lnTo>
                    <a:pt x="15" y="577"/>
                  </a:lnTo>
                  <a:lnTo>
                    <a:pt x="15" y="124"/>
                  </a:lnTo>
                  <a:lnTo>
                    <a:pt x="15" y="349"/>
                  </a:lnTo>
                  <a:lnTo>
                    <a:pt x="21" y="157"/>
                  </a:lnTo>
                  <a:lnTo>
                    <a:pt x="21" y="531"/>
                  </a:lnTo>
                  <a:lnTo>
                    <a:pt x="21" y="103"/>
                  </a:lnTo>
                  <a:lnTo>
                    <a:pt x="21" y="299"/>
                  </a:lnTo>
                  <a:lnTo>
                    <a:pt x="26" y="137"/>
                  </a:lnTo>
                  <a:lnTo>
                    <a:pt x="26" y="461"/>
                  </a:lnTo>
                  <a:lnTo>
                    <a:pt x="26" y="274"/>
                  </a:lnTo>
                  <a:lnTo>
                    <a:pt x="31" y="187"/>
                  </a:lnTo>
                  <a:lnTo>
                    <a:pt x="31" y="465"/>
                  </a:lnTo>
                  <a:lnTo>
                    <a:pt x="31" y="141"/>
                  </a:lnTo>
                  <a:lnTo>
                    <a:pt x="31" y="236"/>
                  </a:lnTo>
                  <a:lnTo>
                    <a:pt x="36" y="299"/>
                  </a:lnTo>
                  <a:lnTo>
                    <a:pt x="36" y="718"/>
                  </a:lnTo>
                  <a:lnTo>
                    <a:pt x="36" y="99"/>
                  </a:lnTo>
                  <a:lnTo>
                    <a:pt x="36" y="282"/>
                  </a:lnTo>
                  <a:lnTo>
                    <a:pt x="41" y="241"/>
                  </a:lnTo>
                  <a:lnTo>
                    <a:pt x="41" y="585"/>
                  </a:lnTo>
                  <a:lnTo>
                    <a:pt x="41" y="87"/>
                  </a:lnTo>
                  <a:lnTo>
                    <a:pt x="41" y="403"/>
                  </a:lnTo>
                  <a:lnTo>
                    <a:pt x="46" y="432"/>
                  </a:lnTo>
                  <a:lnTo>
                    <a:pt x="46" y="552"/>
                  </a:lnTo>
                  <a:lnTo>
                    <a:pt x="46" y="108"/>
                  </a:lnTo>
                  <a:lnTo>
                    <a:pt x="46" y="386"/>
                  </a:lnTo>
                  <a:lnTo>
                    <a:pt x="52" y="241"/>
                  </a:lnTo>
                  <a:lnTo>
                    <a:pt x="52" y="627"/>
                  </a:lnTo>
                  <a:lnTo>
                    <a:pt x="52" y="145"/>
                  </a:lnTo>
                  <a:lnTo>
                    <a:pt x="52" y="307"/>
                  </a:lnTo>
                  <a:lnTo>
                    <a:pt x="57" y="299"/>
                  </a:lnTo>
                  <a:lnTo>
                    <a:pt x="57" y="482"/>
                  </a:lnTo>
                  <a:lnTo>
                    <a:pt x="57" y="103"/>
                  </a:lnTo>
                  <a:lnTo>
                    <a:pt x="57" y="270"/>
                  </a:lnTo>
                  <a:lnTo>
                    <a:pt x="62" y="265"/>
                  </a:lnTo>
                  <a:lnTo>
                    <a:pt x="62" y="544"/>
                  </a:lnTo>
                  <a:lnTo>
                    <a:pt x="62" y="124"/>
                  </a:lnTo>
                  <a:lnTo>
                    <a:pt x="62" y="133"/>
                  </a:lnTo>
                  <a:lnTo>
                    <a:pt x="67" y="257"/>
                  </a:lnTo>
                  <a:lnTo>
                    <a:pt x="67" y="452"/>
                  </a:lnTo>
                  <a:lnTo>
                    <a:pt x="67" y="116"/>
                  </a:lnTo>
                  <a:lnTo>
                    <a:pt x="67" y="149"/>
                  </a:lnTo>
                  <a:lnTo>
                    <a:pt x="72" y="191"/>
                  </a:lnTo>
                  <a:lnTo>
                    <a:pt x="72" y="664"/>
                  </a:lnTo>
                  <a:lnTo>
                    <a:pt x="72" y="66"/>
                  </a:lnTo>
                  <a:lnTo>
                    <a:pt x="72" y="386"/>
                  </a:lnTo>
                  <a:lnTo>
                    <a:pt x="78" y="99"/>
                  </a:lnTo>
                  <a:lnTo>
                    <a:pt x="78" y="573"/>
                  </a:lnTo>
                  <a:lnTo>
                    <a:pt x="78" y="153"/>
                  </a:lnTo>
                  <a:lnTo>
                    <a:pt x="83" y="187"/>
                  </a:lnTo>
                  <a:lnTo>
                    <a:pt x="83" y="664"/>
                  </a:lnTo>
                  <a:lnTo>
                    <a:pt x="83" y="45"/>
                  </a:lnTo>
                  <a:lnTo>
                    <a:pt x="83" y="128"/>
                  </a:lnTo>
                  <a:lnTo>
                    <a:pt x="88" y="153"/>
                  </a:lnTo>
                  <a:lnTo>
                    <a:pt x="88" y="378"/>
                  </a:lnTo>
                  <a:lnTo>
                    <a:pt x="88" y="91"/>
                  </a:lnTo>
                  <a:lnTo>
                    <a:pt x="88" y="228"/>
                  </a:lnTo>
                  <a:lnTo>
                    <a:pt x="93" y="191"/>
                  </a:lnTo>
                  <a:lnTo>
                    <a:pt x="93" y="469"/>
                  </a:lnTo>
                  <a:lnTo>
                    <a:pt x="93" y="91"/>
                  </a:lnTo>
                  <a:lnTo>
                    <a:pt x="93" y="245"/>
                  </a:lnTo>
                  <a:lnTo>
                    <a:pt x="98" y="182"/>
                  </a:lnTo>
                  <a:lnTo>
                    <a:pt x="98" y="461"/>
                  </a:lnTo>
                  <a:lnTo>
                    <a:pt x="98" y="58"/>
                  </a:lnTo>
                  <a:lnTo>
                    <a:pt x="98" y="162"/>
                  </a:lnTo>
                  <a:lnTo>
                    <a:pt x="103" y="349"/>
                  </a:lnTo>
                  <a:lnTo>
                    <a:pt x="103" y="353"/>
                  </a:lnTo>
                  <a:lnTo>
                    <a:pt x="103" y="70"/>
                  </a:lnTo>
                  <a:lnTo>
                    <a:pt x="103" y="95"/>
                  </a:lnTo>
                  <a:lnTo>
                    <a:pt x="109" y="216"/>
                  </a:lnTo>
                  <a:lnTo>
                    <a:pt x="109" y="274"/>
                  </a:lnTo>
                  <a:lnTo>
                    <a:pt x="109" y="41"/>
                  </a:lnTo>
                  <a:lnTo>
                    <a:pt x="109" y="103"/>
                  </a:lnTo>
                  <a:lnTo>
                    <a:pt x="114" y="157"/>
                  </a:lnTo>
                  <a:lnTo>
                    <a:pt x="114" y="394"/>
                  </a:lnTo>
                  <a:lnTo>
                    <a:pt x="114" y="45"/>
                  </a:lnTo>
                  <a:lnTo>
                    <a:pt x="114" y="157"/>
                  </a:lnTo>
                  <a:lnTo>
                    <a:pt x="119" y="153"/>
                  </a:lnTo>
                  <a:lnTo>
                    <a:pt x="119" y="216"/>
                  </a:lnTo>
                  <a:lnTo>
                    <a:pt x="119" y="45"/>
                  </a:lnTo>
                  <a:lnTo>
                    <a:pt x="119" y="124"/>
                  </a:lnTo>
                  <a:lnTo>
                    <a:pt x="124" y="87"/>
                  </a:lnTo>
                  <a:lnTo>
                    <a:pt x="124" y="162"/>
                  </a:lnTo>
                  <a:lnTo>
                    <a:pt x="124" y="29"/>
                  </a:lnTo>
                  <a:lnTo>
                    <a:pt x="124" y="83"/>
                  </a:lnTo>
                  <a:lnTo>
                    <a:pt x="129" y="66"/>
                  </a:lnTo>
                  <a:lnTo>
                    <a:pt x="129" y="178"/>
                  </a:lnTo>
                  <a:lnTo>
                    <a:pt x="129" y="20"/>
                  </a:lnTo>
                  <a:lnTo>
                    <a:pt x="129" y="145"/>
                  </a:lnTo>
                  <a:lnTo>
                    <a:pt x="135" y="62"/>
                  </a:lnTo>
                  <a:lnTo>
                    <a:pt x="135" y="20"/>
                  </a:lnTo>
                  <a:lnTo>
                    <a:pt x="135" y="207"/>
                  </a:lnTo>
                  <a:lnTo>
                    <a:pt x="140" y="141"/>
                  </a:lnTo>
                  <a:lnTo>
                    <a:pt x="140" y="311"/>
                  </a:lnTo>
                  <a:lnTo>
                    <a:pt x="140" y="8"/>
                  </a:lnTo>
                  <a:lnTo>
                    <a:pt x="140" y="108"/>
                  </a:lnTo>
                  <a:lnTo>
                    <a:pt x="145" y="162"/>
                  </a:lnTo>
                  <a:lnTo>
                    <a:pt x="145" y="278"/>
                  </a:lnTo>
                  <a:lnTo>
                    <a:pt x="145" y="20"/>
                  </a:lnTo>
                  <a:lnTo>
                    <a:pt x="145" y="170"/>
                  </a:lnTo>
                  <a:lnTo>
                    <a:pt x="150" y="153"/>
                  </a:lnTo>
                  <a:lnTo>
                    <a:pt x="150" y="216"/>
                  </a:lnTo>
                  <a:lnTo>
                    <a:pt x="150" y="41"/>
                  </a:lnTo>
                  <a:lnTo>
                    <a:pt x="150" y="58"/>
                  </a:lnTo>
                  <a:lnTo>
                    <a:pt x="155" y="141"/>
                  </a:lnTo>
                  <a:lnTo>
                    <a:pt x="155" y="419"/>
                  </a:lnTo>
                  <a:lnTo>
                    <a:pt x="155" y="0"/>
                  </a:lnTo>
                  <a:lnTo>
                    <a:pt x="155" y="103"/>
                  </a:lnTo>
                  <a:lnTo>
                    <a:pt x="160" y="145"/>
                  </a:lnTo>
                  <a:lnTo>
                    <a:pt x="160" y="299"/>
                  </a:lnTo>
                  <a:lnTo>
                    <a:pt x="160" y="58"/>
                  </a:lnTo>
                  <a:lnTo>
                    <a:pt x="160" y="74"/>
                  </a:lnTo>
                  <a:lnTo>
                    <a:pt x="166" y="74"/>
                  </a:lnTo>
                  <a:lnTo>
                    <a:pt x="166" y="241"/>
                  </a:lnTo>
                  <a:lnTo>
                    <a:pt x="166" y="16"/>
                  </a:lnTo>
                  <a:lnTo>
                    <a:pt x="166" y="37"/>
                  </a:lnTo>
                  <a:lnTo>
                    <a:pt x="171" y="116"/>
                  </a:lnTo>
                  <a:lnTo>
                    <a:pt x="171" y="332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6911421" y="3783012"/>
              <a:ext cx="140197" cy="692150"/>
            </a:xfrm>
            <a:custGeom>
              <a:avLst/>
              <a:gdLst>
                <a:gd name="T0" fmla="*/ 0 w 166"/>
                <a:gd name="T1" fmla="*/ 124 h 436"/>
                <a:gd name="T2" fmla="*/ 5 w 166"/>
                <a:gd name="T3" fmla="*/ 70 h 436"/>
                <a:gd name="T4" fmla="*/ 10 w 166"/>
                <a:gd name="T5" fmla="*/ 228 h 436"/>
                <a:gd name="T6" fmla="*/ 15 w 166"/>
                <a:gd name="T7" fmla="*/ 79 h 436"/>
                <a:gd name="T8" fmla="*/ 21 w 166"/>
                <a:gd name="T9" fmla="*/ 83 h 436"/>
                <a:gd name="T10" fmla="*/ 21 w 166"/>
                <a:gd name="T11" fmla="*/ 74 h 436"/>
                <a:gd name="T12" fmla="*/ 26 w 166"/>
                <a:gd name="T13" fmla="*/ 8 h 436"/>
                <a:gd name="T14" fmla="*/ 31 w 166"/>
                <a:gd name="T15" fmla="*/ 149 h 436"/>
                <a:gd name="T16" fmla="*/ 36 w 166"/>
                <a:gd name="T17" fmla="*/ 120 h 436"/>
                <a:gd name="T18" fmla="*/ 36 w 166"/>
                <a:gd name="T19" fmla="*/ 45 h 436"/>
                <a:gd name="T20" fmla="*/ 41 w 166"/>
                <a:gd name="T21" fmla="*/ 12 h 436"/>
                <a:gd name="T22" fmla="*/ 46 w 166"/>
                <a:gd name="T23" fmla="*/ 153 h 436"/>
                <a:gd name="T24" fmla="*/ 52 w 166"/>
                <a:gd name="T25" fmla="*/ 108 h 436"/>
                <a:gd name="T26" fmla="*/ 52 w 166"/>
                <a:gd name="T27" fmla="*/ 129 h 436"/>
                <a:gd name="T28" fmla="*/ 57 w 166"/>
                <a:gd name="T29" fmla="*/ 33 h 436"/>
                <a:gd name="T30" fmla="*/ 62 w 166"/>
                <a:gd name="T31" fmla="*/ 199 h 436"/>
                <a:gd name="T32" fmla="*/ 67 w 166"/>
                <a:gd name="T33" fmla="*/ 58 h 436"/>
                <a:gd name="T34" fmla="*/ 67 w 166"/>
                <a:gd name="T35" fmla="*/ 129 h 436"/>
                <a:gd name="T36" fmla="*/ 72 w 166"/>
                <a:gd name="T37" fmla="*/ 66 h 436"/>
                <a:gd name="T38" fmla="*/ 78 w 166"/>
                <a:gd name="T39" fmla="*/ 245 h 436"/>
                <a:gd name="T40" fmla="*/ 83 w 166"/>
                <a:gd name="T41" fmla="*/ 149 h 436"/>
                <a:gd name="T42" fmla="*/ 83 w 166"/>
                <a:gd name="T43" fmla="*/ 45 h 436"/>
                <a:gd name="T44" fmla="*/ 88 w 166"/>
                <a:gd name="T45" fmla="*/ 66 h 436"/>
                <a:gd name="T46" fmla="*/ 93 w 166"/>
                <a:gd name="T47" fmla="*/ 220 h 436"/>
                <a:gd name="T48" fmla="*/ 98 w 166"/>
                <a:gd name="T49" fmla="*/ 79 h 436"/>
                <a:gd name="T50" fmla="*/ 98 w 166"/>
                <a:gd name="T51" fmla="*/ 162 h 436"/>
                <a:gd name="T52" fmla="*/ 103 w 166"/>
                <a:gd name="T53" fmla="*/ 54 h 436"/>
                <a:gd name="T54" fmla="*/ 109 w 166"/>
                <a:gd name="T55" fmla="*/ 245 h 436"/>
                <a:gd name="T56" fmla="*/ 114 w 166"/>
                <a:gd name="T57" fmla="*/ 145 h 436"/>
                <a:gd name="T58" fmla="*/ 114 w 166"/>
                <a:gd name="T59" fmla="*/ 120 h 436"/>
                <a:gd name="T60" fmla="*/ 119 w 166"/>
                <a:gd name="T61" fmla="*/ 58 h 436"/>
                <a:gd name="T62" fmla="*/ 124 w 166"/>
                <a:gd name="T63" fmla="*/ 261 h 436"/>
                <a:gd name="T64" fmla="*/ 129 w 166"/>
                <a:gd name="T65" fmla="*/ 153 h 436"/>
                <a:gd name="T66" fmla="*/ 129 w 166"/>
                <a:gd name="T67" fmla="*/ 207 h 436"/>
                <a:gd name="T68" fmla="*/ 135 w 166"/>
                <a:gd name="T69" fmla="*/ 70 h 436"/>
                <a:gd name="T70" fmla="*/ 140 w 166"/>
                <a:gd name="T71" fmla="*/ 315 h 436"/>
                <a:gd name="T72" fmla="*/ 145 w 166"/>
                <a:gd name="T73" fmla="*/ 382 h 436"/>
                <a:gd name="T74" fmla="*/ 150 w 166"/>
                <a:gd name="T75" fmla="*/ 137 h 436"/>
                <a:gd name="T76" fmla="*/ 150 w 166"/>
                <a:gd name="T77" fmla="*/ 91 h 436"/>
                <a:gd name="T78" fmla="*/ 155 w 166"/>
                <a:gd name="T79" fmla="*/ 83 h 436"/>
                <a:gd name="T80" fmla="*/ 161 w 166"/>
                <a:gd name="T81" fmla="*/ 382 h 436"/>
                <a:gd name="T82" fmla="*/ 166 w 166"/>
                <a:gd name="T83" fmla="*/ 432 h 4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436">
                  <a:moveTo>
                    <a:pt x="0" y="382"/>
                  </a:moveTo>
                  <a:lnTo>
                    <a:pt x="0" y="83"/>
                  </a:lnTo>
                  <a:lnTo>
                    <a:pt x="0" y="124"/>
                  </a:lnTo>
                  <a:lnTo>
                    <a:pt x="5" y="174"/>
                  </a:lnTo>
                  <a:lnTo>
                    <a:pt x="5" y="315"/>
                  </a:lnTo>
                  <a:lnTo>
                    <a:pt x="5" y="70"/>
                  </a:lnTo>
                  <a:lnTo>
                    <a:pt x="5" y="99"/>
                  </a:lnTo>
                  <a:lnTo>
                    <a:pt x="10" y="149"/>
                  </a:lnTo>
                  <a:lnTo>
                    <a:pt x="10" y="228"/>
                  </a:lnTo>
                  <a:lnTo>
                    <a:pt x="10" y="41"/>
                  </a:lnTo>
                  <a:lnTo>
                    <a:pt x="10" y="50"/>
                  </a:lnTo>
                  <a:lnTo>
                    <a:pt x="15" y="79"/>
                  </a:lnTo>
                  <a:lnTo>
                    <a:pt x="15" y="129"/>
                  </a:lnTo>
                  <a:lnTo>
                    <a:pt x="15" y="8"/>
                  </a:lnTo>
                  <a:lnTo>
                    <a:pt x="21" y="83"/>
                  </a:lnTo>
                  <a:lnTo>
                    <a:pt x="21" y="153"/>
                  </a:lnTo>
                  <a:lnTo>
                    <a:pt x="21" y="0"/>
                  </a:lnTo>
                  <a:lnTo>
                    <a:pt x="21" y="74"/>
                  </a:lnTo>
                  <a:lnTo>
                    <a:pt x="26" y="33"/>
                  </a:lnTo>
                  <a:lnTo>
                    <a:pt x="26" y="112"/>
                  </a:lnTo>
                  <a:lnTo>
                    <a:pt x="26" y="8"/>
                  </a:lnTo>
                  <a:lnTo>
                    <a:pt x="26" y="37"/>
                  </a:lnTo>
                  <a:lnTo>
                    <a:pt x="31" y="87"/>
                  </a:lnTo>
                  <a:lnTo>
                    <a:pt x="31" y="149"/>
                  </a:lnTo>
                  <a:lnTo>
                    <a:pt x="31" y="20"/>
                  </a:lnTo>
                  <a:lnTo>
                    <a:pt x="31" y="95"/>
                  </a:lnTo>
                  <a:lnTo>
                    <a:pt x="36" y="120"/>
                  </a:lnTo>
                  <a:lnTo>
                    <a:pt x="36" y="149"/>
                  </a:lnTo>
                  <a:lnTo>
                    <a:pt x="36" y="25"/>
                  </a:lnTo>
                  <a:lnTo>
                    <a:pt x="36" y="45"/>
                  </a:lnTo>
                  <a:lnTo>
                    <a:pt x="41" y="104"/>
                  </a:lnTo>
                  <a:lnTo>
                    <a:pt x="41" y="145"/>
                  </a:lnTo>
                  <a:lnTo>
                    <a:pt x="41" y="12"/>
                  </a:lnTo>
                  <a:lnTo>
                    <a:pt x="41" y="87"/>
                  </a:lnTo>
                  <a:lnTo>
                    <a:pt x="46" y="95"/>
                  </a:lnTo>
                  <a:lnTo>
                    <a:pt x="46" y="153"/>
                  </a:lnTo>
                  <a:lnTo>
                    <a:pt x="46" y="29"/>
                  </a:lnTo>
                  <a:lnTo>
                    <a:pt x="46" y="87"/>
                  </a:lnTo>
                  <a:lnTo>
                    <a:pt x="52" y="108"/>
                  </a:lnTo>
                  <a:lnTo>
                    <a:pt x="52" y="178"/>
                  </a:lnTo>
                  <a:lnTo>
                    <a:pt x="52" y="41"/>
                  </a:lnTo>
                  <a:lnTo>
                    <a:pt x="52" y="129"/>
                  </a:lnTo>
                  <a:lnTo>
                    <a:pt x="57" y="116"/>
                  </a:lnTo>
                  <a:lnTo>
                    <a:pt x="57" y="170"/>
                  </a:lnTo>
                  <a:lnTo>
                    <a:pt x="57" y="33"/>
                  </a:lnTo>
                  <a:lnTo>
                    <a:pt x="57" y="133"/>
                  </a:lnTo>
                  <a:lnTo>
                    <a:pt x="62" y="108"/>
                  </a:lnTo>
                  <a:lnTo>
                    <a:pt x="62" y="199"/>
                  </a:lnTo>
                  <a:lnTo>
                    <a:pt x="62" y="66"/>
                  </a:lnTo>
                  <a:lnTo>
                    <a:pt x="62" y="120"/>
                  </a:lnTo>
                  <a:lnTo>
                    <a:pt x="67" y="58"/>
                  </a:lnTo>
                  <a:lnTo>
                    <a:pt x="67" y="212"/>
                  </a:lnTo>
                  <a:lnTo>
                    <a:pt x="67" y="58"/>
                  </a:lnTo>
                  <a:lnTo>
                    <a:pt x="67" y="129"/>
                  </a:lnTo>
                  <a:lnTo>
                    <a:pt x="72" y="166"/>
                  </a:lnTo>
                  <a:lnTo>
                    <a:pt x="72" y="237"/>
                  </a:lnTo>
                  <a:lnTo>
                    <a:pt x="72" y="66"/>
                  </a:lnTo>
                  <a:lnTo>
                    <a:pt x="72" y="129"/>
                  </a:lnTo>
                  <a:lnTo>
                    <a:pt x="78" y="104"/>
                  </a:lnTo>
                  <a:lnTo>
                    <a:pt x="78" y="245"/>
                  </a:lnTo>
                  <a:lnTo>
                    <a:pt x="78" y="66"/>
                  </a:lnTo>
                  <a:lnTo>
                    <a:pt x="78" y="116"/>
                  </a:lnTo>
                  <a:lnTo>
                    <a:pt x="83" y="149"/>
                  </a:lnTo>
                  <a:lnTo>
                    <a:pt x="83" y="303"/>
                  </a:lnTo>
                  <a:lnTo>
                    <a:pt x="83" y="45"/>
                  </a:lnTo>
                  <a:lnTo>
                    <a:pt x="88" y="108"/>
                  </a:lnTo>
                  <a:lnTo>
                    <a:pt x="88" y="245"/>
                  </a:lnTo>
                  <a:lnTo>
                    <a:pt x="88" y="66"/>
                  </a:lnTo>
                  <a:lnTo>
                    <a:pt x="88" y="120"/>
                  </a:lnTo>
                  <a:lnTo>
                    <a:pt x="93" y="112"/>
                  </a:lnTo>
                  <a:lnTo>
                    <a:pt x="93" y="220"/>
                  </a:lnTo>
                  <a:lnTo>
                    <a:pt x="93" y="54"/>
                  </a:lnTo>
                  <a:lnTo>
                    <a:pt x="93" y="129"/>
                  </a:lnTo>
                  <a:lnTo>
                    <a:pt x="98" y="79"/>
                  </a:lnTo>
                  <a:lnTo>
                    <a:pt x="98" y="237"/>
                  </a:lnTo>
                  <a:lnTo>
                    <a:pt x="98" y="62"/>
                  </a:lnTo>
                  <a:lnTo>
                    <a:pt x="98" y="162"/>
                  </a:lnTo>
                  <a:lnTo>
                    <a:pt x="103" y="158"/>
                  </a:lnTo>
                  <a:lnTo>
                    <a:pt x="103" y="207"/>
                  </a:lnTo>
                  <a:lnTo>
                    <a:pt x="103" y="54"/>
                  </a:lnTo>
                  <a:lnTo>
                    <a:pt x="103" y="141"/>
                  </a:lnTo>
                  <a:lnTo>
                    <a:pt x="109" y="145"/>
                  </a:lnTo>
                  <a:lnTo>
                    <a:pt x="109" y="245"/>
                  </a:lnTo>
                  <a:lnTo>
                    <a:pt x="109" y="62"/>
                  </a:lnTo>
                  <a:lnTo>
                    <a:pt x="109" y="187"/>
                  </a:lnTo>
                  <a:lnTo>
                    <a:pt x="114" y="145"/>
                  </a:lnTo>
                  <a:lnTo>
                    <a:pt x="114" y="261"/>
                  </a:lnTo>
                  <a:lnTo>
                    <a:pt x="114" y="66"/>
                  </a:lnTo>
                  <a:lnTo>
                    <a:pt x="114" y="120"/>
                  </a:lnTo>
                  <a:lnTo>
                    <a:pt x="119" y="145"/>
                  </a:lnTo>
                  <a:lnTo>
                    <a:pt x="119" y="399"/>
                  </a:lnTo>
                  <a:lnTo>
                    <a:pt x="119" y="58"/>
                  </a:lnTo>
                  <a:lnTo>
                    <a:pt x="119" y="141"/>
                  </a:lnTo>
                  <a:lnTo>
                    <a:pt x="124" y="137"/>
                  </a:lnTo>
                  <a:lnTo>
                    <a:pt x="124" y="261"/>
                  </a:lnTo>
                  <a:lnTo>
                    <a:pt x="124" y="58"/>
                  </a:lnTo>
                  <a:lnTo>
                    <a:pt x="124" y="124"/>
                  </a:lnTo>
                  <a:lnTo>
                    <a:pt x="129" y="153"/>
                  </a:lnTo>
                  <a:lnTo>
                    <a:pt x="129" y="303"/>
                  </a:lnTo>
                  <a:lnTo>
                    <a:pt x="129" y="62"/>
                  </a:lnTo>
                  <a:lnTo>
                    <a:pt x="129" y="207"/>
                  </a:lnTo>
                  <a:lnTo>
                    <a:pt x="135" y="87"/>
                  </a:lnTo>
                  <a:lnTo>
                    <a:pt x="135" y="291"/>
                  </a:lnTo>
                  <a:lnTo>
                    <a:pt x="135" y="70"/>
                  </a:lnTo>
                  <a:lnTo>
                    <a:pt x="135" y="174"/>
                  </a:lnTo>
                  <a:lnTo>
                    <a:pt x="140" y="66"/>
                  </a:lnTo>
                  <a:lnTo>
                    <a:pt x="140" y="315"/>
                  </a:lnTo>
                  <a:lnTo>
                    <a:pt x="140" y="145"/>
                  </a:lnTo>
                  <a:lnTo>
                    <a:pt x="145" y="166"/>
                  </a:lnTo>
                  <a:lnTo>
                    <a:pt x="145" y="382"/>
                  </a:lnTo>
                  <a:lnTo>
                    <a:pt x="145" y="66"/>
                  </a:lnTo>
                  <a:lnTo>
                    <a:pt x="145" y="83"/>
                  </a:lnTo>
                  <a:lnTo>
                    <a:pt x="150" y="137"/>
                  </a:lnTo>
                  <a:lnTo>
                    <a:pt x="150" y="436"/>
                  </a:lnTo>
                  <a:lnTo>
                    <a:pt x="150" y="70"/>
                  </a:lnTo>
                  <a:lnTo>
                    <a:pt x="150" y="91"/>
                  </a:lnTo>
                  <a:lnTo>
                    <a:pt x="155" y="220"/>
                  </a:lnTo>
                  <a:lnTo>
                    <a:pt x="155" y="332"/>
                  </a:lnTo>
                  <a:lnTo>
                    <a:pt x="155" y="83"/>
                  </a:lnTo>
                  <a:lnTo>
                    <a:pt x="155" y="162"/>
                  </a:lnTo>
                  <a:lnTo>
                    <a:pt x="161" y="91"/>
                  </a:lnTo>
                  <a:lnTo>
                    <a:pt x="161" y="382"/>
                  </a:lnTo>
                  <a:lnTo>
                    <a:pt x="161" y="162"/>
                  </a:lnTo>
                  <a:lnTo>
                    <a:pt x="166" y="129"/>
                  </a:lnTo>
                  <a:lnTo>
                    <a:pt x="166" y="432"/>
                  </a:lnTo>
                  <a:lnTo>
                    <a:pt x="166" y="87"/>
                  </a:lnTo>
                  <a:lnTo>
                    <a:pt x="166" y="17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7051618" y="3814762"/>
              <a:ext cx="144420" cy="779463"/>
            </a:xfrm>
            <a:custGeom>
              <a:avLst/>
              <a:gdLst>
                <a:gd name="T0" fmla="*/ 5 w 171"/>
                <a:gd name="T1" fmla="*/ 370 h 491"/>
                <a:gd name="T2" fmla="*/ 10 w 171"/>
                <a:gd name="T3" fmla="*/ 121 h 491"/>
                <a:gd name="T4" fmla="*/ 10 w 171"/>
                <a:gd name="T5" fmla="*/ 221 h 491"/>
                <a:gd name="T6" fmla="*/ 15 w 171"/>
                <a:gd name="T7" fmla="*/ 96 h 491"/>
                <a:gd name="T8" fmla="*/ 20 w 171"/>
                <a:gd name="T9" fmla="*/ 308 h 491"/>
                <a:gd name="T10" fmla="*/ 26 w 171"/>
                <a:gd name="T11" fmla="*/ 171 h 491"/>
                <a:gd name="T12" fmla="*/ 26 w 171"/>
                <a:gd name="T13" fmla="*/ 104 h 491"/>
                <a:gd name="T14" fmla="*/ 31 w 171"/>
                <a:gd name="T15" fmla="*/ 79 h 491"/>
                <a:gd name="T16" fmla="*/ 36 w 171"/>
                <a:gd name="T17" fmla="*/ 333 h 491"/>
                <a:gd name="T18" fmla="*/ 41 w 171"/>
                <a:gd name="T19" fmla="*/ 46 h 491"/>
                <a:gd name="T20" fmla="*/ 46 w 171"/>
                <a:gd name="T21" fmla="*/ 113 h 491"/>
                <a:gd name="T22" fmla="*/ 46 w 171"/>
                <a:gd name="T23" fmla="*/ 271 h 491"/>
                <a:gd name="T24" fmla="*/ 52 w 171"/>
                <a:gd name="T25" fmla="*/ 38 h 491"/>
                <a:gd name="T26" fmla="*/ 57 w 171"/>
                <a:gd name="T27" fmla="*/ 491 h 491"/>
                <a:gd name="T28" fmla="*/ 62 w 171"/>
                <a:gd name="T29" fmla="*/ 59 h 491"/>
                <a:gd name="T30" fmla="*/ 62 w 171"/>
                <a:gd name="T31" fmla="*/ 109 h 491"/>
                <a:gd name="T32" fmla="*/ 67 w 171"/>
                <a:gd name="T33" fmla="*/ 0 h 491"/>
                <a:gd name="T34" fmla="*/ 72 w 171"/>
                <a:gd name="T35" fmla="*/ 217 h 491"/>
                <a:gd name="T36" fmla="*/ 77 w 171"/>
                <a:gd name="T37" fmla="*/ 158 h 491"/>
                <a:gd name="T38" fmla="*/ 77 w 171"/>
                <a:gd name="T39" fmla="*/ 54 h 491"/>
                <a:gd name="T40" fmla="*/ 83 w 171"/>
                <a:gd name="T41" fmla="*/ 17 h 491"/>
                <a:gd name="T42" fmla="*/ 88 w 171"/>
                <a:gd name="T43" fmla="*/ 262 h 491"/>
                <a:gd name="T44" fmla="*/ 93 w 171"/>
                <a:gd name="T45" fmla="*/ 325 h 491"/>
                <a:gd name="T46" fmla="*/ 98 w 171"/>
                <a:gd name="T47" fmla="*/ 146 h 491"/>
                <a:gd name="T48" fmla="*/ 98 w 171"/>
                <a:gd name="T49" fmla="*/ 237 h 491"/>
                <a:gd name="T50" fmla="*/ 103 w 171"/>
                <a:gd name="T51" fmla="*/ 46 h 491"/>
                <a:gd name="T52" fmla="*/ 109 w 171"/>
                <a:gd name="T53" fmla="*/ 333 h 491"/>
                <a:gd name="T54" fmla="*/ 114 w 171"/>
                <a:gd name="T55" fmla="*/ 150 h 491"/>
                <a:gd name="T56" fmla="*/ 114 w 171"/>
                <a:gd name="T57" fmla="*/ 163 h 491"/>
                <a:gd name="T58" fmla="*/ 119 w 171"/>
                <a:gd name="T59" fmla="*/ 75 h 491"/>
                <a:gd name="T60" fmla="*/ 124 w 171"/>
                <a:gd name="T61" fmla="*/ 341 h 491"/>
                <a:gd name="T62" fmla="*/ 129 w 171"/>
                <a:gd name="T63" fmla="*/ 221 h 491"/>
                <a:gd name="T64" fmla="*/ 129 w 171"/>
                <a:gd name="T65" fmla="*/ 158 h 491"/>
                <a:gd name="T66" fmla="*/ 134 w 171"/>
                <a:gd name="T67" fmla="*/ 67 h 491"/>
                <a:gd name="T68" fmla="*/ 140 w 171"/>
                <a:gd name="T69" fmla="*/ 300 h 491"/>
                <a:gd name="T70" fmla="*/ 145 w 171"/>
                <a:gd name="T71" fmla="*/ 187 h 491"/>
                <a:gd name="T72" fmla="*/ 145 w 171"/>
                <a:gd name="T73" fmla="*/ 241 h 491"/>
                <a:gd name="T74" fmla="*/ 150 w 171"/>
                <a:gd name="T75" fmla="*/ 63 h 491"/>
                <a:gd name="T76" fmla="*/ 155 w 171"/>
                <a:gd name="T77" fmla="*/ 304 h 491"/>
                <a:gd name="T78" fmla="*/ 160 w 171"/>
                <a:gd name="T79" fmla="*/ 229 h 491"/>
                <a:gd name="T80" fmla="*/ 160 w 171"/>
                <a:gd name="T81" fmla="*/ 175 h 491"/>
                <a:gd name="T82" fmla="*/ 166 w 171"/>
                <a:gd name="T83" fmla="*/ 84 h 4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491">
                  <a:moveTo>
                    <a:pt x="0" y="150"/>
                  </a:moveTo>
                  <a:lnTo>
                    <a:pt x="5" y="138"/>
                  </a:lnTo>
                  <a:lnTo>
                    <a:pt x="5" y="370"/>
                  </a:lnTo>
                  <a:lnTo>
                    <a:pt x="5" y="79"/>
                  </a:lnTo>
                  <a:lnTo>
                    <a:pt x="5" y="287"/>
                  </a:lnTo>
                  <a:lnTo>
                    <a:pt x="10" y="121"/>
                  </a:lnTo>
                  <a:lnTo>
                    <a:pt x="10" y="329"/>
                  </a:lnTo>
                  <a:lnTo>
                    <a:pt x="10" y="54"/>
                  </a:lnTo>
                  <a:lnTo>
                    <a:pt x="10" y="221"/>
                  </a:lnTo>
                  <a:lnTo>
                    <a:pt x="15" y="96"/>
                  </a:lnTo>
                  <a:lnTo>
                    <a:pt x="15" y="341"/>
                  </a:lnTo>
                  <a:lnTo>
                    <a:pt x="15" y="96"/>
                  </a:lnTo>
                  <a:lnTo>
                    <a:pt x="15" y="146"/>
                  </a:lnTo>
                  <a:lnTo>
                    <a:pt x="20" y="212"/>
                  </a:lnTo>
                  <a:lnTo>
                    <a:pt x="20" y="308"/>
                  </a:lnTo>
                  <a:lnTo>
                    <a:pt x="20" y="71"/>
                  </a:lnTo>
                  <a:lnTo>
                    <a:pt x="20" y="79"/>
                  </a:lnTo>
                  <a:lnTo>
                    <a:pt x="26" y="171"/>
                  </a:lnTo>
                  <a:lnTo>
                    <a:pt x="26" y="295"/>
                  </a:lnTo>
                  <a:lnTo>
                    <a:pt x="26" y="63"/>
                  </a:lnTo>
                  <a:lnTo>
                    <a:pt x="26" y="104"/>
                  </a:lnTo>
                  <a:lnTo>
                    <a:pt x="31" y="133"/>
                  </a:lnTo>
                  <a:lnTo>
                    <a:pt x="31" y="349"/>
                  </a:lnTo>
                  <a:lnTo>
                    <a:pt x="31" y="79"/>
                  </a:lnTo>
                  <a:lnTo>
                    <a:pt x="31" y="187"/>
                  </a:lnTo>
                  <a:lnTo>
                    <a:pt x="36" y="125"/>
                  </a:lnTo>
                  <a:lnTo>
                    <a:pt x="36" y="333"/>
                  </a:lnTo>
                  <a:lnTo>
                    <a:pt x="36" y="75"/>
                  </a:lnTo>
                  <a:lnTo>
                    <a:pt x="36" y="187"/>
                  </a:lnTo>
                  <a:lnTo>
                    <a:pt x="41" y="46"/>
                  </a:lnTo>
                  <a:lnTo>
                    <a:pt x="41" y="333"/>
                  </a:lnTo>
                  <a:lnTo>
                    <a:pt x="41" y="109"/>
                  </a:lnTo>
                  <a:lnTo>
                    <a:pt x="46" y="113"/>
                  </a:lnTo>
                  <a:lnTo>
                    <a:pt x="46" y="358"/>
                  </a:lnTo>
                  <a:lnTo>
                    <a:pt x="46" y="67"/>
                  </a:lnTo>
                  <a:lnTo>
                    <a:pt x="46" y="271"/>
                  </a:lnTo>
                  <a:lnTo>
                    <a:pt x="52" y="129"/>
                  </a:lnTo>
                  <a:lnTo>
                    <a:pt x="52" y="241"/>
                  </a:lnTo>
                  <a:lnTo>
                    <a:pt x="52" y="38"/>
                  </a:lnTo>
                  <a:lnTo>
                    <a:pt x="52" y="146"/>
                  </a:lnTo>
                  <a:lnTo>
                    <a:pt x="57" y="129"/>
                  </a:lnTo>
                  <a:lnTo>
                    <a:pt x="57" y="491"/>
                  </a:lnTo>
                  <a:lnTo>
                    <a:pt x="57" y="34"/>
                  </a:lnTo>
                  <a:lnTo>
                    <a:pt x="57" y="104"/>
                  </a:lnTo>
                  <a:lnTo>
                    <a:pt x="62" y="59"/>
                  </a:lnTo>
                  <a:lnTo>
                    <a:pt x="62" y="262"/>
                  </a:lnTo>
                  <a:lnTo>
                    <a:pt x="62" y="38"/>
                  </a:lnTo>
                  <a:lnTo>
                    <a:pt x="62" y="109"/>
                  </a:lnTo>
                  <a:lnTo>
                    <a:pt x="67" y="75"/>
                  </a:lnTo>
                  <a:lnTo>
                    <a:pt x="67" y="212"/>
                  </a:lnTo>
                  <a:lnTo>
                    <a:pt x="67" y="0"/>
                  </a:lnTo>
                  <a:lnTo>
                    <a:pt x="67" y="50"/>
                  </a:lnTo>
                  <a:lnTo>
                    <a:pt x="72" y="175"/>
                  </a:lnTo>
                  <a:lnTo>
                    <a:pt x="72" y="217"/>
                  </a:lnTo>
                  <a:lnTo>
                    <a:pt x="72" y="25"/>
                  </a:lnTo>
                  <a:lnTo>
                    <a:pt x="72" y="109"/>
                  </a:lnTo>
                  <a:lnTo>
                    <a:pt x="77" y="158"/>
                  </a:lnTo>
                  <a:lnTo>
                    <a:pt x="77" y="266"/>
                  </a:lnTo>
                  <a:lnTo>
                    <a:pt x="77" y="25"/>
                  </a:lnTo>
                  <a:lnTo>
                    <a:pt x="77" y="54"/>
                  </a:lnTo>
                  <a:lnTo>
                    <a:pt x="83" y="117"/>
                  </a:lnTo>
                  <a:lnTo>
                    <a:pt x="83" y="354"/>
                  </a:lnTo>
                  <a:lnTo>
                    <a:pt x="83" y="17"/>
                  </a:lnTo>
                  <a:lnTo>
                    <a:pt x="83" y="204"/>
                  </a:lnTo>
                  <a:lnTo>
                    <a:pt x="88" y="75"/>
                  </a:lnTo>
                  <a:lnTo>
                    <a:pt x="88" y="262"/>
                  </a:lnTo>
                  <a:lnTo>
                    <a:pt x="88" y="38"/>
                  </a:lnTo>
                  <a:lnTo>
                    <a:pt x="93" y="117"/>
                  </a:lnTo>
                  <a:lnTo>
                    <a:pt x="93" y="325"/>
                  </a:lnTo>
                  <a:lnTo>
                    <a:pt x="93" y="63"/>
                  </a:lnTo>
                  <a:lnTo>
                    <a:pt x="93" y="158"/>
                  </a:lnTo>
                  <a:lnTo>
                    <a:pt x="98" y="146"/>
                  </a:lnTo>
                  <a:lnTo>
                    <a:pt x="98" y="416"/>
                  </a:lnTo>
                  <a:lnTo>
                    <a:pt x="98" y="46"/>
                  </a:lnTo>
                  <a:lnTo>
                    <a:pt x="98" y="237"/>
                  </a:lnTo>
                  <a:lnTo>
                    <a:pt x="103" y="84"/>
                  </a:lnTo>
                  <a:lnTo>
                    <a:pt x="103" y="337"/>
                  </a:lnTo>
                  <a:lnTo>
                    <a:pt x="103" y="46"/>
                  </a:lnTo>
                  <a:lnTo>
                    <a:pt x="103" y="241"/>
                  </a:lnTo>
                  <a:lnTo>
                    <a:pt x="109" y="196"/>
                  </a:lnTo>
                  <a:lnTo>
                    <a:pt x="109" y="333"/>
                  </a:lnTo>
                  <a:lnTo>
                    <a:pt x="109" y="59"/>
                  </a:lnTo>
                  <a:lnTo>
                    <a:pt x="109" y="142"/>
                  </a:lnTo>
                  <a:lnTo>
                    <a:pt x="114" y="150"/>
                  </a:lnTo>
                  <a:lnTo>
                    <a:pt x="114" y="221"/>
                  </a:lnTo>
                  <a:lnTo>
                    <a:pt x="114" y="50"/>
                  </a:lnTo>
                  <a:lnTo>
                    <a:pt x="114" y="163"/>
                  </a:lnTo>
                  <a:lnTo>
                    <a:pt x="119" y="129"/>
                  </a:lnTo>
                  <a:lnTo>
                    <a:pt x="119" y="420"/>
                  </a:lnTo>
                  <a:lnTo>
                    <a:pt x="119" y="75"/>
                  </a:lnTo>
                  <a:lnTo>
                    <a:pt x="119" y="150"/>
                  </a:lnTo>
                  <a:lnTo>
                    <a:pt x="124" y="179"/>
                  </a:lnTo>
                  <a:lnTo>
                    <a:pt x="124" y="341"/>
                  </a:lnTo>
                  <a:lnTo>
                    <a:pt x="124" y="59"/>
                  </a:lnTo>
                  <a:lnTo>
                    <a:pt x="124" y="329"/>
                  </a:lnTo>
                  <a:lnTo>
                    <a:pt x="129" y="221"/>
                  </a:lnTo>
                  <a:lnTo>
                    <a:pt x="129" y="304"/>
                  </a:lnTo>
                  <a:lnTo>
                    <a:pt x="129" y="67"/>
                  </a:lnTo>
                  <a:lnTo>
                    <a:pt x="129" y="158"/>
                  </a:lnTo>
                  <a:lnTo>
                    <a:pt x="134" y="71"/>
                  </a:lnTo>
                  <a:lnTo>
                    <a:pt x="134" y="391"/>
                  </a:lnTo>
                  <a:lnTo>
                    <a:pt x="134" y="67"/>
                  </a:lnTo>
                  <a:lnTo>
                    <a:pt x="134" y="84"/>
                  </a:lnTo>
                  <a:lnTo>
                    <a:pt x="140" y="79"/>
                  </a:lnTo>
                  <a:lnTo>
                    <a:pt x="140" y="300"/>
                  </a:lnTo>
                  <a:lnTo>
                    <a:pt x="140" y="67"/>
                  </a:lnTo>
                  <a:lnTo>
                    <a:pt x="140" y="167"/>
                  </a:lnTo>
                  <a:lnTo>
                    <a:pt x="145" y="187"/>
                  </a:lnTo>
                  <a:lnTo>
                    <a:pt x="145" y="370"/>
                  </a:lnTo>
                  <a:lnTo>
                    <a:pt x="145" y="54"/>
                  </a:lnTo>
                  <a:lnTo>
                    <a:pt x="145" y="241"/>
                  </a:lnTo>
                  <a:lnTo>
                    <a:pt x="150" y="154"/>
                  </a:lnTo>
                  <a:lnTo>
                    <a:pt x="150" y="333"/>
                  </a:lnTo>
                  <a:lnTo>
                    <a:pt x="150" y="63"/>
                  </a:lnTo>
                  <a:lnTo>
                    <a:pt x="150" y="138"/>
                  </a:lnTo>
                  <a:lnTo>
                    <a:pt x="155" y="104"/>
                  </a:lnTo>
                  <a:lnTo>
                    <a:pt x="155" y="304"/>
                  </a:lnTo>
                  <a:lnTo>
                    <a:pt x="155" y="75"/>
                  </a:lnTo>
                  <a:lnTo>
                    <a:pt x="155" y="92"/>
                  </a:lnTo>
                  <a:lnTo>
                    <a:pt x="160" y="229"/>
                  </a:lnTo>
                  <a:lnTo>
                    <a:pt x="160" y="337"/>
                  </a:lnTo>
                  <a:lnTo>
                    <a:pt x="160" y="100"/>
                  </a:lnTo>
                  <a:lnTo>
                    <a:pt x="160" y="175"/>
                  </a:lnTo>
                  <a:lnTo>
                    <a:pt x="166" y="275"/>
                  </a:lnTo>
                  <a:lnTo>
                    <a:pt x="166" y="320"/>
                  </a:lnTo>
                  <a:lnTo>
                    <a:pt x="166" y="84"/>
                  </a:lnTo>
                  <a:lnTo>
                    <a:pt x="166" y="295"/>
                  </a:lnTo>
                  <a:lnTo>
                    <a:pt x="171" y="6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7196038" y="3887787"/>
              <a:ext cx="140197" cy="1074738"/>
            </a:xfrm>
            <a:custGeom>
              <a:avLst/>
              <a:gdLst>
                <a:gd name="T0" fmla="*/ 0 w 166"/>
                <a:gd name="T1" fmla="*/ 79 h 677"/>
                <a:gd name="T2" fmla="*/ 5 w 166"/>
                <a:gd name="T3" fmla="*/ 25 h 677"/>
                <a:gd name="T4" fmla="*/ 10 w 166"/>
                <a:gd name="T5" fmla="*/ 370 h 677"/>
                <a:gd name="T6" fmla="*/ 15 w 166"/>
                <a:gd name="T7" fmla="*/ 121 h 677"/>
                <a:gd name="T8" fmla="*/ 15 w 166"/>
                <a:gd name="T9" fmla="*/ 58 h 677"/>
                <a:gd name="T10" fmla="*/ 20 w 166"/>
                <a:gd name="T11" fmla="*/ 0 h 677"/>
                <a:gd name="T12" fmla="*/ 26 w 166"/>
                <a:gd name="T13" fmla="*/ 249 h 677"/>
                <a:gd name="T14" fmla="*/ 31 w 166"/>
                <a:gd name="T15" fmla="*/ 125 h 677"/>
                <a:gd name="T16" fmla="*/ 31 w 166"/>
                <a:gd name="T17" fmla="*/ 183 h 677"/>
                <a:gd name="T18" fmla="*/ 36 w 166"/>
                <a:gd name="T19" fmla="*/ 42 h 677"/>
                <a:gd name="T20" fmla="*/ 41 w 166"/>
                <a:gd name="T21" fmla="*/ 63 h 677"/>
                <a:gd name="T22" fmla="*/ 46 w 166"/>
                <a:gd name="T23" fmla="*/ 337 h 677"/>
                <a:gd name="T24" fmla="*/ 52 w 166"/>
                <a:gd name="T25" fmla="*/ 83 h 677"/>
                <a:gd name="T26" fmla="*/ 52 w 166"/>
                <a:gd name="T27" fmla="*/ 71 h 677"/>
                <a:gd name="T28" fmla="*/ 57 w 166"/>
                <a:gd name="T29" fmla="*/ 58 h 677"/>
                <a:gd name="T30" fmla="*/ 62 w 166"/>
                <a:gd name="T31" fmla="*/ 453 h 677"/>
                <a:gd name="T32" fmla="*/ 67 w 166"/>
                <a:gd name="T33" fmla="*/ 146 h 677"/>
                <a:gd name="T34" fmla="*/ 67 w 166"/>
                <a:gd name="T35" fmla="*/ 237 h 677"/>
                <a:gd name="T36" fmla="*/ 72 w 166"/>
                <a:gd name="T37" fmla="*/ 71 h 677"/>
                <a:gd name="T38" fmla="*/ 78 w 166"/>
                <a:gd name="T39" fmla="*/ 445 h 677"/>
                <a:gd name="T40" fmla="*/ 83 w 166"/>
                <a:gd name="T41" fmla="*/ 87 h 677"/>
                <a:gd name="T42" fmla="*/ 83 w 166"/>
                <a:gd name="T43" fmla="*/ 117 h 677"/>
                <a:gd name="T44" fmla="*/ 88 w 166"/>
                <a:gd name="T45" fmla="*/ 42 h 677"/>
                <a:gd name="T46" fmla="*/ 93 w 166"/>
                <a:gd name="T47" fmla="*/ 507 h 677"/>
                <a:gd name="T48" fmla="*/ 98 w 166"/>
                <a:gd name="T49" fmla="*/ 370 h 677"/>
                <a:gd name="T50" fmla="*/ 98 w 166"/>
                <a:gd name="T51" fmla="*/ 137 h 677"/>
                <a:gd name="T52" fmla="*/ 103 w 166"/>
                <a:gd name="T53" fmla="*/ 71 h 677"/>
                <a:gd name="T54" fmla="*/ 109 w 166"/>
                <a:gd name="T55" fmla="*/ 474 h 677"/>
                <a:gd name="T56" fmla="*/ 114 w 166"/>
                <a:gd name="T57" fmla="*/ 75 h 677"/>
                <a:gd name="T58" fmla="*/ 119 w 166"/>
                <a:gd name="T59" fmla="*/ 357 h 677"/>
                <a:gd name="T60" fmla="*/ 124 w 166"/>
                <a:gd name="T61" fmla="*/ 96 h 677"/>
                <a:gd name="T62" fmla="*/ 124 w 166"/>
                <a:gd name="T63" fmla="*/ 150 h 677"/>
                <a:gd name="T64" fmla="*/ 129 w 166"/>
                <a:gd name="T65" fmla="*/ 54 h 677"/>
                <a:gd name="T66" fmla="*/ 135 w 166"/>
                <a:gd name="T67" fmla="*/ 337 h 677"/>
                <a:gd name="T68" fmla="*/ 140 w 166"/>
                <a:gd name="T69" fmla="*/ 117 h 677"/>
                <a:gd name="T70" fmla="*/ 140 w 166"/>
                <a:gd name="T71" fmla="*/ 183 h 677"/>
                <a:gd name="T72" fmla="*/ 145 w 166"/>
                <a:gd name="T73" fmla="*/ 50 h 677"/>
                <a:gd name="T74" fmla="*/ 150 w 166"/>
                <a:gd name="T75" fmla="*/ 677 h 677"/>
                <a:gd name="T76" fmla="*/ 155 w 166"/>
                <a:gd name="T77" fmla="*/ 166 h 677"/>
                <a:gd name="T78" fmla="*/ 155 w 166"/>
                <a:gd name="T79" fmla="*/ 96 h 677"/>
                <a:gd name="T80" fmla="*/ 160 w 166"/>
                <a:gd name="T81" fmla="*/ 75 h 677"/>
                <a:gd name="T82" fmla="*/ 166 w 166"/>
                <a:gd name="T83" fmla="*/ 536 h 6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77">
                  <a:moveTo>
                    <a:pt x="0" y="17"/>
                  </a:moveTo>
                  <a:lnTo>
                    <a:pt x="0" y="445"/>
                  </a:lnTo>
                  <a:lnTo>
                    <a:pt x="0" y="79"/>
                  </a:lnTo>
                  <a:lnTo>
                    <a:pt x="5" y="141"/>
                  </a:lnTo>
                  <a:lnTo>
                    <a:pt x="5" y="399"/>
                  </a:lnTo>
                  <a:lnTo>
                    <a:pt x="5" y="25"/>
                  </a:lnTo>
                  <a:lnTo>
                    <a:pt x="5" y="141"/>
                  </a:lnTo>
                  <a:lnTo>
                    <a:pt x="10" y="146"/>
                  </a:lnTo>
                  <a:lnTo>
                    <a:pt x="10" y="370"/>
                  </a:lnTo>
                  <a:lnTo>
                    <a:pt x="10" y="8"/>
                  </a:lnTo>
                  <a:lnTo>
                    <a:pt x="10" y="125"/>
                  </a:lnTo>
                  <a:lnTo>
                    <a:pt x="15" y="121"/>
                  </a:lnTo>
                  <a:lnTo>
                    <a:pt x="15" y="337"/>
                  </a:lnTo>
                  <a:lnTo>
                    <a:pt x="15" y="46"/>
                  </a:lnTo>
                  <a:lnTo>
                    <a:pt x="15" y="58"/>
                  </a:lnTo>
                  <a:lnTo>
                    <a:pt x="20" y="146"/>
                  </a:lnTo>
                  <a:lnTo>
                    <a:pt x="20" y="324"/>
                  </a:lnTo>
                  <a:lnTo>
                    <a:pt x="20" y="0"/>
                  </a:lnTo>
                  <a:lnTo>
                    <a:pt x="20" y="108"/>
                  </a:lnTo>
                  <a:lnTo>
                    <a:pt x="26" y="71"/>
                  </a:lnTo>
                  <a:lnTo>
                    <a:pt x="26" y="249"/>
                  </a:lnTo>
                  <a:lnTo>
                    <a:pt x="26" y="50"/>
                  </a:lnTo>
                  <a:lnTo>
                    <a:pt x="26" y="187"/>
                  </a:lnTo>
                  <a:lnTo>
                    <a:pt x="31" y="125"/>
                  </a:lnTo>
                  <a:lnTo>
                    <a:pt x="31" y="387"/>
                  </a:lnTo>
                  <a:lnTo>
                    <a:pt x="31" y="38"/>
                  </a:lnTo>
                  <a:lnTo>
                    <a:pt x="31" y="183"/>
                  </a:lnTo>
                  <a:lnTo>
                    <a:pt x="36" y="171"/>
                  </a:lnTo>
                  <a:lnTo>
                    <a:pt x="36" y="407"/>
                  </a:lnTo>
                  <a:lnTo>
                    <a:pt x="36" y="42"/>
                  </a:lnTo>
                  <a:lnTo>
                    <a:pt x="36" y="150"/>
                  </a:lnTo>
                  <a:lnTo>
                    <a:pt x="41" y="349"/>
                  </a:lnTo>
                  <a:lnTo>
                    <a:pt x="41" y="63"/>
                  </a:lnTo>
                  <a:lnTo>
                    <a:pt x="41" y="179"/>
                  </a:lnTo>
                  <a:lnTo>
                    <a:pt x="46" y="125"/>
                  </a:lnTo>
                  <a:lnTo>
                    <a:pt x="46" y="337"/>
                  </a:lnTo>
                  <a:lnTo>
                    <a:pt x="46" y="58"/>
                  </a:lnTo>
                  <a:lnTo>
                    <a:pt x="46" y="191"/>
                  </a:lnTo>
                  <a:lnTo>
                    <a:pt x="52" y="83"/>
                  </a:lnTo>
                  <a:lnTo>
                    <a:pt x="52" y="416"/>
                  </a:lnTo>
                  <a:lnTo>
                    <a:pt x="52" y="58"/>
                  </a:lnTo>
                  <a:lnTo>
                    <a:pt x="52" y="71"/>
                  </a:lnTo>
                  <a:lnTo>
                    <a:pt x="57" y="183"/>
                  </a:lnTo>
                  <a:lnTo>
                    <a:pt x="57" y="544"/>
                  </a:lnTo>
                  <a:lnTo>
                    <a:pt x="57" y="58"/>
                  </a:lnTo>
                  <a:lnTo>
                    <a:pt x="57" y="121"/>
                  </a:lnTo>
                  <a:lnTo>
                    <a:pt x="62" y="83"/>
                  </a:lnTo>
                  <a:lnTo>
                    <a:pt x="62" y="453"/>
                  </a:lnTo>
                  <a:lnTo>
                    <a:pt x="62" y="75"/>
                  </a:lnTo>
                  <a:lnTo>
                    <a:pt x="62" y="79"/>
                  </a:lnTo>
                  <a:lnTo>
                    <a:pt x="67" y="146"/>
                  </a:lnTo>
                  <a:lnTo>
                    <a:pt x="67" y="486"/>
                  </a:lnTo>
                  <a:lnTo>
                    <a:pt x="67" y="79"/>
                  </a:lnTo>
                  <a:lnTo>
                    <a:pt x="67" y="237"/>
                  </a:lnTo>
                  <a:lnTo>
                    <a:pt x="72" y="162"/>
                  </a:lnTo>
                  <a:lnTo>
                    <a:pt x="72" y="457"/>
                  </a:lnTo>
                  <a:lnTo>
                    <a:pt x="72" y="71"/>
                  </a:lnTo>
                  <a:lnTo>
                    <a:pt x="72" y="150"/>
                  </a:lnTo>
                  <a:lnTo>
                    <a:pt x="78" y="208"/>
                  </a:lnTo>
                  <a:lnTo>
                    <a:pt x="78" y="445"/>
                  </a:lnTo>
                  <a:lnTo>
                    <a:pt x="78" y="75"/>
                  </a:lnTo>
                  <a:lnTo>
                    <a:pt x="78" y="117"/>
                  </a:lnTo>
                  <a:lnTo>
                    <a:pt x="83" y="87"/>
                  </a:lnTo>
                  <a:lnTo>
                    <a:pt x="83" y="466"/>
                  </a:lnTo>
                  <a:lnTo>
                    <a:pt x="83" y="67"/>
                  </a:lnTo>
                  <a:lnTo>
                    <a:pt x="83" y="117"/>
                  </a:lnTo>
                  <a:lnTo>
                    <a:pt x="88" y="245"/>
                  </a:lnTo>
                  <a:lnTo>
                    <a:pt x="88" y="474"/>
                  </a:lnTo>
                  <a:lnTo>
                    <a:pt x="88" y="42"/>
                  </a:lnTo>
                  <a:lnTo>
                    <a:pt x="88" y="175"/>
                  </a:lnTo>
                  <a:lnTo>
                    <a:pt x="93" y="191"/>
                  </a:lnTo>
                  <a:lnTo>
                    <a:pt x="93" y="507"/>
                  </a:lnTo>
                  <a:lnTo>
                    <a:pt x="93" y="42"/>
                  </a:lnTo>
                  <a:lnTo>
                    <a:pt x="93" y="96"/>
                  </a:lnTo>
                  <a:lnTo>
                    <a:pt x="98" y="370"/>
                  </a:lnTo>
                  <a:lnTo>
                    <a:pt x="98" y="436"/>
                  </a:lnTo>
                  <a:lnTo>
                    <a:pt x="98" y="58"/>
                  </a:lnTo>
                  <a:lnTo>
                    <a:pt x="98" y="137"/>
                  </a:lnTo>
                  <a:lnTo>
                    <a:pt x="103" y="121"/>
                  </a:lnTo>
                  <a:lnTo>
                    <a:pt x="103" y="407"/>
                  </a:lnTo>
                  <a:lnTo>
                    <a:pt x="103" y="71"/>
                  </a:lnTo>
                  <a:lnTo>
                    <a:pt x="103" y="121"/>
                  </a:lnTo>
                  <a:lnTo>
                    <a:pt x="109" y="220"/>
                  </a:lnTo>
                  <a:lnTo>
                    <a:pt x="109" y="474"/>
                  </a:lnTo>
                  <a:lnTo>
                    <a:pt x="109" y="33"/>
                  </a:lnTo>
                  <a:lnTo>
                    <a:pt x="109" y="179"/>
                  </a:lnTo>
                  <a:lnTo>
                    <a:pt x="114" y="75"/>
                  </a:lnTo>
                  <a:lnTo>
                    <a:pt x="114" y="378"/>
                  </a:lnTo>
                  <a:lnTo>
                    <a:pt x="114" y="42"/>
                  </a:lnTo>
                  <a:lnTo>
                    <a:pt x="119" y="357"/>
                  </a:lnTo>
                  <a:lnTo>
                    <a:pt x="119" y="17"/>
                  </a:lnTo>
                  <a:lnTo>
                    <a:pt x="119" y="100"/>
                  </a:lnTo>
                  <a:lnTo>
                    <a:pt x="124" y="96"/>
                  </a:lnTo>
                  <a:lnTo>
                    <a:pt x="124" y="445"/>
                  </a:lnTo>
                  <a:lnTo>
                    <a:pt x="124" y="71"/>
                  </a:lnTo>
                  <a:lnTo>
                    <a:pt x="124" y="150"/>
                  </a:lnTo>
                  <a:lnTo>
                    <a:pt x="129" y="237"/>
                  </a:lnTo>
                  <a:lnTo>
                    <a:pt x="129" y="357"/>
                  </a:lnTo>
                  <a:lnTo>
                    <a:pt x="129" y="54"/>
                  </a:lnTo>
                  <a:lnTo>
                    <a:pt x="129" y="254"/>
                  </a:lnTo>
                  <a:lnTo>
                    <a:pt x="135" y="266"/>
                  </a:lnTo>
                  <a:lnTo>
                    <a:pt x="135" y="337"/>
                  </a:lnTo>
                  <a:lnTo>
                    <a:pt x="135" y="33"/>
                  </a:lnTo>
                  <a:lnTo>
                    <a:pt x="135" y="291"/>
                  </a:lnTo>
                  <a:lnTo>
                    <a:pt x="140" y="117"/>
                  </a:lnTo>
                  <a:lnTo>
                    <a:pt x="140" y="453"/>
                  </a:lnTo>
                  <a:lnTo>
                    <a:pt x="140" y="42"/>
                  </a:lnTo>
                  <a:lnTo>
                    <a:pt x="140" y="183"/>
                  </a:lnTo>
                  <a:lnTo>
                    <a:pt x="145" y="141"/>
                  </a:lnTo>
                  <a:lnTo>
                    <a:pt x="145" y="495"/>
                  </a:lnTo>
                  <a:lnTo>
                    <a:pt x="145" y="50"/>
                  </a:lnTo>
                  <a:lnTo>
                    <a:pt x="145" y="299"/>
                  </a:lnTo>
                  <a:lnTo>
                    <a:pt x="150" y="366"/>
                  </a:lnTo>
                  <a:lnTo>
                    <a:pt x="150" y="677"/>
                  </a:lnTo>
                  <a:lnTo>
                    <a:pt x="150" y="42"/>
                  </a:lnTo>
                  <a:lnTo>
                    <a:pt x="150" y="108"/>
                  </a:lnTo>
                  <a:lnTo>
                    <a:pt x="155" y="166"/>
                  </a:lnTo>
                  <a:lnTo>
                    <a:pt x="155" y="644"/>
                  </a:lnTo>
                  <a:lnTo>
                    <a:pt x="155" y="83"/>
                  </a:lnTo>
                  <a:lnTo>
                    <a:pt x="155" y="96"/>
                  </a:lnTo>
                  <a:lnTo>
                    <a:pt x="160" y="233"/>
                  </a:lnTo>
                  <a:lnTo>
                    <a:pt x="160" y="374"/>
                  </a:lnTo>
                  <a:lnTo>
                    <a:pt x="160" y="75"/>
                  </a:lnTo>
                  <a:lnTo>
                    <a:pt x="160" y="183"/>
                  </a:lnTo>
                  <a:lnTo>
                    <a:pt x="166" y="129"/>
                  </a:lnTo>
                  <a:lnTo>
                    <a:pt x="166" y="536"/>
                  </a:lnTo>
                  <a:lnTo>
                    <a:pt x="166" y="79"/>
                  </a:lnTo>
                  <a:lnTo>
                    <a:pt x="166" y="291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7336235" y="3841750"/>
              <a:ext cx="144420" cy="1074738"/>
            </a:xfrm>
            <a:custGeom>
              <a:avLst/>
              <a:gdLst>
                <a:gd name="T0" fmla="*/ 5 w 171"/>
                <a:gd name="T1" fmla="*/ 470 h 677"/>
                <a:gd name="T2" fmla="*/ 10 w 171"/>
                <a:gd name="T3" fmla="*/ 166 h 677"/>
                <a:gd name="T4" fmla="*/ 10 w 171"/>
                <a:gd name="T5" fmla="*/ 208 h 677"/>
                <a:gd name="T6" fmla="*/ 15 w 171"/>
                <a:gd name="T7" fmla="*/ 96 h 677"/>
                <a:gd name="T8" fmla="*/ 20 w 171"/>
                <a:gd name="T9" fmla="*/ 544 h 677"/>
                <a:gd name="T10" fmla="*/ 26 w 171"/>
                <a:gd name="T11" fmla="*/ 374 h 677"/>
                <a:gd name="T12" fmla="*/ 26 w 171"/>
                <a:gd name="T13" fmla="*/ 175 h 677"/>
                <a:gd name="T14" fmla="*/ 31 w 171"/>
                <a:gd name="T15" fmla="*/ 92 h 677"/>
                <a:gd name="T16" fmla="*/ 36 w 171"/>
                <a:gd name="T17" fmla="*/ 395 h 677"/>
                <a:gd name="T18" fmla="*/ 41 w 171"/>
                <a:gd name="T19" fmla="*/ 200 h 677"/>
                <a:gd name="T20" fmla="*/ 41 w 171"/>
                <a:gd name="T21" fmla="*/ 121 h 677"/>
                <a:gd name="T22" fmla="*/ 46 w 171"/>
                <a:gd name="T23" fmla="*/ 0 h 677"/>
                <a:gd name="T24" fmla="*/ 51 w 171"/>
                <a:gd name="T25" fmla="*/ 607 h 677"/>
                <a:gd name="T26" fmla="*/ 57 w 171"/>
                <a:gd name="T27" fmla="*/ 166 h 677"/>
                <a:gd name="T28" fmla="*/ 57 w 171"/>
                <a:gd name="T29" fmla="*/ 162 h 677"/>
                <a:gd name="T30" fmla="*/ 62 w 171"/>
                <a:gd name="T31" fmla="*/ 71 h 677"/>
                <a:gd name="T32" fmla="*/ 67 w 171"/>
                <a:gd name="T33" fmla="*/ 449 h 677"/>
                <a:gd name="T34" fmla="*/ 72 w 171"/>
                <a:gd name="T35" fmla="*/ 283 h 677"/>
                <a:gd name="T36" fmla="*/ 72 w 171"/>
                <a:gd name="T37" fmla="*/ 299 h 677"/>
                <a:gd name="T38" fmla="*/ 77 w 171"/>
                <a:gd name="T39" fmla="*/ 266 h 677"/>
                <a:gd name="T40" fmla="*/ 83 w 171"/>
                <a:gd name="T41" fmla="*/ 42 h 677"/>
                <a:gd name="T42" fmla="*/ 88 w 171"/>
                <a:gd name="T43" fmla="*/ 391 h 677"/>
                <a:gd name="T44" fmla="*/ 93 w 171"/>
                <a:gd name="T45" fmla="*/ 170 h 677"/>
                <a:gd name="T46" fmla="*/ 93 w 171"/>
                <a:gd name="T47" fmla="*/ 162 h 677"/>
                <a:gd name="T48" fmla="*/ 98 w 171"/>
                <a:gd name="T49" fmla="*/ 83 h 677"/>
                <a:gd name="T50" fmla="*/ 103 w 171"/>
                <a:gd name="T51" fmla="*/ 652 h 677"/>
                <a:gd name="T52" fmla="*/ 108 w 171"/>
                <a:gd name="T53" fmla="*/ 258 h 677"/>
                <a:gd name="T54" fmla="*/ 114 w 171"/>
                <a:gd name="T55" fmla="*/ 312 h 677"/>
                <a:gd name="T56" fmla="*/ 119 w 171"/>
                <a:gd name="T57" fmla="*/ 104 h 677"/>
                <a:gd name="T58" fmla="*/ 119 w 171"/>
                <a:gd name="T59" fmla="*/ 233 h 677"/>
                <a:gd name="T60" fmla="*/ 124 w 171"/>
                <a:gd name="T61" fmla="*/ 37 h 677"/>
                <a:gd name="T62" fmla="*/ 129 w 171"/>
                <a:gd name="T63" fmla="*/ 328 h 677"/>
                <a:gd name="T64" fmla="*/ 134 w 171"/>
                <a:gd name="T65" fmla="*/ 137 h 677"/>
                <a:gd name="T66" fmla="*/ 134 w 171"/>
                <a:gd name="T67" fmla="*/ 229 h 677"/>
                <a:gd name="T68" fmla="*/ 140 w 171"/>
                <a:gd name="T69" fmla="*/ 17 h 677"/>
                <a:gd name="T70" fmla="*/ 145 w 171"/>
                <a:gd name="T71" fmla="*/ 312 h 677"/>
                <a:gd name="T72" fmla="*/ 150 w 171"/>
                <a:gd name="T73" fmla="*/ 291 h 677"/>
                <a:gd name="T74" fmla="*/ 150 w 171"/>
                <a:gd name="T75" fmla="*/ 154 h 677"/>
                <a:gd name="T76" fmla="*/ 155 w 171"/>
                <a:gd name="T77" fmla="*/ 312 h 677"/>
                <a:gd name="T78" fmla="*/ 160 w 171"/>
                <a:gd name="T79" fmla="*/ 8 h 677"/>
                <a:gd name="T80" fmla="*/ 166 w 171"/>
                <a:gd name="T81" fmla="*/ 245 h 677"/>
                <a:gd name="T82" fmla="*/ 171 w 171"/>
                <a:gd name="T83" fmla="*/ 141 h 6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677">
                  <a:moveTo>
                    <a:pt x="0" y="320"/>
                  </a:moveTo>
                  <a:lnTo>
                    <a:pt x="5" y="357"/>
                  </a:lnTo>
                  <a:lnTo>
                    <a:pt x="5" y="470"/>
                  </a:lnTo>
                  <a:lnTo>
                    <a:pt x="5" y="108"/>
                  </a:lnTo>
                  <a:lnTo>
                    <a:pt x="5" y="378"/>
                  </a:lnTo>
                  <a:lnTo>
                    <a:pt x="10" y="166"/>
                  </a:lnTo>
                  <a:lnTo>
                    <a:pt x="10" y="482"/>
                  </a:lnTo>
                  <a:lnTo>
                    <a:pt x="10" y="87"/>
                  </a:lnTo>
                  <a:lnTo>
                    <a:pt x="10" y="208"/>
                  </a:lnTo>
                  <a:lnTo>
                    <a:pt x="15" y="200"/>
                  </a:lnTo>
                  <a:lnTo>
                    <a:pt x="15" y="486"/>
                  </a:lnTo>
                  <a:lnTo>
                    <a:pt x="15" y="96"/>
                  </a:lnTo>
                  <a:lnTo>
                    <a:pt x="15" y="411"/>
                  </a:lnTo>
                  <a:lnTo>
                    <a:pt x="20" y="220"/>
                  </a:lnTo>
                  <a:lnTo>
                    <a:pt x="20" y="544"/>
                  </a:lnTo>
                  <a:lnTo>
                    <a:pt x="20" y="87"/>
                  </a:lnTo>
                  <a:lnTo>
                    <a:pt x="20" y="212"/>
                  </a:lnTo>
                  <a:lnTo>
                    <a:pt x="26" y="374"/>
                  </a:lnTo>
                  <a:lnTo>
                    <a:pt x="26" y="677"/>
                  </a:lnTo>
                  <a:lnTo>
                    <a:pt x="26" y="83"/>
                  </a:lnTo>
                  <a:lnTo>
                    <a:pt x="26" y="175"/>
                  </a:lnTo>
                  <a:lnTo>
                    <a:pt x="31" y="108"/>
                  </a:lnTo>
                  <a:lnTo>
                    <a:pt x="31" y="573"/>
                  </a:lnTo>
                  <a:lnTo>
                    <a:pt x="31" y="92"/>
                  </a:lnTo>
                  <a:lnTo>
                    <a:pt x="31" y="249"/>
                  </a:lnTo>
                  <a:lnTo>
                    <a:pt x="36" y="183"/>
                  </a:lnTo>
                  <a:lnTo>
                    <a:pt x="36" y="395"/>
                  </a:lnTo>
                  <a:lnTo>
                    <a:pt x="36" y="100"/>
                  </a:lnTo>
                  <a:lnTo>
                    <a:pt x="36" y="266"/>
                  </a:lnTo>
                  <a:lnTo>
                    <a:pt x="41" y="200"/>
                  </a:lnTo>
                  <a:lnTo>
                    <a:pt x="41" y="578"/>
                  </a:lnTo>
                  <a:lnTo>
                    <a:pt x="41" y="79"/>
                  </a:lnTo>
                  <a:lnTo>
                    <a:pt x="41" y="121"/>
                  </a:lnTo>
                  <a:lnTo>
                    <a:pt x="46" y="208"/>
                  </a:lnTo>
                  <a:lnTo>
                    <a:pt x="46" y="474"/>
                  </a:lnTo>
                  <a:lnTo>
                    <a:pt x="46" y="0"/>
                  </a:lnTo>
                  <a:lnTo>
                    <a:pt x="46" y="158"/>
                  </a:lnTo>
                  <a:lnTo>
                    <a:pt x="51" y="183"/>
                  </a:lnTo>
                  <a:lnTo>
                    <a:pt x="51" y="607"/>
                  </a:lnTo>
                  <a:lnTo>
                    <a:pt x="51" y="92"/>
                  </a:lnTo>
                  <a:lnTo>
                    <a:pt x="51" y="191"/>
                  </a:lnTo>
                  <a:lnTo>
                    <a:pt x="57" y="166"/>
                  </a:lnTo>
                  <a:lnTo>
                    <a:pt x="57" y="569"/>
                  </a:lnTo>
                  <a:lnTo>
                    <a:pt x="57" y="83"/>
                  </a:lnTo>
                  <a:lnTo>
                    <a:pt x="57" y="162"/>
                  </a:lnTo>
                  <a:lnTo>
                    <a:pt x="62" y="175"/>
                  </a:lnTo>
                  <a:lnTo>
                    <a:pt x="62" y="445"/>
                  </a:lnTo>
                  <a:lnTo>
                    <a:pt x="62" y="71"/>
                  </a:lnTo>
                  <a:lnTo>
                    <a:pt x="62" y="345"/>
                  </a:lnTo>
                  <a:lnTo>
                    <a:pt x="67" y="249"/>
                  </a:lnTo>
                  <a:lnTo>
                    <a:pt x="67" y="449"/>
                  </a:lnTo>
                  <a:lnTo>
                    <a:pt x="67" y="71"/>
                  </a:lnTo>
                  <a:lnTo>
                    <a:pt x="67" y="133"/>
                  </a:lnTo>
                  <a:lnTo>
                    <a:pt x="72" y="283"/>
                  </a:lnTo>
                  <a:lnTo>
                    <a:pt x="72" y="370"/>
                  </a:lnTo>
                  <a:lnTo>
                    <a:pt x="72" y="108"/>
                  </a:lnTo>
                  <a:lnTo>
                    <a:pt x="72" y="299"/>
                  </a:lnTo>
                  <a:lnTo>
                    <a:pt x="77" y="382"/>
                  </a:lnTo>
                  <a:lnTo>
                    <a:pt x="77" y="58"/>
                  </a:lnTo>
                  <a:lnTo>
                    <a:pt x="77" y="266"/>
                  </a:lnTo>
                  <a:lnTo>
                    <a:pt x="83" y="233"/>
                  </a:lnTo>
                  <a:lnTo>
                    <a:pt x="83" y="362"/>
                  </a:lnTo>
                  <a:lnTo>
                    <a:pt x="83" y="42"/>
                  </a:lnTo>
                  <a:lnTo>
                    <a:pt x="83" y="162"/>
                  </a:lnTo>
                  <a:lnTo>
                    <a:pt x="88" y="208"/>
                  </a:lnTo>
                  <a:lnTo>
                    <a:pt x="88" y="391"/>
                  </a:lnTo>
                  <a:lnTo>
                    <a:pt x="88" y="87"/>
                  </a:lnTo>
                  <a:lnTo>
                    <a:pt x="88" y="316"/>
                  </a:lnTo>
                  <a:lnTo>
                    <a:pt x="93" y="170"/>
                  </a:lnTo>
                  <a:lnTo>
                    <a:pt x="93" y="436"/>
                  </a:lnTo>
                  <a:lnTo>
                    <a:pt x="93" y="58"/>
                  </a:lnTo>
                  <a:lnTo>
                    <a:pt x="93" y="162"/>
                  </a:lnTo>
                  <a:lnTo>
                    <a:pt x="98" y="208"/>
                  </a:lnTo>
                  <a:lnTo>
                    <a:pt x="98" y="374"/>
                  </a:lnTo>
                  <a:lnTo>
                    <a:pt x="98" y="83"/>
                  </a:lnTo>
                  <a:lnTo>
                    <a:pt x="98" y="125"/>
                  </a:lnTo>
                  <a:lnTo>
                    <a:pt x="103" y="154"/>
                  </a:lnTo>
                  <a:lnTo>
                    <a:pt x="103" y="652"/>
                  </a:lnTo>
                  <a:lnTo>
                    <a:pt x="103" y="71"/>
                  </a:lnTo>
                  <a:lnTo>
                    <a:pt x="103" y="324"/>
                  </a:lnTo>
                  <a:lnTo>
                    <a:pt x="108" y="258"/>
                  </a:lnTo>
                  <a:lnTo>
                    <a:pt x="108" y="503"/>
                  </a:lnTo>
                  <a:lnTo>
                    <a:pt x="108" y="75"/>
                  </a:lnTo>
                  <a:lnTo>
                    <a:pt x="114" y="312"/>
                  </a:lnTo>
                  <a:lnTo>
                    <a:pt x="114" y="58"/>
                  </a:lnTo>
                  <a:lnTo>
                    <a:pt x="114" y="237"/>
                  </a:lnTo>
                  <a:lnTo>
                    <a:pt x="119" y="104"/>
                  </a:lnTo>
                  <a:lnTo>
                    <a:pt x="119" y="424"/>
                  </a:lnTo>
                  <a:lnTo>
                    <a:pt x="119" y="17"/>
                  </a:lnTo>
                  <a:lnTo>
                    <a:pt x="119" y="233"/>
                  </a:lnTo>
                  <a:lnTo>
                    <a:pt x="124" y="87"/>
                  </a:lnTo>
                  <a:lnTo>
                    <a:pt x="124" y="378"/>
                  </a:lnTo>
                  <a:lnTo>
                    <a:pt x="124" y="37"/>
                  </a:lnTo>
                  <a:lnTo>
                    <a:pt x="124" y="295"/>
                  </a:lnTo>
                  <a:lnTo>
                    <a:pt x="129" y="316"/>
                  </a:lnTo>
                  <a:lnTo>
                    <a:pt x="129" y="328"/>
                  </a:lnTo>
                  <a:lnTo>
                    <a:pt x="129" y="58"/>
                  </a:lnTo>
                  <a:lnTo>
                    <a:pt x="129" y="216"/>
                  </a:lnTo>
                  <a:lnTo>
                    <a:pt x="134" y="137"/>
                  </a:lnTo>
                  <a:lnTo>
                    <a:pt x="134" y="345"/>
                  </a:lnTo>
                  <a:lnTo>
                    <a:pt x="134" y="42"/>
                  </a:lnTo>
                  <a:lnTo>
                    <a:pt x="134" y="229"/>
                  </a:lnTo>
                  <a:lnTo>
                    <a:pt x="140" y="341"/>
                  </a:lnTo>
                  <a:lnTo>
                    <a:pt x="140" y="403"/>
                  </a:lnTo>
                  <a:lnTo>
                    <a:pt x="140" y="17"/>
                  </a:lnTo>
                  <a:lnTo>
                    <a:pt x="140" y="146"/>
                  </a:lnTo>
                  <a:lnTo>
                    <a:pt x="145" y="121"/>
                  </a:lnTo>
                  <a:lnTo>
                    <a:pt x="145" y="312"/>
                  </a:lnTo>
                  <a:lnTo>
                    <a:pt x="145" y="37"/>
                  </a:lnTo>
                  <a:lnTo>
                    <a:pt x="145" y="191"/>
                  </a:lnTo>
                  <a:lnTo>
                    <a:pt x="150" y="291"/>
                  </a:lnTo>
                  <a:lnTo>
                    <a:pt x="150" y="478"/>
                  </a:lnTo>
                  <a:lnTo>
                    <a:pt x="150" y="42"/>
                  </a:lnTo>
                  <a:lnTo>
                    <a:pt x="150" y="154"/>
                  </a:lnTo>
                  <a:lnTo>
                    <a:pt x="155" y="121"/>
                  </a:lnTo>
                  <a:lnTo>
                    <a:pt x="155" y="37"/>
                  </a:lnTo>
                  <a:lnTo>
                    <a:pt x="155" y="312"/>
                  </a:lnTo>
                  <a:lnTo>
                    <a:pt x="160" y="50"/>
                  </a:lnTo>
                  <a:lnTo>
                    <a:pt x="160" y="216"/>
                  </a:lnTo>
                  <a:lnTo>
                    <a:pt x="160" y="8"/>
                  </a:lnTo>
                  <a:lnTo>
                    <a:pt x="160" y="104"/>
                  </a:lnTo>
                  <a:lnTo>
                    <a:pt x="166" y="112"/>
                  </a:lnTo>
                  <a:lnTo>
                    <a:pt x="166" y="245"/>
                  </a:lnTo>
                  <a:lnTo>
                    <a:pt x="166" y="17"/>
                  </a:lnTo>
                  <a:lnTo>
                    <a:pt x="166" y="187"/>
                  </a:lnTo>
                  <a:lnTo>
                    <a:pt x="171" y="141"/>
                  </a:lnTo>
                  <a:lnTo>
                    <a:pt x="171" y="249"/>
                  </a:lnTo>
                  <a:lnTo>
                    <a:pt x="171" y="25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7480655" y="3862387"/>
              <a:ext cx="144420" cy="1503363"/>
            </a:xfrm>
            <a:custGeom>
              <a:avLst/>
              <a:gdLst>
                <a:gd name="T0" fmla="*/ 5 w 171"/>
                <a:gd name="T1" fmla="*/ 182 h 947"/>
                <a:gd name="T2" fmla="*/ 5 w 171"/>
                <a:gd name="T3" fmla="*/ 199 h 947"/>
                <a:gd name="T4" fmla="*/ 10 w 171"/>
                <a:gd name="T5" fmla="*/ 149 h 947"/>
                <a:gd name="T6" fmla="*/ 15 w 171"/>
                <a:gd name="T7" fmla="*/ 49 h 947"/>
                <a:gd name="T8" fmla="*/ 20 w 171"/>
                <a:gd name="T9" fmla="*/ 4 h 947"/>
                <a:gd name="T10" fmla="*/ 26 w 171"/>
                <a:gd name="T11" fmla="*/ 502 h 947"/>
                <a:gd name="T12" fmla="*/ 31 w 171"/>
                <a:gd name="T13" fmla="*/ 108 h 947"/>
                <a:gd name="T14" fmla="*/ 31 w 171"/>
                <a:gd name="T15" fmla="*/ 108 h 947"/>
                <a:gd name="T16" fmla="*/ 36 w 171"/>
                <a:gd name="T17" fmla="*/ 0 h 947"/>
                <a:gd name="T18" fmla="*/ 41 w 171"/>
                <a:gd name="T19" fmla="*/ 191 h 947"/>
                <a:gd name="T20" fmla="*/ 46 w 171"/>
                <a:gd name="T21" fmla="*/ 108 h 947"/>
                <a:gd name="T22" fmla="*/ 46 w 171"/>
                <a:gd name="T23" fmla="*/ 149 h 947"/>
                <a:gd name="T24" fmla="*/ 52 w 171"/>
                <a:gd name="T25" fmla="*/ 207 h 947"/>
                <a:gd name="T26" fmla="*/ 57 w 171"/>
                <a:gd name="T27" fmla="*/ 29 h 947"/>
                <a:gd name="T28" fmla="*/ 62 w 171"/>
                <a:gd name="T29" fmla="*/ 519 h 947"/>
                <a:gd name="T30" fmla="*/ 67 w 171"/>
                <a:gd name="T31" fmla="*/ 191 h 947"/>
                <a:gd name="T32" fmla="*/ 67 w 171"/>
                <a:gd name="T33" fmla="*/ 141 h 947"/>
                <a:gd name="T34" fmla="*/ 72 w 171"/>
                <a:gd name="T35" fmla="*/ 49 h 947"/>
                <a:gd name="T36" fmla="*/ 77 w 171"/>
                <a:gd name="T37" fmla="*/ 407 h 947"/>
                <a:gd name="T38" fmla="*/ 83 w 171"/>
                <a:gd name="T39" fmla="*/ 585 h 947"/>
                <a:gd name="T40" fmla="*/ 88 w 171"/>
                <a:gd name="T41" fmla="*/ 191 h 947"/>
                <a:gd name="T42" fmla="*/ 88 w 171"/>
                <a:gd name="T43" fmla="*/ 141 h 947"/>
                <a:gd name="T44" fmla="*/ 93 w 171"/>
                <a:gd name="T45" fmla="*/ 58 h 947"/>
                <a:gd name="T46" fmla="*/ 98 w 171"/>
                <a:gd name="T47" fmla="*/ 531 h 947"/>
                <a:gd name="T48" fmla="*/ 103 w 171"/>
                <a:gd name="T49" fmla="*/ 448 h 947"/>
                <a:gd name="T50" fmla="*/ 109 w 171"/>
                <a:gd name="T51" fmla="*/ 274 h 947"/>
                <a:gd name="T52" fmla="*/ 109 w 171"/>
                <a:gd name="T53" fmla="*/ 203 h 947"/>
                <a:gd name="T54" fmla="*/ 114 w 171"/>
                <a:gd name="T55" fmla="*/ 58 h 947"/>
                <a:gd name="T56" fmla="*/ 119 w 171"/>
                <a:gd name="T57" fmla="*/ 527 h 947"/>
                <a:gd name="T58" fmla="*/ 124 w 171"/>
                <a:gd name="T59" fmla="*/ 282 h 947"/>
                <a:gd name="T60" fmla="*/ 124 w 171"/>
                <a:gd name="T61" fmla="*/ 178 h 947"/>
                <a:gd name="T62" fmla="*/ 129 w 171"/>
                <a:gd name="T63" fmla="*/ 45 h 947"/>
                <a:gd name="T64" fmla="*/ 134 w 171"/>
                <a:gd name="T65" fmla="*/ 423 h 947"/>
                <a:gd name="T66" fmla="*/ 140 w 171"/>
                <a:gd name="T67" fmla="*/ 448 h 947"/>
                <a:gd name="T68" fmla="*/ 145 w 171"/>
                <a:gd name="T69" fmla="*/ 116 h 947"/>
                <a:gd name="T70" fmla="*/ 145 w 171"/>
                <a:gd name="T71" fmla="*/ 311 h 947"/>
                <a:gd name="T72" fmla="*/ 150 w 171"/>
                <a:gd name="T73" fmla="*/ 24 h 947"/>
                <a:gd name="T74" fmla="*/ 155 w 171"/>
                <a:gd name="T75" fmla="*/ 436 h 947"/>
                <a:gd name="T76" fmla="*/ 160 w 171"/>
                <a:gd name="T77" fmla="*/ 79 h 947"/>
                <a:gd name="T78" fmla="*/ 160 w 171"/>
                <a:gd name="T79" fmla="*/ 83 h 947"/>
                <a:gd name="T80" fmla="*/ 166 w 171"/>
                <a:gd name="T81" fmla="*/ 16 h 947"/>
                <a:gd name="T82" fmla="*/ 171 w 171"/>
                <a:gd name="T83" fmla="*/ 573 h 9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947">
                  <a:moveTo>
                    <a:pt x="0" y="12"/>
                  </a:moveTo>
                  <a:lnTo>
                    <a:pt x="0" y="170"/>
                  </a:lnTo>
                  <a:lnTo>
                    <a:pt x="5" y="182"/>
                  </a:lnTo>
                  <a:lnTo>
                    <a:pt x="5" y="407"/>
                  </a:lnTo>
                  <a:lnTo>
                    <a:pt x="5" y="29"/>
                  </a:lnTo>
                  <a:lnTo>
                    <a:pt x="5" y="199"/>
                  </a:lnTo>
                  <a:lnTo>
                    <a:pt x="10" y="461"/>
                  </a:lnTo>
                  <a:lnTo>
                    <a:pt x="10" y="62"/>
                  </a:lnTo>
                  <a:lnTo>
                    <a:pt x="10" y="149"/>
                  </a:lnTo>
                  <a:lnTo>
                    <a:pt x="15" y="232"/>
                  </a:lnTo>
                  <a:lnTo>
                    <a:pt x="15" y="407"/>
                  </a:lnTo>
                  <a:lnTo>
                    <a:pt x="15" y="49"/>
                  </a:lnTo>
                  <a:lnTo>
                    <a:pt x="15" y="137"/>
                  </a:lnTo>
                  <a:lnTo>
                    <a:pt x="20" y="668"/>
                  </a:lnTo>
                  <a:lnTo>
                    <a:pt x="20" y="4"/>
                  </a:lnTo>
                  <a:lnTo>
                    <a:pt x="20" y="95"/>
                  </a:lnTo>
                  <a:lnTo>
                    <a:pt x="26" y="182"/>
                  </a:lnTo>
                  <a:lnTo>
                    <a:pt x="26" y="502"/>
                  </a:lnTo>
                  <a:lnTo>
                    <a:pt x="26" y="54"/>
                  </a:lnTo>
                  <a:lnTo>
                    <a:pt x="26" y="91"/>
                  </a:lnTo>
                  <a:lnTo>
                    <a:pt x="31" y="108"/>
                  </a:lnTo>
                  <a:lnTo>
                    <a:pt x="31" y="349"/>
                  </a:lnTo>
                  <a:lnTo>
                    <a:pt x="31" y="41"/>
                  </a:lnTo>
                  <a:lnTo>
                    <a:pt x="31" y="108"/>
                  </a:lnTo>
                  <a:lnTo>
                    <a:pt x="36" y="199"/>
                  </a:lnTo>
                  <a:lnTo>
                    <a:pt x="36" y="307"/>
                  </a:lnTo>
                  <a:lnTo>
                    <a:pt x="36" y="0"/>
                  </a:lnTo>
                  <a:lnTo>
                    <a:pt x="36" y="54"/>
                  </a:lnTo>
                  <a:lnTo>
                    <a:pt x="41" y="124"/>
                  </a:lnTo>
                  <a:lnTo>
                    <a:pt x="41" y="191"/>
                  </a:lnTo>
                  <a:lnTo>
                    <a:pt x="41" y="8"/>
                  </a:lnTo>
                  <a:lnTo>
                    <a:pt x="41" y="37"/>
                  </a:lnTo>
                  <a:lnTo>
                    <a:pt x="46" y="108"/>
                  </a:lnTo>
                  <a:lnTo>
                    <a:pt x="46" y="191"/>
                  </a:lnTo>
                  <a:lnTo>
                    <a:pt x="46" y="29"/>
                  </a:lnTo>
                  <a:lnTo>
                    <a:pt x="46" y="149"/>
                  </a:lnTo>
                  <a:lnTo>
                    <a:pt x="52" y="278"/>
                  </a:lnTo>
                  <a:lnTo>
                    <a:pt x="52" y="29"/>
                  </a:lnTo>
                  <a:lnTo>
                    <a:pt x="52" y="207"/>
                  </a:lnTo>
                  <a:lnTo>
                    <a:pt x="57" y="99"/>
                  </a:lnTo>
                  <a:lnTo>
                    <a:pt x="57" y="457"/>
                  </a:lnTo>
                  <a:lnTo>
                    <a:pt x="57" y="29"/>
                  </a:lnTo>
                  <a:lnTo>
                    <a:pt x="57" y="149"/>
                  </a:lnTo>
                  <a:lnTo>
                    <a:pt x="62" y="286"/>
                  </a:lnTo>
                  <a:lnTo>
                    <a:pt x="62" y="519"/>
                  </a:lnTo>
                  <a:lnTo>
                    <a:pt x="62" y="58"/>
                  </a:lnTo>
                  <a:lnTo>
                    <a:pt x="62" y="133"/>
                  </a:lnTo>
                  <a:lnTo>
                    <a:pt x="67" y="191"/>
                  </a:lnTo>
                  <a:lnTo>
                    <a:pt x="67" y="569"/>
                  </a:lnTo>
                  <a:lnTo>
                    <a:pt x="67" y="58"/>
                  </a:lnTo>
                  <a:lnTo>
                    <a:pt x="67" y="141"/>
                  </a:lnTo>
                  <a:lnTo>
                    <a:pt x="72" y="124"/>
                  </a:lnTo>
                  <a:lnTo>
                    <a:pt x="72" y="457"/>
                  </a:lnTo>
                  <a:lnTo>
                    <a:pt x="72" y="49"/>
                  </a:lnTo>
                  <a:lnTo>
                    <a:pt x="72" y="328"/>
                  </a:lnTo>
                  <a:lnTo>
                    <a:pt x="77" y="261"/>
                  </a:lnTo>
                  <a:lnTo>
                    <a:pt x="77" y="407"/>
                  </a:lnTo>
                  <a:lnTo>
                    <a:pt x="77" y="108"/>
                  </a:lnTo>
                  <a:lnTo>
                    <a:pt x="83" y="203"/>
                  </a:lnTo>
                  <a:lnTo>
                    <a:pt x="83" y="585"/>
                  </a:lnTo>
                  <a:lnTo>
                    <a:pt x="83" y="83"/>
                  </a:lnTo>
                  <a:lnTo>
                    <a:pt x="83" y="141"/>
                  </a:lnTo>
                  <a:lnTo>
                    <a:pt x="88" y="191"/>
                  </a:lnTo>
                  <a:lnTo>
                    <a:pt x="88" y="947"/>
                  </a:lnTo>
                  <a:lnTo>
                    <a:pt x="88" y="120"/>
                  </a:lnTo>
                  <a:lnTo>
                    <a:pt x="88" y="141"/>
                  </a:lnTo>
                  <a:lnTo>
                    <a:pt x="93" y="99"/>
                  </a:lnTo>
                  <a:lnTo>
                    <a:pt x="93" y="403"/>
                  </a:lnTo>
                  <a:lnTo>
                    <a:pt x="93" y="58"/>
                  </a:lnTo>
                  <a:lnTo>
                    <a:pt x="93" y="162"/>
                  </a:lnTo>
                  <a:lnTo>
                    <a:pt x="98" y="153"/>
                  </a:lnTo>
                  <a:lnTo>
                    <a:pt x="98" y="531"/>
                  </a:lnTo>
                  <a:lnTo>
                    <a:pt x="98" y="95"/>
                  </a:lnTo>
                  <a:lnTo>
                    <a:pt x="98" y="124"/>
                  </a:lnTo>
                  <a:lnTo>
                    <a:pt x="103" y="448"/>
                  </a:lnTo>
                  <a:lnTo>
                    <a:pt x="103" y="66"/>
                  </a:lnTo>
                  <a:lnTo>
                    <a:pt x="103" y="249"/>
                  </a:lnTo>
                  <a:lnTo>
                    <a:pt x="109" y="274"/>
                  </a:lnTo>
                  <a:lnTo>
                    <a:pt x="109" y="473"/>
                  </a:lnTo>
                  <a:lnTo>
                    <a:pt x="109" y="62"/>
                  </a:lnTo>
                  <a:lnTo>
                    <a:pt x="109" y="203"/>
                  </a:lnTo>
                  <a:lnTo>
                    <a:pt x="114" y="203"/>
                  </a:lnTo>
                  <a:lnTo>
                    <a:pt x="114" y="527"/>
                  </a:lnTo>
                  <a:lnTo>
                    <a:pt x="114" y="58"/>
                  </a:lnTo>
                  <a:lnTo>
                    <a:pt x="114" y="170"/>
                  </a:lnTo>
                  <a:lnTo>
                    <a:pt x="119" y="203"/>
                  </a:lnTo>
                  <a:lnTo>
                    <a:pt x="119" y="527"/>
                  </a:lnTo>
                  <a:lnTo>
                    <a:pt x="119" y="83"/>
                  </a:lnTo>
                  <a:lnTo>
                    <a:pt x="119" y="448"/>
                  </a:lnTo>
                  <a:lnTo>
                    <a:pt x="124" y="282"/>
                  </a:lnTo>
                  <a:lnTo>
                    <a:pt x="124" y="573"/>
                  </a:lnTo>
                  <a:lnTo>
                    <a:pt x="124" y="41"/>
                  </a:lnTo>
                  <a:lnTo>
                    <a:pt x="124" y="178"/>
                  </a:lnTo>
                  <a:lnTo>
                    <a:pt x="129" y="228"/>
                  </a:lnTo>
                  <a:lnTo>
                    <a:pt x="129" y="378"/>
                  </a:lnTo>
                  <a:lnTo>
                    <a:pt x="129" y="45"/>
                  </a:lnTo>
                  <a:lnTo>
                    <a:pt x="129" y="137"/>
                  </a:lnTo>
                  <a:lnTo>
                    <a:pt x="134" y="74"/>
                  </a:lnTo>
                  <a:lnTo>
                    <a:pt x="134" y="423"/>
                  </a:lnTo>
                  <a:lnTo>
                    <a:pt x="134" y="166"/>
                  </a:lnTo>
                  <a:lnTo>
                    <a:pt x="140" y="278"/>
                  </a:lnTo>
                  <a:lnTo>
                    <a:pt x="140" y="448"/>
                  </a:lnTo>
                  <a:lnTo>
                    <a:pt x="140" y="58"/>
                  </a:lnTo>
                  <a:lnTo>
                    <a:pt x="140" y="207"/>
                  </a:lnTo>
                  <a:lnTo>
                    <a:pt x="145" y="116"/>
                  </a:lnTo>
                  <a:lnTo>
                    <a:pt x="145" y="398"/>
                  </a:lnTo>
                  <a:lnTo>
                    <a:pt x="145" y="79"/>
                  </a:lnTo>
                  <a:lnTo>
                    <a:pt x="145" y="311"/>
                  </a:lnTo>
                  <a:lnTo>
                    <a:pt x="150" y="157"/>
                  </a:lnTo>
                  <a:lnTo>
                    <a:pt x="150" y="527"/>
                  </a:lnTo>
                  <a:lnTo>
                    <a:pt x="150" y="24"/>
                  </a:lnTo>
                  <a:lnTo>
                    <a:pt x="150" y="324"/>
                  </a:lnTo>
                  <a:lnTo>
                    <a:pt x="155" y="120"/>
                  </a:lnTo>
                  <a:lnTo>
                    <a:pt x="155" y="436"/>
                  </a:lnTo>
                  <a:lnTo>
                    <a:pt x="155" y="24"/>
                  </a:lnTo>
                  <a:lnTo>
                    <a:pt x="155" y="261"/>
                  </a:lnTo>
                  <a:lnTo>
                    <a:pt x="160" y="79"/>
                  </a:lnTo>
                  <a:lnTo>
                    <a:pt x="160" y="344"/>
                  </a:lnTo>
                  <a:lnTo>
                    <a:pt x="160" y="66"/>
                  </a:lnTo>
                  <a:lnTo>
                    <a:pt x="160" y="83"/>
                  </a:lnTo>
                  <a:lnTo>
                    <a:pt x="166" y="79"/>
                  </a:lnTo>
                  <a:lnTo>
                    <a:pt x="166" y="552"/>
                  </a:lnTo>
                  <a:lnTo>
                    <a:pt x="166" y="16"/>
                  </a:lnTo>
                  <a:lnTo>
                    <a:pt x="166" y="149"/>
                  </a:lnTo>
                  <a:lnTo>
                    <a:pt x="171" y="45"/>
                  </a:lnTo>
                  <a:lnTo>
                    <a:pt x="171" y="573"/>
                  </a:lnTo>
                  <a:lnTo>
                    <a:pt x="171" y="16"/>
                  </a:lnTo>
                  <a:lnTo>
                    <a:pt x="171" y="141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7625075" y="3862387"/>
              <a:ext cx="140197" cy="1054100"/>
            </a:xfrm>
            <a:custGeom>
              <a:avLst/>
              <a:gdLst>
                <a:gd name="T0" fmla="*/ 5 w 166"/>
                <a:gd name="T1" fmla="*/ 353 h 664"/>
                <a:gd name="T2" fmla="*/ 10 w 166"/>
                <a:gd name="T3" fmla="*/ 166 h 664"/>
                <a:gd name="T4" fmla="*/ 10 w 166"/>
                <a:gd name="T5" fmla="*/ 103 h 664"/>
                <a:gd name="T6" fmla="*/ 15 w 166"/>
                <a:gd name="T7" fmla="*/ 16 h 664"/>
                <a:gd name="T8" fmla="*/ 20 w 166"/>
                <a:gd name="T9" fmla="*/ 664 h 664"/>
                <a:gd name="T10" fmla="*/ 26 w 166"/>
                <a:gd name="T11" fmla="*/ 91 h 664"/>
                <a:gd name="T12" fmla="*/ 26 w 166"/>
                <a:gd name="T13" fmla="*/ 124 h 664"/>
                <a:gd name="T14" fmla="*/ 31 w 166"/>
                <a:gd name="T15" fmla="*/ 37 h 664"/>
                <a:gd name="T16" fmla="*/ 36 w 166"/>
                <a:gd name="T17" fmla="*/ 311 h 664"/>
                <a:gd name="T18" fmla="*/ 41 w 166"/>
                <a:gd name="T19" fmla="*/ 216 h 664"/>
                <a:gd name="T20" fmla="*/ 41 w 166"/>
                <a:gd name="T21" fmla="*/ 137 h 664"/>
                <a:gd name="T22" fmla="*/ 46 w 166"/>
                <a:gd name="T23" fmla="*/ 20 h 664"/>
                <a:gd name="T24" fmla="*/ 52 w 166"/>
                <a:gd name="T25" fmla="*/ 265 h 664"/>
                <a:gd name="T26" fmla="*/ 57 w 166"/>
                <a:gd name="T27" fmla="*/ 112 h 664"/>
                <a:gd name="T28" fmla="*/ 57 w 166"/>
                <a:gd name="T29" fmla="*/ 66 h 664"/>
                <a:gd name="T30" fmla="*/ 62 w 166"/>
                <a:gd name="T31" fmla="*/ 20 h 664"/>
                <a:gd name="T32" fmla="*/ 67 w 166"/>
                <a:gd name="T33" fmla="*/ 353 h 664"/>
                <a:gd name="T34" fmla="*/ 72 w 166"/>
                <a:gd name="T35" fmla="*/ 124 h 664"/>
                <a:gd name="T36" fmla="*/ 72 w 166"/>
                <a:gd name="T37" fmla="*/ 74 h 664"/>
                <a:gd name="T38" fmla="*/ 78 w 166"/>
                <a:gd name="T39" fmla="*/ 0 h 664"/>
                <a:gd name="T40" fmla="*/ 83 w 166"/>
                <a:gd name="T41" fmla="*/ 486 h 664"/>
                <a:gd name="T42" fmla="*/ 88 w 166"/>
                <a:gd name="T43" fmla="*/ 157 h 664"/>
                <a:gd name="T44" fmla="*/ 88 w 166"/>
                <a:gd name="T45" fmla="*/ 66 h 664"/>
                <a:gd name="T46" fmla="*/ 93 w 166"/>
                <a:gd name="T47" fmla="*/ 8 h 664"/>
                <a:gd name="T48" fmla="*/ 98 w 166"/>
                <a:gd name="T49" fmla="*/ 602 h 664"/>
                <a:gd name="T50" fmla="*/ 103 w 166"/>
                <a:gd name="T51" fmla="*/ 120 h 664"/>
                <a:gd name="T52" fmla="*/ 103 w 166"/>
                <a:gd name="T53" fmla="*/ 145 h 664"/>
                <a:gd name="T54" fmla="*/ 109 w 166"/>
                <a:gd name="T55" fmla="*/ 70 h 664"/>
                <a:gd name="T56" fmla="*/ 114 w 166"/>
                <a:gd name="T57" fmla="*/ 448 h 664"/>
                <a:gd name="T58" fmla="*/ 119 w 166"/>
                <a:gd name="T59" fmla="*/ 199 h 664"/>
                <a:gd name="T60" fmla="*/ 119 w 166"/>
                <a:gd name="T61" fmla="*/ 199 h 664"/>
                <a:gd name="T62" fmla="*/ 124 w 166"/>
                <a:gd name="T63" fmla="*/ 33 h 664"/>
                <a:gd name="T64" fmla="*/ 129 w 166"/>
                <a:gd name="T65" fmla="*/ 361 h 664"/>
                <a:gd name="T66" fmla="*/ 135 w 166"/>
                <a:gd name="T67" fmla="*/ 369 h 664"/>
                <a:gd name="T68" fmla="*/ 140 w 166"/>
                <a:gd name="T69" fmla="*/ 83 h 664"/>
                <a:gd name="T70" fmla="*/ 140 w 166"/>
                <a:gd name="T71" fmla="*/ 224 h 664"/>
                <a:gd name="T72" fmla="*/ 145 w 166"/>
                <a:gd name="T73" fmla="*/ 16 h 664"/>
                <a:gd name="T74" fmla="*/ 150 w 166"/>
                <a:gd name="T75" fmla="*/ 361 h 664"/>
                <a:gd name="T76" fmla="*/ 155 w 166"/>
                <a:gd name="T77" fmla="*/ 153 h 664"/>
                <a:gd name="T78" fmla="*/ 155 w 166"/>
                <a:gd name="T79" fmla="*/ 241 h 664"/>
                <a:gd name="T80" fmla="*/ 160 w 166"/>
                <a:gd name="T81" fmla="*/ 41 h 664"/>
                <a:gd name="T82" fmla="*/ 166 w 166"/>
                <a:gd name="T83" fmla="*/ 332 h 6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64">
                  <a:moveTo>
                    <a:pt x="0" y="141"/>
                  </a:moveTo>
                  <a:lnTo>
                    <a:pt x="5" y="62"/>
                  </a:lnTo>
                  <a:lnTo>
                    <a:pt x="5" y="353"/>
                  </a:lnTo>
                  <a:lnTo>
                    <a:pt x="5" y="24"/>
                  </a:lnTo>
                  <a:lnTo>
                    <a:pt x="5" y="49"/>
                  </a:lnTo>
                  <a:lnTo>
                    <a:pt x="10" y="166"/>
                  </a:lnTo>
                  <a:lnTo>
                    <a:pt x="10" y="274"/>
                  </a:lnTo>
                  <a:lnTo>
                    <a:pt x="10" y="54"/>
                  </a:lnTo>
                  <a:lnTo>
                    <a:pt x="10" y="103"/>
                  </a:lnTo>
                  <a:lnTo>
                    <a:pt x="15" y="116"/>
                  </a:lnTo>
                  <a:lnTo>
                    <a:pt x="15" y="432"/>
                  </a:lnTo>
                  <a:lnTo>
                    <a:pt x="15" y="16"/>
                  </a:lnTo>
                  <a:lnTo>
                    <a:pt x="15" y="299"/>
                  </a:lnTo>
                  <a:lnTo>
                    <a:pt x="20" y="166"/>
                  </a:lnTo>
                  <a:lnTo>
                    <a:pt x="20" y="664"/>
                  </a:lnTo>
                  <a:lnTo>
                    <a:pt x="20" y="37"/>
                  </a:lnTo>
                  <a:lnTo>
                    <a:pt x="20" y="211"/>
                  </a:lnTo>
                  <a:lnTo>
                    <a:pt x="26" y="91"/>
                  </a:lnTo>
                  <a:lnTo>
                    <a:pt x="26" y="369"/>
                  </a:lnTo>
                  <a:lnTo>
                    <a:pt x="26" y="29"/>
                  </a:lnTo>
                  <a:lnTo>
                    <a:pt x="26" y="124"/>
                  </a:lnTo>
                  <a:lnTo>
                    <a:pt x="31" y="112"/>
                  </a:lnTo>
                  <a:lnTo>
                    <a:pt x="31" y="432"/>
                  </a:lnTo>
                  <a:lnTo>
                    <a:pt x="31" y="37"/>
                  </a:lnTo>
                  <a:lnTo>
                    <a:pt x="31" y="70"/>
                  </a:lnTo>
                  <a:lnTo>
                    <a:pt x="36" y="120"/>
                  </a:lnTo>
                  <a:lnTo>
                    <a:pt x="36" y="311"/>
                  </a:lnTo>
                  <a:lnTo>
                    <a:pt x="36" y="45"/>
                  </a:lnTo>
                  <a:lnTo>
                    <a:pt x="36" y="87"/>
                  </a:lnTo>
                  <a:lnTo>
                    <a:pt x="41" y="216"/>
                  </a:lnTo>
                  <a:lnTo>
                    <a:pt x="41" y="452"/>
                  </a:lnTo>
                  <a:lnTo>
                    <a:pt x="41" y="37"/>
                  </a:lnTo>
                  <a:lnTo>
                    <a:pt x="41" y="137"/>
                  </a:lnTo>
                  <a:lnTo>
                    <a:pt x="46" y="128"/>
                  </a:lnTo>
                  <a:lnTo>
                    <a:pt x="46" y="361"/>
                  </a:lnTo>
                  <a:lnTo>
                    <a:pt x="46" y="20"/>
                  </a:lnTo>
                  <a:lnTo>
                    <a:pt x="46" y="137"/>
                  </a:lnTo>
                  <a:lnTo>
                    <a:pt x="52" y="58"/>
                  </a:lnTo>
                  <a:lnTo>
                    <a:pt x="52" y="265"/>
                  </a:lnTo>
                  <a:lnTo>
                    <a:pt x="52" y="20"/>
                  </a:lnTo>
                  <a:lnTo>
                    <a:pt x="52" y="124"/>
                  </a:lnTo>
                  <a:lnTo>
                    <a:pt x="57" y="112"/>
                  </a:lnTo>
                  <a:lnTo>
                    <a:pt x="57" y="382"/>
                  </a:lnTo>
                  <a:lnTo>
                    <a:pt x="57" y="33"/>
                  </a:lnTo>
                  <a:lnTo>
                    <a:pt x="57" y="66"/>
                  </a:lnTo>
                  <a:lnTo>
                    <a:pt x="62" y="220"/>
                  </a:lnTo>
                  <a:lnTo>
                    <a:pt x="62" y="419"/>
                  </a:lnTo>
                  <a:lnTo>
                    <a:pt x="62" y="20"/>
                  </a:lnTo>
                  <a:lnTo>
                    <a:pt x="62" y="116"/>
                  </a:lnTo>
                  <a:lnTo>
                    <a:pt x="67" y="274"/>
                  </a:lnTo>
                  <a:lnTo>
                    <a:pt x="67" y="353"/>
                  </a:lnTo>
                  <a:lnTo>
                    <a:pt x="67" y="62"/>
                  </a:lnTo>
                  <a:lnTo>
                    <a:pt x="67" y="220"/>
                  </a:lnTo>
                  <a:lnTo>
                    <a:pt x="72" y="124"/>
                  </a:lnTo>
                  <a:lnTo>
                    <a:pt x="72" y="585"/>
                  </a:lnTo>
                  <a:lnTo>
                    <a:pt x="72" y="33"/>
                  </a:lnTo>
                  <a:lnTo>
                    <a:pt x="72" y="74"/>
                  </a:lnTo>
                  <a:lnTo>
                    <a:pt x="78" y="232"/>
                  </a:lnTo>
                  <a:lnTo>
                    <a:pt x="78" y="382"/>
                  </a:lnTo>
                  <a:lnTo>
                    <a:pt x="78" y="0"/>
                  </a:lnTo>
                  <a:lnTo>
                    <a:pt x="78" y="228"/>
                  </a:lnTo>
                  <a:lnTo>
                    <a:pt x="83" y="137"/>
                  </a:lnTo>
                  <a:lnTo>
                    <a:pt x="83" y="486"/>
                  </a:lnTo>
                  <a:lnTo>
                    <a:pt x="83" y="16"/>
                  </a:lnTo>
                  <a:lnTo>
                    <a:pt x="83" y="207"/>
                  </a:lnTo>
                  <a:lnTo>
                    <a:pt x="88" y="157"/>
                  </a:lnTo>
                  <a:lnTo>
                    <a:pt x="88" y="411"/>
                  </a:lnTo>
                  <a:lnTo>
                    <a:pt x="88" y="41"/>
                  </a:lnTo>
                  <a:lnTo>
                    <a:pt x="88" y="66"/>
                  </a:lnTo>
                  <a:lnTo>
                    <a:pt x="93" y="170"/>
                  </a:lnTo>
                  <a:lnTo>
                    <a:pt x="93" y="278"/>
                  </a:lnTo>
                  <a:lnTo>
                    <a:pt x="93" y="8"/>
                  </a:lnTo>
                  <a:lnTo>
                    <a:pt x="93" y="153"/>
                  </a:lnTo>
                  <a:lnTo>
                    <a:pt x="98" y="191"/>
                  </a:lnTo>
                  <a:lnTo>
                    <a:pt x="98" y="602"/>
                  </a:lnTo>
                  <a:lnTo>
                    <a:pt x="98" y="41"/>
                  </a:lnTo>
                  <a:lnTo>
                    <a:pt x="98" y="103"/>
                  </a:lnTo>
                  <a:lnTo>
                    <a:pt x="103" y="120"/>
                  </a:lnTo>
                  <a:lnTo>
                    <a:pt x="103" y="565"/>
                  </a:lnTo>
                  <a:lnTo>
                    <a:pt x="103" y="37"/>
                  </a:lnTo>
                  <a:lnTo>
                    <a:pt x="103" y="145"/>
                  </a:lnTo>
                  <a:lnTo>
                    <a:pt x="109" y="216"/>
                  </a:lnTo>
                  <a:lnTo>
                    <a:pt x="109" y="411"/>
                  </a:lnTo>
                  <a:lnTo>
                    <a:pt x="109" y="70"/>
                  </a:lnTo>
                  <a:lnTo>
                    <a:pt x="109" y="282"/>
                  </a:lnTo>
                  <a:lnTo>
                    <a:pt x="114" y="216"/>
                  </a:lnTo>
                  <a:lnTo>
                    <a:pt x="114" y="448"/>
                  </a:lnTo>
                  <a:lnTo>
                    <a:pt x="114" y="41"/>
                  </a:lnTo>
                  <a:lnTo>
                    <a:pt x="114" y="153"/>
                  </a:lnTo>
                  <a:lnTo>
                    <a:pt x="119" y="199"/>
                  </a:lnTo>
                  <a:lnTo>
                    <a:pt x="119" y="444"/>
                  </a:lnTo>
                  <a:lnTo>
                    <a:pt x="119" y="33"/>
                  </a:lnTo>
                  <a:lnTo>
                    <a:pt x="119" y="199"/>
                  </a:lnTo>
                  <a:lnTo>
                    <a:pt x="124" y="133"/>
                  </a:lnTo>
                  <a:lnTo>
                    <a:pt x="124" y="328"/>
                  </a:lnTo>
                  <a:lnTo>
                    <a:pt x="124" y="33"/>
                  </a:lnTo>
                  <a:lnTo>
                    <a:pt x="124" y="187"/>
                  </a:lnTo>
                  <a:lnTo>
                    <a:pt x="129" y="33"/>
                  </a:lnTo>
                  <a:lnTo>
                    <a:pt x="129" y="361"/>
                  </a:lnTo>
                  <a:lnTo>
                    <a:pt x="129" y="166"/>
                  </a:lnTo>
                  <a:lnTo>
                    <a:pt x="135" y="58"/>
                  </a:lnTo>
                  <a:lnTo>
                    <a:pt x="135" y="369"/>
                  </a:lnTo>
                  <a:lnTo>
                    <a:pt x="135" y="33"/>
                  </a:lnTo>
                  <a:lnTo>
                    <a:pt x="135" y="145"/>
                  </a:lnTo>
                  <a:lnTo>
                    <a:pt x="140" y="83"/>
                  </a:lnTo>
                  <a:lnTo>
                    <a:pt x="140" y="440"/>
                  </a:lnTo>
                  <a:lnTo>
                    <a:pt x="140" y="33"/>
                  </a:lnTo>
                  <a:lnTo>
                    <a:pt x="140" y="224"/>
                  </a:lnTo>
                  <a:lnTo>
                    <a:pt x="145" y="95"/>
                  </a:lnTo>
                  <a:lnTo>
                    <a:pt x="145" y="353"/>
                  </a:lnTo>
                  <a:lnTo>
                    <a:pt x="145" y="16"/>
                  </a:lnTo>
                  <a:lnTo>
                    <a:pt x="145" y="290"/>
                  </a:lnTo>
                  <a:lnTo>
                    <a:pt x="150" y="87"/>
                  </a:lnTo>
                  <a:lnTo>
                    <a:pt x="150" y="361"/>
                  </a:lnTo>
                  <a:lnTo>
                    <a:pt x="150" y="66"/>
                  </a:lnTo>
                  <a:lnTo>
                    <a:pt x="150" y="116"/>
                  </a:lnTo>
                  <a:lnTo>
                    <a:pt x="155" y="153"/>
                  </a:lnTo>
                  <a:lnTo>
                    <a:pt x="155" y="419"/>
                  </a:lnTo>
                  <a:lnTo>
                    <a:pt x="155" y="45"/>
                  </a:lnTo>
                  <a:lnTo>
                    <a:pt x="155" y="241"/>
                  </a:lnTo>
                  <a:lnTo>
                    <a:pt x="160" y="216"/>
                  </a:lnTo>
                  <a:lnTo>
                    <a:pt x="160" y="394"/>
                  </a:lnTo>
                  <a:lnTo>
                    <a:pt x="160" y="41"/>
                  </a:lnTo>
                  <a:lnTo>
                    <a:pt x="160" y="195"/>
                  </a:lnTo>
                  <a:lnTo>
                    <a:pt x="166" y="120"/>
                  </a:lnTo>
                  <a:lnTo>
                    <a:pt x="166" y="332"/>
                  </a:lnTo>
                  <a:lnTo>
                    <a:pt x="166" y="20"/>
                  </a:lnTo>
                  <a:lnTo>
                    <a:pt x="166" y="137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7765273" y="3868737"/>
              <a:ext cx="140197" cy="1001713"/>
            </a:xfrm>
            <a:custGeom>
              <a:avLst/>
              <a:gdLst>
                <a:gd name="T0" fmla="*/ 5 w 166"/>
                <a:gd name="T1" fmla="*/ 353 h 631"/>
                <a:gd name="T2" fmla="*/ 10 w 166"/>
                <a:gd name="T3" fmla="*/ 153 h 631"/>
                <a:gd name="T4" fmla="*/ 10 w 166"/>
                <a:gd name="T5" fmla="*/ 87 h 631"/>
                <a:gd name="T6" fmla="*/ 15 w 166"/>
                <a:gd name="T7" fmla="*/ 37 h 631"/>
                <a:gd name="T8" fmla="*/ 20 w 166"/>
                <a:gd name="T9" fmla="*/ 315 h 631"/>
                <a:gd name="T10" fmla="*/ 26 w 166"/>
                <a:gd name="T11" fmla="*/ 116 h 631"/>
                <a:gd name="T12" fmla="*/ 26 w 166"/>
                <a:gd name="T13" fmla="*/ 58 h 631"/>
                <a:gd name="T14" fmla="*/ 31 w 166"/>
                <a:gd name="T15" fmla="*/ 37 h 631"/>
                <a:gd name="T16" fmla="*/ 36 w 166"/>
                <a:gd name="T17" fmla="*/ 478 h 631"/>
                <a:gd name="T18" fmla="*/ 41 w 166"/>
                <a:gd name="T19" fmla="*/ 195 h 631"/>
                <a:gd name="T20" fmla="*/ 41 w 166"/>
                <a:gd name="T21" fmla="*/ 137 h 631"/>
                <a:gd name="T22" fmla="*/ 46 w 166"/>
                <a:gd name="T23" fmla="*/ 16 h 631"/>
                <a:gd name="T24" fmla="*/ 51 w 166"/>
                <a:gd name="T25" fmla="*/ 195 h 631"/>
                <a:gd name="T26" fmla="*/ 57 w 166"/>
                <a:gd name="T27" fmla="*/ 50 h 631"/>
                <a:gd name="T28" fmla="*/ 57 w 166"/>
                <a:gd name="T29" fmla="*/ 245 h 631"/>
                <a:gd name="T30" fmla="*/ 62 w 166"/>
                <a:gd name="T31" fmla="*/ 16 h 631"/>
                <a:gd name="T32" fmla="*/ 67 w 166"/>
                <a:gd name="T33" fmla="*/ 469 h 631"/>
                <a:gd name="T34" fmla="*/ 72 w 166"/>
                <a:gd name="T35" fmla="*/ 158 h 631"/>
                <a:gd name="T36" fmla="*/ 72 w 166"/>
                <a:gd name="T37" fmla="*/ 141 h 631"/>
                <a:gd name="T38" fmla="*/ 77 w 166"/>
                <a:gd name="T39" fmla="*/ 66 h 631"/>
                <a:gd name="T40" fmla="*/ 83 w 166"/>
                <a:gd name="T41" fmla="*/ 440 h 631"/>
                <a:gd name="T42" fmla="*/ 88 w 166"/>
                <a:gd name="T43" fmla="*/ 116 h 631"/>
                <a:gd name="T44" fmla="*/ 88 w 166"/>
                <a:gd name="T45" fmla="*/ 311 h 631"/>
                <a:gd name="T46" fmla="*/ 93 w 166"/>
                <a:gd name="T47" fmla="*/ 8 h 631"/>
                <a:gd name="T48" fmla="*/ 98 w 166"/>
                <a:gd name="T49" fmla="*/ 332 h 631"/>
                <a:gd name="T50" fmla="*/ 103 w 166"/>
                <a:gd name="T51" fmla="*/ 307 h 631"/>
                <a:gd name="T52" fmla="*/ 103 w 166"/>
                <a:gd name="T53" fmla="*/ 137 h 631"/>
                <a:gd name="T54" fmla="*/ 108 w 166"/>
                <a:gd name="T55" fmla="*/ 58 h 631"/>
                <a:gd name="T56" fmla="*/ 114 w 166"/>
                <a:gd name="T57" fmla="*/ 457 h 631"/>
                <a:gd name="T58" fmla="*/ 119 w 166"/>
                <a:gd name="T59" fmla="*/ 174 h 631"/>
                <a:gd name="T60" fmla="*/ 119 w 166"/>
                <a:gd name="T61" fmla="*/ 224 h 631"/>
                <a:gd name="T62" fmla="*/ 124 w 166"/>
                <a:gd name="T63" fmla="*/ 70 h 631"/>
                <a:gd name="T64" fmla="*/ 129 w 166"/>
                <a:gd name="T65" fmla="*/ 411 h 631"/>
                <a:gd name="T66" fmla="*/ 134 w 166"/>
                <a:gd name="T67" fmla="*/ 170 h 631"/>
                <a:gd name="T68" fmla="*/ 134 w 166"/>
                <a:gd name="T69" fmla="*/ 145 h 631"/>
                <a:gd name="T70" fmla="*/ 140 w 166"/>
                <a:gd name="T71" fmla="*/ 33 h 631"/>
                <a:gd name="T72" fmla="*/ 145 w 166"/>
                <a:gd name="T73" fmla="*/ 573 h 631"/>
                <a:gd name="T74" fmla="*/ 150 w 166"/>
                <a:gd name="T75" fmla="*/ 183 h 631"/>
                <a:gd name="T76" fmla="*/ 150 w 166"/>
                <a:gd name="T77" fmla="*/ 199 h 631"/>
                <a:gd name="T78" fmla="*/ 155 w 166"/>
                <a:gd name="T79" fmla="*/ 70 h 631"/>
                <a:gd name="T80" fmla="*/ 160 w 166"/>
                <a:gd name="T81" fmla="*/ 473 h 631"/>
                <a:gd name="T82" fmla="*/ 166 w 166"/>
                <a:gd name="T83" fmla="*/ 145 h 6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31">
                  <a:moveTo>
                    <a:pt x="0" y="133"/>
                  </a:moveTo>
                  <a:lnTo>
                    <a:pt x="5" y="137"/>
                  </a:lnTo>
                  <a:lnTo>
                    <a:pt x="5" y="353"/>
                  </a:lnTo>
                  <a:lnTo>
                    <a:pt x="5" y="41"/>
                  </a:lnTo>
                  <a:lnTo>
                    <a:pt x="5" y="66"/>
                  </a:lnTo>
                  <a:lnTo>
                    <a:pt x="10" y="153"/>
                  </a:lnTo>
                  <a:lnTo>
                    <a:pt x="10" y="419"/>
                  </a:lnTo>
                  <a:lnTo>
                    <a:pt x="10" y="50"/>
                  </a:lnTo>
                  <a:lnTo>
                    <a:pt x="10" y="87"/>
                  </a:lnTo>
                  <a:lnTo>
                    <a:pt x="15" y="187"/>
                  </a:lnTo>
                  <a:lnTo>
                    <a:pt x="15" y="299"/>
                  </a:lnTo>
                  <a:lnTo>
                    <a:pt x="15" y="37"/>
                  </a:lnTo>
                  <a:lnTo>
                    <a:pt x="15" y="137"/>
                  </a:lnTo>
                  <a:lnTo>
                    <a:pt x="20" y="104"/>
                  </a:lnTo>
                  <a:lnTo>
                    <a:pt x="20" y="315"/>
                  </a:lnTo>
                  <a:lnTo>
                    <a:pt x="20" y="50"/>
                  </a:lnTo>
                  <a:lnTo>
                    <a:pt x="20" y="129"/>
                  </a:lnTo>
                  <a:lnTo>
                    <a:pt x="26" y="116"/>
                  </a:lnTo>
                  <a:lnTo>
                    <a:pt x="26" y="482"/>
                  </a:lnTo>
                  <a:lnTo>
                    <a:pt x="26" y="45"/>
                  </a:lnTo>
                  <a:lnTo>
                    <a:pt x="26" y="58"/>
                  </a:lnTo>
                  <a:lnTo>
                    <a:pt x="31" y="153"/>
                  </a:lnTo>
                  <a:lnTo>
                    <a:pt x="31" y="303"/>
                  </a:lnTo>
                  <a:lnTo>
                    <a:pt x="31" y="37"/>
                  </a:lnTo>
                  <a:lnTo>
                    <a:pt x="31" y="62"/>
                  </a:lnTo>
                  <a:lnTo>
                    <a:pt x="36" y="66"/>
                  </a:lnTo>
                  <a:lnTo>
                    <a:pt x="36" y="47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41" y="195"/>
                  </a:lnTo>
                  <a:lnTo>
                    <a:pt x="41" y="494"/>
                  </a:lnTo>
                  <a:lnTo>
                    <a:pt x="41" y="29"/>
                  </a:lnTo>
                  <a:lnTo>
                    <a:pt x="41" y="137"/>
                  </a:lnTo>
                  <a:lnTo>
                    <a:pt x="46" y="340"/>
                  </a:lnTo>
                  <a:lnTo>
                    <a:pt x="46" y="345"/>
                  </a:lnTo>
                  <a:lnTo>
                    <a:pt x="46" y="16"/>
                  </a:lnTo>
                  <a:lnTo>
                    <a:pt x="46" y="104"/>
                  </a:lnTo>
                  <a:lnTo>
                    <a:pt x="51" y="162"/>
                  </a:lnTo>
                  <a:lnTo>
                    <a:pt x="51" y="195"/>
                  </a:lnTo>
                  <a:lnTo>
                    <a:pt x="51" y="37"/>
                  </a:lnTo>
                  <a:lnTo>
                    <a:pt x="51" y="129"/>
                  </a:lnTo>
                  <a:lnTo>
                    <a:pt x="57" y="50"/>
                  </a:lnTo>
                  <a:lnTo>
                    <a:pt x="57" y="631"/>
                  </a:lnTo>
                  <a:lnTo>
                    <a:pt x="57" y="4"/>
                  </a:lnTo>
                  <a:lnTo>
                    <a:pt x="57" y="245"/>
                  </a:lnTo>
                  <a:lnTo>
                    <a:pt x="62" y="66"/>
                  </a:lnTo>
                  <a:lnTo>
                    <a:pt x="62" y="315"/>
                  </a:lnTo>
                  <a:lnTo>
                    <a:pt x="62" y="16"/>
                  </a:lnTo>
                  <a:lnTo>
                    <a:pt x="62" y="291"/>
                  </a:lnTo>
                  <a:lnTo>
                    <a:pt x="67" y="158"/>
                  </a:lnTo>
                  <a:lnTo>
                    <a:pt x="67" y="469"/>
                  </a:lnTo>
                  <a:lnTo>
                    <a:pt x="67" y="25"/>
                  </a:lnTo>
                  <a:lnTo>
                    <a:pt x="67" y="149"/>
                  </a:lnTo>
                  <a:lnTo>
                    <a:pt x="72" y="158"/>
                  </a:lnTo>
                  <a:lnTo>
                    <a:pt x="72" y="465"/>
                  </a:lnTo>
                  <a:lnTo>
                    <a:pt x="72" y="54"/>
                  </a:lnTo>
                  <a:lnTo>
                    <a:pt x="72" y="141"/>
                  </a:lnTo>
                  <a:lnTo>
                    <a:pt x="77" y="207"/>
                  </a:lnTo>
                  <a:lnTo>
                    <a:pt x="77" y="403"/>
                  </a:lnTo>
                  <a:lnTo>
                    <a:pt x="77" y="66"/>
                  </a:lnTo>
                  <a:lnTo>
                    <a:pt x="77" y="207"/>
                  </a:lnTo>
                  <a:lnTo>
                    <a:pt x="83" y="149"/>
                  </a:lnTo>
                  <a:lnTo>
                    <a:pt x="83" y="440"/>
                  </a:lnTo>
                  <a:lnTo>
                    <a:pt x="83" y="62"/>
                  </a:lnTo>
                  <a:lnTo>
                    <a:pt x="83" y="95"/>
                  </a:lnTo>
                  <a:lnTo>
                    <a:pt x="88" y="116"/>
                  </a:lnTo>
                  <a:lnTo>
                    <a:pt x="88" y="311"/>
                  </a:lnTo>
                  <a:lnTo>
                    <a:pt x="88" y="41"/>
                  </a:lnTo>
                  <a:lnTo>
                    <a:pt x="88" y="311"/>
                  </a:lnTo>
                  <a:lnTo>
                    <a:pt x="93" y="183"/>
                  </a:lnTo>
                  <a:lnTo>
                    <a:pt x="93" y="303"/>
                  </a:lnTo>
                  <a:lnTo>
                    <a:pt x="93" y="8"/>
                  </a:lnTo>
                  <a:lnTo>
                    <a:pt x="93" y="112"/>
                  </a:lnTo>
                  <a:lnTo>
                    <a:pt x="98" y="212"/>
                  </a:lnTo>
                  <a:lnTo>
                    <a:pt x="98" y="332"/>
                  </a:lnTo>
                  <a:lnTo>
                    <a:pt x="98" y="12"/>
                  </a:lnTo>
                  <a:lnTo>
                    <a:pt x="98" y="129"/>
                  </a:lnTo>
                  <a:lnTo>
                    <a:pt x="103" y="307"/>
                  </a:lnTo>
                  <a:lnTo>
                    <a:pt x="103" y="473"/>
                  </a:lnTo>
                  <a:lnTo>
                    <a:pt x="103" y="0"/>
                  </a:lnTo>
                  <a:lnTo>
                    <a:pt x="103" y="137"/>
                  </a:lnTo>
                  <a:lnTo>
                    <a:pt x="108" y="120"/>
                  </a:lnTo>
                  <a:lnTo>
                    <a:pt x="108" y="428"/>
                  </a:lnTo>
                  <a:lnTo>
                    <a:pt x="108" y="58"/>
                  </a:lnTo>
                  <a:lnTo>
                    <a:pt x="108" y="237"/>
                  </a:lnTo>
                  <a:lnTo>
                    <a:pt x="114" y="178"/>
                  </a:lnTo>
                  <a:lnTo>
                    <a:pt x="114" y="457"/>
                  </a:lnTo>
                  <a:lnTo>
                    <a:pt x="114" y="45"/>
                  </a:lnTo>
                  <a:lnTo>
                    <a:pt x="114" y="257"/>
                  </a:lnTo>
                  <a:lnTo>
                    <a:pt x="119" y="174"/>
                  </a:lnTo>
                  <a:lnTo>
                    <a:pt x="119" y="394"/>
                  </a:lnTo>
                  <a:lnTo>
                    <a:pt x="119" y="75"/>
                  </a:lnTo>
                  <a:lnTo>
                    <a:pt x="119" y="224"/>
                  </a:lnTo>
                  <a:lnTo>
                    <a:pt x="124" y="153"/>
                  </a:lnTo>
                  <a:lnTo>
                    <a:pt x="124" y="340"/>
                  </a:lnTo>
                  <a:lnTo>
                    <a:pt x="124" y="70"/>
                  </a:lnTo>
                  <a:lnTo>
                    <a:pt x="124" y="178"/>
                  </a:lnTo>
                  <a:lnTo>
                    <a:pt x="129" y="133"/>
                  </a:lnTo>
                  <a:lnTo>
                    <a:pt x="129" y="411"/>
                  </a:lnTo>
                  <a:lnTo>
                    <a:pt x="129" y="66"/>
                  </a:lnTo>
                  <a:lnTo>
                    <a:pt x="129" y="195"/>
                  </a:lnTo>
                  <a:lnTo>
                    <a:pt x="134" y="170"/>
                  </a:lnTo>
                  <a:lnTo>
                    <a:pt x="134" y="345"/>
                  </a:lnTo>
                  <a:lnTo>
                    <a:pt x="134" y="50"/>
                  </a:lnTo>
                  <a:lnTo>
                    <a:pt x="134" y="145"/>
                  </a:lnTo>
                  <a:lnTo>
                    <a:pt x="140" y="232"/>
                  </a:lnTo>
                  <a:lnTo>
                    <a:pt x="140" y="415"/>
                  </a:lnTo>
                  <a:lnTo>
                    <a:pt x="140" y="33"/>
                  </a:lnTo>
                  <a:lnTo>
                    <a:pt x="140" y="228"/>
                  </a:lnTo>
                  <a:lnTo>
                    <a:pt x="145" y="382"/>
                  </a:lnTo>
                  <a:lnTo>
                    <a:pt x="145" y="573"/>
                  </a:lnTo>
                  <a:lnTo>
                    <a:pt x="145" y="87"/>
                  </a:lnTo>
                  <a:lnTo>
                    <a:pt x="145" y="153"/>
                  </a:lnTo>
                  <a:lnTo>
                    <a:pt x="150" y="183"/>
                  </a:lnTo>
                  <a:lnTo>
                    <a:pt x="150" y="552"/>
                  </a:lnTo>
                  <a:lnTo>
                    <a:pt x="150" y="37"/>
                  </a:lnTo>
                  <a:lnTo>
                    <a:pt x="150" y="199"/>
                  </a:lnTo>
                  <a:lnTo>
                    <a:pt x="155" y="145"/>
                  </a:lnTo>
                  <a:lnTo>
                    <a:pt x="155" y="502"/>
                  </a:lnTo>
                  <a:lnTo>
                    <a:pt x="155" y="70"/>
                  </a:lnTo>
                  <a:lnTo>
                    <a:pt x="155" y="124"/>
                  </a:lnTo>
                  <a:lnTo>
                    <a:pt x="160" y="191"/>
                  </a:lnTo>
                  <a:lnTo>
                    <a:pt x="160" y="473"/>
                  </a:lnTo>
                  <a:lnTo>
                    <a:pt x="160" y="58"/>
                  </a:lnTo>
                  <a:lnTo>
                    <a:pt x="160" y="324"/>
                  </a:lnTo>
                  <a:lnTo>
                    <a:pt x="166" y="145"/>
                  </a:lnTo>
                  <a:lnTo>
                    <a:pt x="166" y="390"/>
                  </a:lnTo>
                  <a:lnTo>
                    <a:pt x="166" y="1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7905470" y="3854450"/>
              <a:ext cx="144420" cy="923925"/>
            </a:xfrm>
            <a:custGeom>
              <a:avLst/>
              <a:gdLst>
                <a:gd name="T0" fmla="*/ 5 w 171"/>
                <a:gd name="T1" fmla="*/ 92 h 582"/>
                <a:gd name="T2" fmla="*/ 5 w 171"/>
                <a:gd name="T3" fmla="*/ 216 h 582"/>
                <a:gd name="T4" fmla="*/ 10 w 171"/>
                <a:gd name="T5" fmla="*/ 125 h 582"/>
                <a:gd name="T6" fmla="*/ 15 w 171"/>
                <a:gd name="T7" fmla="*/ 192 h 582"/>
                <a:gd name="T8" fmla="*/ 20 w 171"/>
                <a:gd name="T9" fmla="*/ 59 h 582"/>
                <a:gd name="T10" fmla="*/ 25 w 171"/>
                <a:gd name="T11" fmla="*/ 570 h 582"/>
                <a:gd name="T12" fmla="*/ 31 w 171"/>
                <a:gd name="T13" fmla="*/ 129 h 582"/>
                <a:gd name="T14" fmla="*/ 31 w 171"/>
                <a:gd name="T15" fmla="*/ 108 h 582"/>
                <a:gd name="T16" fmla="*/ 36 w 171"/>
                <a:gd name="T17" fmla="*/ 17 h 582"/>
                <a:gd name="T18" fmla="*/ 41 w 171"/>
                <a:gd name="T19" fmla="*/ 17 h 582"/>
                <a:gd name="T20" fmla="*/ 46 w 171"/>
                <a:gd name="T21" fmla="*/ 437 h 582"/>
                <a:gd name="T22" fmla="*/ 51 w 171"/>
                <a:gd name="T23" fmla="*/ 146 h 582"/>
                <a:gd name="T24" fmla="*/ 51 w 171"/>
                <a:gd name="T25" fmla="*/ 104 h 582"/>
                <a:gd name="T26" fmla="*/ 57 w 171"/>
                <a:gd name="T27" fmla="*/ 71 h 582"/>
                <a:gd name="T28" fmla="*/ 62 w 171"/>
                <a:gd name="T29" fmla="*/ 491 h 582"/>
                <a:gd name="T30" fmla="*/ 67 w 171"/>
                <a:gd name="T31" fmla="*/ 349 h 582"/>
                <a:gd name="T32" fmla="*/ 67 w 171"/>
                <a:gd name="T33" fmla="*/ 333 h 582"/>
                <a:gd name="T34" fmla="*/ 72 w 171"/>
                <a:gd name="T35" fmla="*/ 59 h 582"/>
                <a:gd name="T36" fmla="*/ 77 w 171"/>
                <a:gd name="T37" fmla="*/ 532 h 582"/>
                <a:gd name="T38" fmla="*/ 82 w 171"/>
                <a:gd name="T39" fmla="*/ 532 h 582"/>
                <a:gd name="T40" fmla="*/ 88 w 171"/>
                <a:gd name="T41" fmla="*/ 154 h 582"/>
                <a:gd name="T42" fmla="*/ 88 w 171"/>
                <a:gd name="T43" fmla="*/ 146 h 582"/>
                <a:gd name="T44" fmla="*/ 93 w 171"/>
                <a:gd name="T45" fmla="*/ 29 h 582"/>
                <a:gd name="T46" fmla="*/ 98 w 171"/>
                <a:gd name="T47" fmla="*/ 383 h 582"/>
                <a:gd name="T48" fmla="*/ 103 w 171"/>
                <a:gd name="T49" fmla="*/ 121 h 582"/>
                <a:gd name="T50" fmla="*/ 108 w 171"/>
                <a:gd name="T51" fmla="*/ 150 h 582"/>
                <a:gd name="T52" fmla="*/ 108 w 171"/>
                <a:gd name="T53" fmla="*/ 208 h 582"/>
                <a:gd name="T54" fmla="*/ 114 w 171"/>
                <a:gd name="T55" fmla="*/ 42 h 582"/>
                <a:gd name="T56" fmla="*/ 119 w 171"/>
                <a:gd name="T57" fmla="*/ 532 h 582"/>
                <a:gd name="T58" fmla="*/ 124 w 171"/>
                <a:gd name="T59" fmla="*/ 208 h 582"/>
                <a:gd name="T60" fmla="*/ 124 w 171"/>
                <a:gd name="T61" fmla="*/ 138 h 582"/>
                <a:gd name="T62" fmla="*/ 129 w 171"/>
                <a:gd name="T63" fmla="*/ 0 h 582"/>
                <a:gd name="T64" fmla="*/ 134 w 171"/>
                <a:gd name="T65" fmla="*/ 549 h 582"/>
                <a:gd name="T66" fmla="*/ 139 w 171"/>
                <a:gd name="T67" fmla="*/ 216 h 582"/>
                <a:gd name="T68" fmla="*/ 139 w 171"/>
                <a:gd name="T69" fmla="*/ 108 h 582"/>
                <a:gd name="T70" fmla="*/ 145 w 171"/>
                <a:gd name="T71" fmla="*/ 374 h 582"/>
                <a:gd name="T72" fmla="*/ 150 w 171"/>
                <a:gd name="T73" fmla="*/ 34 h 582"/>
                <a:gd name="T74" fmla="*/ 155 w 171"/>
                <a:gd name="T75" fmla="*/ 553 h 582"/>
                <a:gd name="T76" fmla="*/ 160 w 171"/>
                <a:gd name="T77" fmla="*/ 88 h 582"/>
                <a:gd name="T78" fmla="*/ 160 w 171"/>
                <a:gd name="T79" fmla="*/ 121 h 582"/>
                <a:gd name="T80" fmla="*/ 165 w 171"/>
                <a:gd name="T81" fmla="*/ 13 h 582"/>
                <a:gd name="T82" fmla="*/ 171 w 171"/>
                <a:gd name="T83" fmla="*/ 391 h 5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582">
                  <a:moveTo>
                    <a:pt x="0" y="25"/>
                  </a:moveTo>
                  <a:lnTo>
                    <a:pt x="0" y="212"/>
                  </a:lnTo>
                  <a:lnTo>
                    <a:pt x="5" y="92"/>
                  </a:lnTo>
                  <a:lnTo>
                    <a:pt x="5" y="457"/>
                  </a:lnTo>
                  <a:lnTo>
                    <a:pt x="5" y="13"/>
                  </a:lnTo>
                  <a:lnTo>
                    <a:pt x="5" y="216"/>
                  </a:lnTo>
                  <a:lnTo>
                    <a:pt x="10" y="366"/>
                  </a:lnTo>
                  <a:lnTo>
                    <a:pt x="10" y="9"/>
                  </a:lnTo>
                  <a:lnTo>
                    <a:pt x="10" y="125"/>
                  </a:lnTo>
                  <a:lnTo>
                    <a:pt x="15" y="38"/>
                  </a:lnTo>
                  <a:lnTo>
                    <a:pt x="15" y="341"/>
                  </a:lnTo>
                  <a:lnTo>
                    <a:pt x="15" y="192"/>
                  </a:lnTo>
                  <a:lnTo>
                    <a:pt x="20" y="154"/>
                  </a:lnTo>
                  <a:lnTo>
                    <a:pt x="20" y="399"/>
                  </a:lnTo>
                  <a:lnTo>
                    <a:pt x="20" y="59"/>
                  </a:lnTo>
                  <a:lnTo>
                    <a:pt x="20" y="129"/>
                  </a:lnTo>
                  <a:lnTo>
                    <a:pt x="25" y="92"/>
                  </a:lnTo>
                  <a:lnTo>
                    <a:pt x="25" y="570"/>
                  </a:lnTo>
                  <a:lnTo>
                    <a:pt x="25" y="38"/>
                  </a:lnTo>
                  <a:lnTo>
                    <a:pt x="25" y="216"/>
                  </a:lnTo>
                  <a:lnTo>
                    <a:pt x="31" y="129"/>
                  </a:lnTo>
                  <a:lnTo>
                    <a:pt x="31" y="295"/>
                  </a:lnTo>
                  <a:lnTo>
                    <a:pt x="31" y="50"/>
                  </a:lnTo>
                  <a:lnTo>
                    <a:pt x="31" y="108"/>
                  </a:lnTo>
                  <a:lnTo>
                    <a:pt x="36" y="167"/>
                  </a:lnTo>
                  <a:lnTo>
                    <a:pt x="36" y="487"/>
                  </a:lnTo>
                  <a:lnTo>
                    <a:pt x="36" y="17"/>
                  </a:lnTo>
                  <a:lnTo>
                    <a:pt x="36" y="79"/>
                  </a:lnTo>
                  <a:lnTo>
                    <a:pt x="41" y="416"/>
                  </a:lnTo>
                  <a:lnTo>
                    <a:pt x="41" y="17"/>
                  </a:lnTo>
                  <a:lnTo>
                    <a:pt x="41" y="125"/>
                  </a:lnTo>
                  <a:lnTo>
                    <a:pt x="46" y="92"/>
                  </a:lnTo>
                  <a:lnTo>
                    <a:pt x="46" y="437"/>
                  </a:lnTo>
                  <a:lnTo>
                    <a:pt x="46" y="34"/>
                  </a:lnTo>
                  <a:lnTo>
                    <a:pt x="46" y="108"/>
                  </a:lnTo>
                  <a:lnTo>
                    <a:pt x="51" y="146"/>
                  </a:lnTo>
                  <a:lnTo>
                    <a:pt x="51" y="582"/>
                  </a:lnTo>
                  <a:lnTo>
                    <a:pt x="51" y="67"/>
                  </a:lnTo>
                  <a:lnTo>
                    <a:pt x="51" y="104"/>
                  </a:lnTo>
                  <a:lnTo>
                    <a:pt x="57" y="291"/>
                  </a:lnTo>
                  <a:lnTo>
                    <a:pt x="57" y="478"/>
                  </a:lnTo>
                  <a:lnTo>
                    <a:pt x="57" y="71"/>
                  </a:lnTo>
                  <a:lnTo>
                    <a:pt x="57" y="146"/>
                  </a:lnTo>
                  <a:lnTo>
                    <a:pt x="62" y="187"/>
                  </a:lnTo>
                  <a:lnTo>
                    <a:pt x="62" y="491"/>
                  </a:lnTo>
                  <a:lnTo>
                    <a:pt x="62" y="71"/>
                  </a:lnTo>
                  <a:lnTo>
                    <a:pt x="62" y="154"/>
                  </a:lnTo>
                  <a:lnTo>
                    <a:pt x="67" y="349"/>
                  </a:lnTo>
                  <a:lnTo>
                    <a:pt x="67" y="378"/>
                  </a:lnTo>
                  <a:lnTo>
                    <a:pt x="67" y="63"/>
                  </a:lnTo>
                  <a:lnTo>
                    <a:pt x="67" y="333"/>
                  </a:lnTo>
                  <a:lnTo>
                    <a:pt x="72" y="204"/>
                  </a:lnTo>
                  <a:lnTo>
                    <a:pt x="72" y="528"/>
                  </a:lnTo>
                  <a:lnTo>
                    <a:pt x="72" y="59"/>
                  </a:lnTo>
                  <a:lnTo>
                    <a:pt x="72" y="192"/>
                  </a:lnTo>
                  <a:lnTo>
                    <a:pt x="77" y="50"/>
                  </a:lnTo>
                  <a:lnTo>
                    <a:pt x="77" y="532"/>
                  </a:lnTo>
                  <a:lnTo>
                    <a:pt x="77" y="196"/>
                  </a:lnTo>
                  <a:lnTo>
                    <a:pt x="82" y="150"/>
                  </a:lnTo>
                  <a:lnTo>
                    <a:pt x="82" y="532"/>
                  </a:lnTo>
                  <a:lnTo>
                    <a:pt x="82" y="96"/>
                  </a:lnTo>
                  <a:lnTo>
                    <a:pt x="82" y="275"/>
                  </a:lnTo>
                  <a:lnTo>
                    <a:pt x="88" y="154"/>
                  </a:lnTo>
                  <a:lnTo>
                    <a:pt x="88" y="474"/>
                  </a:lnTo>
                  <a:lnTo>
                    <a:pt x="88" y="50"/>
                  </a:lnTo>
                  <a:lnTo>
                    <a:pt x="88" y="146"/>
                  </a:lnTo>
                  <a:lnTo>
                    <a:pt x="93" y="133"/>
                  </a:lnTo>
                  <a:lnTo>
                    <a:pt x="93" y="466"/>
                  </a:lnTo>
                  <a:lnTo>
                    <a:pt x="93" y="29"/>
                  </a:lnTo>
                  <a:lnTo>
                    <a:pt x="93" y="88"/>
                  </a:lnTo>
                  <a:lnTo>
                    <a:pt x="98" y="208"/>
                  </a:lnTo>
                  <a:lnTo>
                    <a:pt x="98" y="383"/>
                  </a:lnTo>
                  <a:lnTo>
                    <a:pt x="98" y="67"/>
                  </a:lnTo>
                  <a:lnTo>
                    <a:pt x="98" y="158"/>
                  </a:lnTo>
                  <a:lnTo>
                    <a:pt x="103" y="121"/>
                  </a:lnTo>
                  <a:lnTo>
                    <a:pt x="103" y="349"/>
                  </a:lnTo>
                  <a:lnTo>
                    <a:pt x="103" y="21"/>
                  </a:lnTo>
                  <a:lnTo>
                    <a:pt x="108" y="150"/>
                  </a:lnTo>
                  <a:lnTo>
                    <a:pt x="108" y="366"/>
                  </a:lnTo>
                  <a:lnTo>
                    <a:pt x="108" y="9"/>
                  </a:lnTo>
                  <a:lnTo>
                    <a:pt x="108" y="208"/>
                  </a:lnTo>
                  <a:lnTo>
                    <a:pt x="114" y="212"/>
                  </a:lnTo>
                  <a:lnTo>
                    <a:pt x="114" y="300"/>
                  </a:lnTo>
                  <a:lnTo>
                    <a:pt x="114" y="42"/>
                  </a:lnTo>
                  <a:lnTo>
                    <a:pt x="114" y="229"/>
                  </a:lnTo>
                  <a:lnTo>
                    <a:pt x="119" y="84"/>
                  </a:lnTo>
                  <a:lnTo>
                    <a:pt x="119" y="532"/>
                  </a:lnTo>
                  <a:lnTo>
                    <a:pt x="119" y="59"/>
                  </a:lnTo>
                  <a:lnTo>
                    <a:pt x="119" y="162"/>
                  </a:lnTo>
                  <a:lnTo>
                    <a:pt x="124" y="208"/>
                  </a:lnTo>
                  <a:lnTo>
                    <a:pt x="124" y="433"/>
                  </a:lnTo>
                  <a:lnTo>
                    <a:pt x="124" y="38"/>
                  </a:lnTo>
                  <a:lnTo>
                    <a:pt x="124" y="138"/>
                  </a:lnTo>
                  <a:lnTo>
                    <a:pt x="129" y="13"/>
                  </a:lnTo>
                  <a:lnTo>
                    <a:pt x="129" y="474"/>
                  </a:lnTo>
                  <a:lnTo>
                    <a:pt x="129" y="0"/>
                  </a:lnTo>
                  <a:lnTo>
                    <a:pt x="129" y="162"/>
                  </a:lnTo>
                  <a:lnTo>
                    <a:pt x="134" y="183"/>
                  </a:lnTo>
                  <a:lnTo>
                    <a:pt x="134" y="549"/>
                  </a:lnTo>
                  <a:lnTo>
                    <a:pt x="134" y="17"/>
                  </a:lnTo>
                  <a:lnTo>
                    <a:pt x="134" y="171"/>
                  </a:lnTo>
                  <a:lnTo>
                    <a:pt x="139" y="216"/>
                  </a:lnTo>
                  <a:lnTo>
                    <a:pt x="139" y="416"/>
                  </a:lnTo>
                  <a:lnTo>
                    <a:pt x="139" y="13"/>
                  </a:lnTo>
                  <a:lnTo>
                    <a:pt x="139" y="108"/>
                  </a:lnTo>
                  <a:lnTo>
                    <a:pt x="145" y="167"/>
                  </a:lnTo>
                  <a:lnTo>
                    <a:pt x="145" y="42"/>
                  </a:lnTo>
                  <a:lnTo>
                    <a:pt x="145" y="374"/>
                  </a:lnTo>
                  <a:lnTo>
                    <a:pt x="150" y="46"/>
                  </a:lnTo>
                  <a:lnTo>
                    <a:pt x="150" y="491"/>
                  </a:lnTo>
                  <a:lnTo>
                    <a:pt x="150" y="34"/>
                  </a:lnTo>
                  <a:lnTo>
                    <a:pt x="150" y="175"/>
                  </a:lnTo>
                  <a:lnTo>
                    <a:pt x="155" y="113"/>
                  </a:lnTo>
                  <a:lnTo>
                    <a:pt x="155" y="553"/>
                  </a:lnTo>
                  <a:lnTo>
                    <a:pt x="155" y="84"/>
                  </a:lnTo>
                  <a:lnTo>
                    <a:pt x="155" y="162"/>
                  </a:lnTo>
                  <a:lnTo>
                    <a:pt x="160" y="88"/>
                  </a:lnTo>
                  <a:lnTo>
                    <a:pt x="160" y="395"/>
                  </a:lnTo>
                  <a:lnTo>
                    <a:pt x="160" y="29"/>
                  </a:lnTo>
                  <a:lnTo>
                    <a:pt x="160" y="121"/>
                  </a:lnTo>
                  <a:lnTo>
                    <a:pt x="165" y="50"/>
                  </a:lnTo>
                  <a:lnTo>
                    <a:pt x="165" y="457"/>
                  </a:lnTo>
                  <a:lnTo>
                    <a:pt x="165" y="13"/>
                  </a:lnTo>
                  <a:lnTo>
                    <a:pt x="165" y="171"/>
                  </a:lnTo>
                  <a:lnTo>
                    <a:pt x="171" y="167"/>
                  </a:lnTo>
                  <a:lnTo>
                    <a:pt x="171" y="391"/>
                  </a:lnTo>
                  <a:lnTo>
                    <a:pt x="171" y="13"/>
                  </a:lnTo>
                  <a:lnTo>
                    <a:pt x="171" y="162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8049890" y="3808412"/>
              <a:ext cx="144420" cy="825500"/>
            </a:xfrm>
            <a:custGeom>
              <a:avLst/>
              <a:gdLst>
                <a:gd name="T0" fmla="*/ 5 w 171"/>
                <a:gd name="T1" fmla="*/ 308 h 520"/>
                <a:gd name="T2" fmla="*/ 10 w 171"/>
                <a:gd name="T3" fmla="*/ 67 h 520"/>
                <a:gd name="T4" fmla="*/ 10 w 171"/>
                <a:gd name="T5" fmla="*/ 167 h 520"/>
                <a:gd name="T6" fmla="*/ 15 w 171"/>
                <a:gd name="T7" fmla="*/ 46 h 520"/>
                <a:gd name="T8" fmla="*/ 20 w 171"/>
                <a:gd name="T9" fmla="*/ 25 h 520"/>
                <a:gd name="T10" fmla="*/ 25 w 171"/>
                <a:gd name="T11" fmla="*/ 212 h 520"/>
                <a:gd name="T12" fmla="*/ 31 w 171"/>
                <a:gd name="T13" fmla="*/ 88 h 520"/>
                <a:gd name="T14" fmla="*/ 31 w 171"/>
                <a:gd name="T15" fmla="*/ 104 h 520"/>
                <a:gd name="T16" fmla="*/ 36 w 171"/>
                <a:gd name="T17" fmla="*/ 13 h 520"/>
                <a:gd name="T18" fmla="*/ 41 w 171"/>
                <a:gd name="T19" fmla="*/ 316 h 520"/>
                <a:gd name="T20" fmla="*/ 46 w 171"/>
                <a:gd name="T21" fmla="*/ 92 h 520"/>
                <a:gd name="T22" fmla="*/ 46 w 171"/>
                <a:gd name="T23" fmla="*/ 113 h 520"/>
                <a:gd name="T24" fmla="*/ 51 w 171"/>
                <a:gd name="T25" fmla="*/ 29 h 520"/>
                <a:gd name="T26" fmla="*/ 57 w 171"/>
                <a:gd name="T27" fmla="*/ 520 h 520"/>
                <a:gd name="T28" fmla="*/ 62 w 171"/>
                <a:gd name="T29" fmla="*/ 142 h 520"/>
                <a:gd name="T30" fmla="*/ 62 w 171"/>
                <a:gd name="T31" fmla="*/ 167 h 520"/>
                <a:gd name="T32" fmla="*/ 67 w 171"/>
                <a:gd name="T33" fmla="*/ 50 h 520"/>
                <a:gd name="T34" fmla="*/ 72 w 171"/>
                <a:gd name="T35" fmla="*/ 216 h 520"/>
                <a:gd name="T36" fmla="*/ 77 w 171"/>
                <a:gd name="T37" fmla="*/ 262 h 520"/>
                <a:gd name="T38" fmla="*/ 83 w 171"/>
                <a:gd name="T39" fmla="*/ 58 h 520"/>
                <a:gd name="T40" fmla="*/ 83 w 171"/>
                <a:gd name="T41" fmla="*/ 38 h 520"/>
                <a:gd name="T42" fmla="*/ 88 w 171"/>
                <a:gd name="T43" fmla="*/ 50 h 520"/>
                <a:gd name="T44" fmla="*/ 93 w 171"/>
                <a:gd name="T45" fmla="*/ 399 h 520"/>
                <a:gd name="T46" fmla="*/ 98 w 171"/>
                <a:gd name="T47" fmla="*/ 154 h 520"/>
                <a:gd name="T48" fmla="*/ 98 w 171"/>
                <a:gd name="T49" fmla="*/ 104 h 520"/>
                <a:gd name="T50" fmla="*/ 103 w 171"/>
                <a:gd name="T51" fmla="*/ 21 h 520"/>
                <a:gd name="T52" fmla="*/ 108 w 171"/>
                <a:gd name="T53" fmla="*/ 312 h 520"/>
                <a:gd name="T54" fmla="*/ 114 w 171"/>
                <a:gd name="T55" fmla="*/ 245 h 520"/>
                <a:gd name="T56" fmla="*/ 119 w 171"/>
                <a:gd name="T57" fmla="*/ 108 h 520"/>
                <a:gd name="T58" fmla="*/ 119 w 171"/>
                <a:gd name="T59" fmla="*/ 50 h 520"/>
                <a:gd name="T60" fmla="*/ 124 w 171"/>
                <a:gd name="T61" fmla="*/ 29 h 520"/>
                <a:gd name="T62" fmla="*/ 129 w 171"/>
                <a:gd name="T63" fmla="*/ 212 h 520"/>
                <a:gd name="T64" fmla="*/ 134 w 171"/>
                <a:gd name="T65" fmla="*/ 108 h 520"/>
                <a:gd name="T66" fmla="*/ 134 w 171"/>
                <a:gd name="T67" fmla="*/ 191 h 520"/>
                <a:gd name="T68" fmla="*/ 140 w 171"/>
                <a:gd name="T69" fmla="*/ 21 h 520"/>
                <a:gd name="T70" fmla="*/ 145 w 171"/>
                <a:gd name="T71" fmla="*/ 283 h 520"/>
                <a:gd name="T72" fmla="*/ 150 w 171"/>
                <a:gd name="T73" fmla="*/ 71 h 520"/>
                <a:gd name="T74" fmla="*/ 150 w 171"/>
                <a:gd name="T75" fmla="*/ 88 h 520"/>
                <a:gd name="T76" fmla="*/ 155 w 171"/>
                <a:gd name="T77" fmla="*/ 9 h 520"/>
                <a:gd name="T78" fmla="*/ 160 w 171"/>
                <a:gd name="T79" fmla="*/ 162 h 520"/>
                <a:gd name="T80" fmla="*/ 165 w 171"/>
                <a:gd name="T81" fmla="*/ 117 h 520"/>
                <a:gd name="T82" fmla="*/ 165 w 171"/>
                <a:gd name="T83" fmla="*/ 88 h 5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520">
                  <a:moveTo>
                    <a:pt x="0" y="191"/>
                  </a:moveTo>
                  <a:lnTo>
                    <a:pt x="5" y="216"/>
                  </a:lnTo>
                  <a:lnTo>
                    <a:pt x="5" y="308"/>
                  </a:lnTo>
                  <a:lnTo>
                    <a:pt x="5" y="17"/>
                  </a:lnTo>
                  <a:lnTo>
                    <a:pt x="5" y="167"/>
                  </a:lnTo>
                  <a:lnTo>
                    <a:pt x="10" y="67"/>
                  </a:lnTo>
                  <a:lnTo>
                    <a:pt x="10" y="407"/>
                  </a:lnTo>
                  <a:lnTo>
                    <a:pt x="10" y="38"/>
                  </a:lnTo>
                  <a:lnTo>
                    <a:pt x="10" y="167"/>
                  </a:lnTo>
                  <a:lnTo>
                    <a:pt x="15" y="146"/>
                  </a:lnTo>
                  <a:lnTo>
                    <a:pt x="15" y="262"/>
                  </a:lnTo>
                  <a:lnTo>
                    <a:pt x="15" y="46"/>
                  </a:lnTo>
                  <a:lnTo>
                    <a:pt x="20" y="187"/>
                  </a:lnTo>
                  <a:lnTo>
                    <a:pt x="20" y="204"/>
                  </a:lnTo>
                  <a:lnTo>
                    <a:pt x="20" y="25"/>
                  </a:lnTo>
                  <a:lnTo>
                    <a:pt x="20" y="146"/>
                  </a:lnTo>
                  <a:lnTo>
                    <a:pt x="25" y="129"/>
                  </a:lnTo>
                  <a:lnTo>
                    <a:pt x="25" y="212"/>
                  </a:lnTo>
                  <a:lnTo>
                    <a:pt x="25" y="13"/>
                  </a:lnTo>
                  <a:lnTo>
                    <a:pt x="25" y="71"/>
                  </a:lnTo>
                  <a:lnTo>
                    <a:pt x="31" y="88"/>
                  </a:lnTo>
                  <a:lnTo>
                    <a:pt x="31" y="216"/>
                  </a:lnTo>
                  <a:lnTo>
                    <a:pt x="31" y="9"/>
                  </a:lnTo>
                  <a:lnTo>
                    <a:pt x="31" y="104"/>
                  </a:lnTo>
                  <a:lnTo>
                    <a:pt x="36" y="21"/>
                  </a:lnTo>
                  <a:lnTo>
                    <a:pt x="36" y="270"/>
                  </a:lnTo>
                  <a:lnTo>
                    <a:pt x="36" y="13"/>
                  </a:lnTo>
                  <a:lnTo>
                    <a:pt x="36" y="50"/>
                  </a:lnTo>
                  <a:lnTo>
                    <a:pt x="41" y="167"/>
                  </a:lnTo>
                  <a:lnTo>
                    <a:pt x="41" y="316"/>
                  </a:lnTo>
                  <a:lnTo>
                    <a:pt x="41" y="9"/>
                  </a:lnTo>
                  <a:lnTo>
                    <a:pt x="41" y="154"/>
                  </a:lnTo>
                  <a:lnTo>
                    <a:pt x="46" y="92"/>
                  </a:lnTo>
                  <a:lnTo>
                    <a:pt x="46" y="229"/>
                  </a:lnTo>
                  <a:lnTo>
                    <a:pt x="46" y="34"/>
                  </a:lnTo>
                  <a:lnTo>
                    <a:pt x="46" y="113"/>
                  </a:lnTo>
                  <a:lnTo>
                    <a:pt x="51" y="75"/>
                  </a:lnTo>
                  <a:lnTo>
                    <a:pt x="51" y="349"/>
                  </a:lnTo>
                  <a:lnTo>
                    <a:pt x="51" y="29"/>
                  </a:lnTo>
                  <a:lnTo>
                    <a:pt x="51" y="279"/>
                  </a:lnTo>
                  <a:lnTo>
                    <a:pt x="57" y="108"/>
                  </a:lnTo>
                  <a:lnTo>
                    <a:pt x="57" y="520"/>
                  </a:lnTo>
                  <a:lnTo>
                    <a:pt x="57" y="71"/>
                  </a:lnTo>
                  <a:lnTo>
                    <a:pt x="57" y="125"/>
                  </a:lnTo>
                  <a:lnTo>
                    <a:pt x="62" y="142"/>
                  </a:lnTo>
                  <a:lnTo>
                    <a:pt x="62" y="383"/>
                  </a:lnTo>
                  <a:lnTo>
                    <a:pt x="62" y="63"/>
                  </a:lnTo>
                  <a:lnTo>
                    <a:pt x="62" y="167"/>
                  </a:lnTo>
                  <a:lnTo>
                    <a:pt x="67" y="133"/>
                  </a:lnTo>
                  <a:lnTo>
                    <a:pt x="67" y="299"/>
                  </a:lnTo>
                  <a:lnTo>
                    <a:pt x="67" y="50"/>
                  </a:lnTo>
                  <a:lnTo>
                    <a:pt x="67" y="146"/>
                  </a:lnTo>
                  <a:lnTo>
                    <a:pt x="72" y="83"/>
                  </a:lnTo>
                  <a:lnTo>
                    <a:pt x="72" y="216"/>
                  </a:lnTo>
                  <a:lnTo>
                    <a:pt x="72" y="9"/>
                  </a:lnTo>
                  <a:lnTo>
                    <a:pt x="72" y="133"/>
                  </a:lnTo>
                  <a:lnTo>
                    <a:pt x="77" y="262"/>
                  </a:lnTo>
                  <a:lnTo>
                    <a:pt x="77" y="21"/>
                  </a:lnTo>
                  <a:lnTo>
                    <a:pt x="77" y="196"/>
                  </a:lnTo>
                  <a:lnTo>
                    <a:pt x="83" y="58"/>
                  </a:lnTo>
                  <a:lnTo>
                    <a:pt x="83" y="229"/>
                  </a:lnTo>
                  <a:lnTo>
                    <a:pt x="83" y="17"/>
                  </a:lnTo>
                  <a:lnTo>
                    <a:pt x="83" y="38"/>
                  </a:lnTo>
                  <a:lnTo>
                    <a:pt x="88" y="58"/>
                  </a:lnTo>
                  <a:lnTo>
                    <a:pt x="88" y="237"/>
                  </a:lnTo>
                  <a:lnTo>
                    <a:pt x="88" y="50"/>
                  </a:lnTo>
                  <a:lnTo>
                    <a:pt x="88" y="133"/>
                  </a:lnTo>
                  <a:lnTo>
                    <a:pt x="93" y="150"/>
                  </a:lnTo>
                  <a:lnTo>
                    <a:pt x="93" y="399"/>
                  </a:lnTo>
                  <a:lnTo>
                    <a:pt x="93" y="34"/>
                  </a:lnTo>
                  <a:lnTo>
                    <a:pt x="93" y="320"/>
                  </a:lnTo>
                  <a:lnTo>
                    <a:pt x="98" y="154"/>
                  </a:lnTo>
                  <a:lnTo>
                    <a:pt x="98" y="258"/>
                  </a:lnTo>
                  <a:lnTo>
                    <a:pt x="98" y="17"/>
                  </a:lnTo>
                  <a:lnTo>
                    <a:pt x="98" y="104"/>
                  </a:lnTo>
                  <a:lnTo>
                    <a:pt x="103" y="100"/>
                  </a:lnTo>
                  <a:lnTo>
                    <a:pt x="103" y="245"/>
                  </a:lnTo>
                  <a:lnTo>
                    <a:pt x="103" y="21"/>
                  </a:lnTo>
                  <a:lnTo>
                    <a:pt x="103" y="100"/>
                  </a:lnTo>
                  <a:lnTo>
                    <a:pt x="108" y="142"/>
                  </a:lnTo>
                  <a:lnTo>
                    <a:pt x="108" y="312"/>
                  </a:lnTo>
                  <a:lnTo>
                    <a:pt x="108" y="13"/>
                  </a:lnTo>
                  <a:lnTo>
                    <a:pt x="114" y="83"/>
                  </a:lnTo>
                  <a:lnTo>
                    <a:pt x="114" y="245"/>
                  </a:lnTo>
                  <a:lnTo>
                    <a:pt x="114" y="21"/>
                  </a:lnTo>
                  <a:lnTo>
                    <a:pt x="114" y="75"/>
                  </a:lnTo>
                  <a:lnTo>
                    <a:pt x="119" y="108"/>
                  </a:lnTo>
                  <a:lnTo>
                    <a:pt x="119" y="304"/>
                  </a:lnTo>
                  <a:lnTo>
                    <a:pt x="119" y="25"/>
                  </a:lnTo>
                  <a:lnTo>
                    <a:pt x="119" y="50"/>
                  </a:lnTo>
                  <a:lnTo>
                    <a:pt x="124" y="92"/>
                  </a:lnTo>
                  <a:lnTo>
                    <a:pt x="124" y="225"/>
                  </a:lnTo>
                  <a:lnTo>
                    <a:pt x="124" y="29"/>
                  </a:lnTo>
                  <a:lnTo>
                    <a:pt x="124" y="42"/>
                  </a:lnTo>
                  <a:lnTo>
                    <a:pt x="129" y="83"/>
                  </a:lnTo>
                  <a:lnTo>
                    <a:pt x="129" y="212"/>
                  </a:lnTo>
                  <a:lnTo>
                    <a:pt x="129" y="21"/>
                  </a:lnTo>
                  <a:lnTo>
                    <a:pt x="129" y="54"/>
                  </a:lnTo>
                  <a:lnTo>
                    <a:pt x="134" y="108"/>
                  </a:lnTo>
                  <a:lnTo>
                    <a:pt x="134" y="341"/>
                  </a:lnTo>
                  <a:lnTo>
                    <a:pt x="134" y="29"/>
                  </a:lnTo>
                  <a:lnTo>
                    <a:pt x="134" y="191"/>
                  </a:lnTo>
                  <a:lnTo>
                    <a:pt x="140" y="108"/>
                  </a:lnTo>
                  <a:lnTo>
                    <a:pt x="140" y="191"/>
                  </a:lnTo>
                  <a:lnTo>
                    <a:pt x="140" y="21"/>
                  </a:lnTo>
                  <a:lnTo>
                    <a:pt x="140" y="162"/>
                  </a:lnTo>
                  <a:lnTo>
                    <a:pt x="145" y="125"/>
                  </a:lnTo>
                  <a:lnTo>
                    <a:pt x="145" y="283"/>
                  </a:lnTo>
                  <a:lnTo>
                    <a:pt x="145" y="25"/>
                  </a:lnTo>
                  <a:lnTo>
                    <a:pt x="145" y="113"/>
                  </a:lnTo>
                  <a:lnTo>
                    <a:pt x="150" y="71"/>
                  </a:lnTo>
                  <a:lnTo>
                    <a:pt x="150" y="291"/>
                  </a:lnTo>
                  <a:lnTo>
                    <a:pt x="150" y="0"/>
                  </a:lnTo>
                  <a:lnTo>
                    <a:pt x="150" y="88"/>
                  </a:lnTo>
                  <a:lnTo>
                    <a:pt x="155" y="42"/>
                  </a:lnTo>
                  <a:lnTo>
                    <a:pt x="155" y="216"/>
                  </a:lnTo>
                  <a:lnTo>
                    <a:pt x="155" y="9"/>
                  </a:lnTo>
                  <a:lnTo>
                    <a:pt x="155" y="63"/>
                  </a:lnTo>
                  <a:lnTo>
                    <a:pt x="160" y="54"/>
                  </a:lnTo>
                  <a:lnTo>
                    <a:pt x="160" y="162"/>
                  </a:lnTo>
                  <a:lnTo>
                    <a:pt x="160" y="17"/>
                  </a:lnTo>
                  <a:lnTo>
                    <a:pt x="160" y="75"/>
                  </a:lnTo>
                  <a:lnTo>
                    <a:pt x="165" y="117"/>
                  </a:lnTo>
                  <a:lnTo>
                    <a:pt x="165" y="175"/>
                  </a:lnTo>
                  <a:lnTo>
                    <a:pt x="165" y="21"/>
                  </a:lnTo>
                  <a:lnTo>
                    <a:pt x="165" y="88"/>
                  </a:lnTo>
                  <a:lnTo>
                    <a:pt x="171" y="58"/>
                  </a:lnTo>
                  <a:lnTo>
                    <a:pt x="171" y="15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8194310" y="3557587"/>
              <a:ext cx="139353" cy="725488"/>
            </a:xfrm>
            <a:custGeom>
              <a:avLst/>
              <a:gdLst>
                <a:gd name="T0" fmla="*/ 0 w 165"/>
                <a:gd name="T1" fmla="*/ 229 h 457"/>
                <a:gd name="T2" fmla="*/ 5 w 165"/>
                <a:gd name="T3" fmla="*/ 204 h 457"/>
                <a:gd name="T4" fmla="*/ 10 w 165"/>
                <a:gd name="T5" fmla="*/ 167 h 457"/>
                <a:gd name="T6" fmla="*/ 15 w 165"/>
                <a:gd name="T7" fmla="*/ 279 h 457"/>
                <a:gd name="T8" fmla="*/ 20 w 165"/>
                <a:gd name="T9" fmla="*/ 262 h 457"/>
                <a:gd name="T10" fmla="*/ 20 w 165"/>
                <a:gd name="T11" fmla="*/ 196 h 457"/>
                <a:gd name="T12" fmla="*/ 26 w 165"/>
                <a:gd name="T13" fmla="*/ 154 h 457"/>
                <a:gd name="T14" fmla="*/ 31 w 165"/>
                <a:gd name="T15" fmla="*/ 279 h 457"/>
                <a:gd name="T16" fmla="*/ 36 w 165"/>
                <a:gd name="T17" fmla="*/ 158 h 457"/>
                <a:gd name="T18" fmla="*/ 36 w 165"/>
                <a:gd name="T19" fmla="*/ 187 h 457"/>
                <a:gd name="T20" fmla="*/ 41 w 165"/>
                <a:gd name="T21" fmla="*/ 121 h 457"/>
                <a:gd name="T22" fmla="*/ 46 w 165"/>
                <a:gd name="T23" fmla="*/ 212 h 457"/>
                <a:gd name="T24" fmla="*/ 51 w 165"/>
                <a:gd name="T25" fmla="*/ 162 h 457"/>
                <a:gd name="T26" fmla="*/ 51 w 165"/>
                <a:gd name="T27" fmla="*/ 183 h 457"/>
                <a:gd name="T28" fmla="*/ 57 w 165"/>
                <a:gd name="T29" fmla="*/ 104 h 457"/>
                <a:gd name="T30" fmla="*/ 62 w 165"/>
                <a:gd name="T31" fmla="*/ 175 h 457"/>
                <a:gd name="T32" fmla="*/ 67 w 165"/>
                <a:gd name="T33" fmla="*/ 133 h 457"/>
                <a:gd name="T34" fmla="*/ 67 w 165"/>
                <a:gd name="T35" fmla="*/ 50 h 457"/>
                <a:gd name="T36" fmla="*/ 72 w 165"/>
                <a:gd name="T37" fmla="*/ 17 h 457"/>
                <a:gd name="T38" fmla="*/ 77 w 165"/>
                <a:gd name="T39" fmla="*/ 9 h 457"/>
                <a:gd name="T40" fmla="*/ 83 w 165"/>
                <a:gd name="T41" fmla="*/ 42 h 457"/>
                <a:gd name="T42" fmla="*/ 88 w 165"/>
                <a:gd name="T43" fmla="*/ 21 h 457"/>
                <a:gd name="T44" fmla="*/ 88 w 165"/>
                <a:gd name="T45" fmla="*/ 54 h 457"/>
                <a:gd name="T46" fmla="*/ 93 w 165"/>
                <a:gd name="T47" fmla="*/ 46 h 457"/>
                <a:gd name="T48" fmla="*/ 98 w 165"/>
                <a:gd name="T49" fmla="*/ 383 h 457"/>
                <a:gd name="T50" fmla="*/ 103 w 165"/>
                <a:gd name="T51" fmla="*/ 383 h 457"/>
                <a:gd name="T52" fmla="*/ 103 w 165"/>
                <a:gd name="T53" fmla="*/ 100 h 457"/>
                <a:gd name="T54" fmla="*/ 108 w 165"/>
                <a:gd name="T55" fmla="*/ 283 h 457"/>
                <a:gd name="T56" fmla="*/ 114 w 165"/>
                <a:gd name="T57" fmla="*/ 79 h 457"/>
                <a:gd name="T58" fmla="*/ 119 w 165"/>
                <a:gd name="T59" fmla="*/ 266 h 457"/>
                <a:gd name="T60" fmla="*/ 124 w 165"/>
                <a:gd name="T61" fmla="*/ 146 h 457"/>
                <a:gd name="T62" fmla="*/ 124 w 165"/>
                <a:gd name="T63" fmla="*/ 233 h 457"/>
                <a:gd name="T64" fmla="*/ 129 w 165"/>
                <a:gd name="T65" fmla="*/ 129 h 457"/>
                <a:gd name="T66" fmla="*/ 134 w 165"/>
                <a:gd name="T67" fmla="*/ 345 h 457"/>
                <a:gd name="T68" fmla="*/ 140 w 165"/>
                <a:gd name="T69" fmla="*/ 216 h 457"/>
                <a:gd name="T70" fmla="*/ 140 w 165"/>
                <a:gd name="T71" fmla="*/ 200 h 457"/>
                <a:gd name="T72" fmla="*/ 145 w 165"/>
                <a:gd name="T73" fmla="*/ 162 h 457"/>
                <a:gd name="T74" fmla="*/ 150 w 165"/>
                <a:gd name="T75" fmla="*/ 428 h 457"/>
                <a:gd name="T76" fmla="*/ 155 w 165"/>
                <a:gd name="T77" fmla="*/ 225 h 457"/>
                <a:gd name="T78" fmla="*/ 155 w 165"/>
                <a:gd name="T79" fmla="*/ 229 h 457"/>
                <a:gd name="T80" fmla="*/ 160 w 165"/>
                <a:gd name="T81" fmla="*/ 154 h 457"/>
                <a:gd name="T82" fmla="*/ 165 w 165"/>
                <a:gd name="T83" fmla="*/ 457 h 4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5" h="457">
                  <a:moveTo>
                    <a:pt x="0" y="312"/>
                  </a:moveTo>
                  <a:lnTo>
                    <a:pt x="0" y="183"/>
                  </a:lnTo>
                  <a:lnTo>
                    <a:pt x="0" y="229"/>
                  </a:lnTo>
                  <a:lnTo>
                    <a:pt x="5" y="345"/>
                  </a:lnTo>
                  <a:lnTo>
                    <a:pt x="5" y="167"/>
                  </a:lnTo>
                  <a:lnTo>
                    <a:pt x="5" y="204"/>
                  </a:lnTo>
                  <a:lnTo>
                    <a:pt x="10" y="200"/>
                  </a:lnTo>
                  <a:lnTo>
                    <a:pt x="10" y="320"/>
                  </a:lnTo>
                  <a:lnTo>
                    <a:pt x="10" y="167"/>
                  </a:lnTo>
                  <a:lnTo>
                    <a:pt x="10" y="287"/>
                  </a:lnTo>
                  <a:lnTo>
                    <a:pt x="15" y="179"/>
                  </a:lnTo>
                  <a:lnTo>
                    <a:pt x="15" y="279"/>
                  </a:lnTo>
                  <a:lnTo>
                    <a:pt x="15" y="150"/>
                  </a:lnTo>
                  <a:lnTo>
                    <a:pt x="15" y="258"/>
                  </a:lnTo>
                  <a:lnTo>
                    <a:pt x="20" y="262"/>
                  </a:lnTo>
                  <a:lnTo>
                    <a:pt x="20" y="391"/>
                  </a:lnTo>
                  <a:lnTo>
                    <a:pt x="20" y="154"/>
                  </a:lnTo>
                  <a:lnTo>
                    <a:pt x="20" y="196"/>
                  </a:lnTo>
                  <a:lnTo>
                    <a:pt x="26" y="187"/>
                  </a:lnTo>
                  <a:lnTo>
                    <a:pt x="26" y="287"/>
                  </a:lnTo>
                  <a:lnTo>
                    <a:pt x="26" y="154"/>
                  </a:lnTo>
                  <a:lnTo>
                    <a:pt x="26" y="200"/>
                  </a:lnTo>
                  <a:lnTo>
                    <a:pt x="31" y="208"/>
                  </a:lnTo>
                  <a:lnTo>
                    <a:pt x="31" y="279"/>
                  </a:lnTo>
                  <a:lnTo>
                    <a:pt x="31" y="146"/>
                  </a:lnTo>
                  <a:lnTo>
                    <a:pt x="31" y="187"/>
                  </a:lnTo>
                  <a:lnTo>
                    <a:pt x="36" y="158"/>
                  </a:lnTo>
                  <a:lnTo>
                    <a:pt x="36" y="237"/>
                  </a:lnTo>
                  <a:lnTo>
                    <a:pt x="36" y="129"/>
                  </a:lnTo>
                  <a:lnTo>
                    <a:pt x="36" y="187"/>
                  </a:lnTo>
                  <a:lnTo>
                    <a:pt x="41" y="233"/>
                  </a:lnTo>
                  <a:lnTo>
                    <a:pt x="41" y="254"/>
                  </a:lnTo>
                  <a:lnTo>
                    <a:pt x="41" y="121"/>
                  </a:lnTo>
                  <a:lnTo>
                    <a:pt x="41" y="229"/>
                  </a:lnTo>
                  <a:lnTo>
                    <a:pt x="46" y="125"/>
                  </a:lnTo>
                  <a:lnTo>
                    <a:pt x="46" y="212"/>
                  </a:lnTo>
                  <a:lnTo>
                    <a:pt x="46" y="104"/>
                  </a:lnTo>
                  <a:lnTo>
                    <a:pt x="46" y="171"/>
                  </a:lnTo>
                  <a:lnTo>
                    <a:pt x="51" y="162"/>
                  </a:lnTo>
                  <a:lnTo>
                    <a:pt x="51" y="229"/>
                  </a:lnTo>
                  <a:lnTo>
                    <a:pt x="51" y="108"/>
                  </a:lnTo>
                  <a:lnTo>
                    <a:pt x="51" y="183"/>
                  </a:lnTo>
                  <a:lnTo>
                    <a:pt x="57" y="167"/>
                  </a:lnTo>
                  <a:lnTo>
                    <a:pt x="57" y="187"/>
                  </a:lnTo>
                  <a:lnTo>
                    <a:pt x="57" y="104"/>
                  </a:lnTo>
                  <a:lnTo>
                    <a:pt x="57" y="146"/>
                  </a:lnTo>
                  <a:lnTo>
                    <a:pt x="62" y="117"/>
                  </a:lnTo>
                  <a:lnTo>
                    <a:pt x="62" y="175"/>
                  </a:lnTo>
                  <a:lnTo>
                    <a:pt x="62" y="63"/>
                  </a:lnTo>
                  <a:lnTo>
                    <a:pt x="62" y="88"/>
                  </a:lnTo>
                  <a:lnTo>
                    <a:pt x="67" y="133"/>
                  </a:lnTo>
                  <a:lnTo>
                    <a:pt x="67" y="138"/>
                  </a:lnTo>
                  <a:lnTo>
                    <a:pt x="67" y="42"/>
                  </a:lnTo>
                  <a:lnTo>
                    <a:pt x="67" y="50"/>
                  </a:lnTo>
                  <a:lnTo>
                    <a:pt x="72" y="75"/>
                  </a:lnTo>
                  <a:lnTo>
                    <a:pt x="72" y="88"/>
                  </a:lnTo>
                  <a:lnTo>
                    <a:pt x="72" y="17"/>
                  </a:lnTo>
                  <a:lnTo>
                    <a:pt x="72" y="34"/>
                  </a:lnTo>
                  <a:lnTo>
                    <a:pt x="77" y="34"/>
                  </a:lnTo>
                  <a:lnTo>
                    <a:pt x="77" y="9"/>
                  </a:lnTo>
                  <a:lnTo>
                    <a:pt x="77" y="50"/>
                  </a:lnTo>
                  <a:lnTo>
                    <a:pt x="83" y="25"/>
                  </a:lnTo>
                  <a:lnTo>
                    <a:pt x="83" y="42"/>
                  </a:lnTo>
                  <a:lnTo>
                    <a:pt x="83" y="0"/>
                  </a:lnTo>
                  <a:lnTo>
                    <a:pt x="83" y="25"/>
                  </a:lnTo>
                  <a:lnTo>
                    <a:pt x="88" y="21"/>
                  </a:lnTo>
                  <a:lnTo>
                    <a:pt x="88" y="67"/>
                  </a:lnTo>
                  <a:lnTo>
                    <a:pt x="88" y="17"/>
                  </a:lnTo>
                  <a:lnTo>
                    <a:pt x="88" y="54"/>
                  </a:lnTo>
                  <a:lnTo>
                    <a:pt x="93" y="59"/>
                  </a:lnTo>
                  <a:lnTo>
                    <a:pt x="93" y="125"/>
                  </a:lnTo>
                  <a:lnTo>
                    <a:pt x="93" y="46"/>
                  </a:lnTo>
                  <a:lnTo>
                    <a:pt x="93" y="92"/>
                  </a:lnTo>
                  <a:lnTo>
                    <a:pt x="98" y="104"/>
                  </a:lnTo>
                  <a:lnTo>
                    <a:pt x="98" y="383"/>
                  </a:lnTo>
                  <a:lnTo>
                    <a:pt x="98" y="67"/>
                  </a:lnTo>
                  <a:lnTo>
                    <a:pt x="98" y="250"/>
                  </a:lnTo>
                  <a:lnTo>
                    <a:pt x="103" y="383"/>
                  </a:lnTo>
                  <a:lnTo>
                    <a:pt x="103" y="412"/>
                  </a:lnTo>
                  <a:lnTo>
                    <a:pt x="103" y="54"/>
                  </a:lnTo>
                  <a:lnTo>
                    <a:pt x="103" y="100"/>
                  </a:lnTo>
                  <a:lnTo>
                    <a:pt x="108" y="146"/>
                  </a:lnTo>
                  <a:lnTo>
                    <a:pt x="108" y="117"/>
                  </a:lnTo>
                  <a:lnTo>
                    <a:pt x="108" y="283"/>
                  </a:lnTo>
                  <a:lnTo>
                    <a:pt x="114" y="171"/>
                  </a:lnTo>
                  <a:lnTo>
                    <a:pt x="114" y="416"/>
                  </a:lnTo>
                  <a:lnTo>
                    <a:pt x="114" y="79"/>
                  </a:lnTo>
                  <a:lnTo>
                    <a:pt x="114" y="179"/>
                  </a:lnTo>
                  <a:lnTo>
                    <a:pt x="119" y="150"/>
                  </a:lnTo>
                  <a:lnTo>
                    <a:pt x="119" y="266"/>
                  </a:lnTo>
                  <a:lnTo>
                    <a:pt x="119" y="121"/>
                  </a:lnTo>
                  <a:lnTo>
                    <a:pt x="119" y="167"/>
                  </a:lnTo>
                  <a:lnTo>
                    <a:pt x="124" y="146"/>
                  </a:lnTo>
                  <a:lnTo>
                    <a:pt x="124" y="283"/>
                  </a:lnTo>
                  <a:lnTo>
                    <a:pt x="124" y="129"/>
                  </a:lnTo>
                  <a:lnTo>
                    <a:pt x="124" y="233"/>
                  </a:lnTo>
                  <a:lnTo>
                    <a:pt x="129" y="196"/>
                  </a:lnTo>
                  <a:lnTo>
                    <a:pt x="129" y="308"/>
                  </a:lnTo>
                  <a:lnTo>
                    <a:pt x="129" y="129"/>
                  </a:lnTo>
                  <a:lnTo>
                    <a:pt x="129" y="175"/>
                  </a:lnTo>
                  <a:lnTo>
                    <a:pt x="134" y="212"/>
                  </a:lnTo>
                  <a:lnTo>
                    <a:pt x="134" y="345"/>
                  </a:lnTo>
                  <a:lnTo>
                    <a:pt x="134" y="146"/>
                  </a:lnTo>
                  <a:lnTo>
                    <a:pt x="134" y="187"/>
                  </a:lnTo>
                  <a:lnTo>
                    <a:pt x="140" y="216"/>
                  </a:lnTo>
                  <a:lnTo>
                    <a:pt x="140" y="337"/>
                  </a:lnTo>
                  <a:lnTo>
                    <a:pt x="140" y="150"/>
                  </a:lnTo>
                  <a:lnTo>
                    <a:pt x="140" y="200"/>
                  </a:lnTo>
                  <a:lnTo>
                    <a:pt x="145" y="167"/>
                  </a:lnTo>
                  <a:lnTo>
                    <a:pt x="145" y="358"/>
                  </a:lnTo>
                  <a:lnTo>
                    <a:pt x="145" y="162"/>
                  </a:lnTo>
                  <a:lnTo>
                    <a:pt x="145" y="204"/>
                  </a:lnTo>
                  <a:lnTo>
                    <a:pt x="150" y="279"/>
                  </a:lnTo>
                  <a:lnTo>
                    <a:pt x="150" y="428"/>
                  </a:lnTo>
                  <a:lnTo>
                    <a:pt x="150" y="162"/>
                  </a:lnTo>
                  <a:lnTo>
                    <a:pt x="150" y="183"/>
                  </a:lnTo>
                  <a:lnTo>
                    <a:pt x="155" y="225"/>
                  </a:lnTo>
                  <a:lnTo>
                    <a:pt x="155" y="374"/>
                  </a:lnTo>
                  <a:lnTo>
                    <a:pt x="155" y="192"/>
                  </a:lnTo>
                  <a:lnTo>
                    <a:pt x="155" y="229"/>
                  </a:lnTo>
                  <a:lnTo>
                    <a:pt x="160" y="212"/>
                  </a:lnTo>
                  <a:lnTo>
                    <a:pt x="160" y="395"/>
                  </a:lnTo>
                  <a:lnTo>
                    <a:pt x="160" y="154"/>
                  </a:lnTo>
                  <a:lnTo>
                    <a:pt x="160" y="254"/>
                  </a:lnTo>
                  <a:lnTo>
                    <a:pt x="165" y="237"/>
                  </a:lnTo>
                  <a:lnTo>
                    <a:pt x="165" y="457"/>
                  </a:lnTo>
                  <a:lnTo>
                    <a:pt x="165" y="150"/>
                  </a:lnTo>
                  <a:lnTo>
                    <a:pt x="165" y="187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8333663" y="3697287"/>
              <a:ext cx="145265" cy="508000"/>
            </a:xfrm>
            <a:custGeom>
              <a:avLst/>
              <a:gdLst>
                <a:gd name="T0" fmla="*/ 6 w 172"/>
                <a:gd name="T1" fmla="*/ 232 h 320"/>
                <a:gd name="T2" fmla="*/ 11 w 172"/>
                <a:gd name="T3" fmla="*/ 95 h 320"/>
                <a:gd name="T4" fmla="*/ 11 w 172"/>
                <a:gd name="T5" fmla="*/ 216 h 320"/>
                <a:gd name="T6" fmla="*/ 16 w 172"/>
                <a:gd name="T7" fmla="*/ 261 h 320"/>
                <a:gd name="T8" fmla="*/ 21 w 172"/>
                <a:gd name="T9" fmla="*/ 79 h 320"/>
                <a:gd name="T10" fmla="*/ 26 w 172"/>
                <a:gd name="T11" fmla="*/ 315 h 320"/>
                <a:gd name="T12" fmla="*/ 32 w 172"/>
                <a:gd name="T13" fmla="*/ 199 h 320"/>
                <a:gd name="T14" fmla="*/ 32 w 172"/>
                <a:gd name="T15" fmla="*/ 108 h 320"/>
                <a:gd name="T16" fmla="*/ 37 w 172"/>
                <a:gd name="T17" fmla="*/ 66 h 320"/>
                <a:gd name="T18" fmla="*/ 42 w 172"/>
                <a:gd name="T19" fmla="*/ 45 h 320"/>
                <a:gd name="T20" fmla="*/ 47 w 172"/>
                <a:gd name="T21" fmla="*/ 41 h 320"/>
                <a:gd name="T22" fmla="*/ 52 w 172"/>
                <a:gd name="T23" fmla="*/ 203 h 320"/>
                <a:gd name="T24" fmla="*/ 58 w 172"/>
                <a:gd name="T25" fmla="*/ 166 h 320"/>
                <a:gd name="T26" fmla="*/ 58 w 172"/>
                <a:gd name="T27" fmla="*/ 95 h 320"/>
                <a:gd name="T28" fmla="*/ 63 w 172"/>
                <a:gd name="T29" fmla="*/ 45 h 320"/>
                <a:gd name="T30" fmla="*/ 68 w 172"/>
                <a:gd name="T31" fmla="*/ 178 h 320"/>
                <a:gd name="T32" fmla="*/ 73 w 172"/>
                <a:gd name="T33" fmla="*/ 141 h 320"/>
                <a:gd name="T34" fmla="*/ 73 w 172"/>
                <a:gd name="T35" fmla="*/ 45 h 320"/>
                <a:gd name="T36" fmla="*/ 78 w 172"/>
                <a:gd name="T37" fmla="*/ 8 h 320"/>
                <a:gd name="T38" fmla="*/ 83 w 172"/>
                <a:gd name="T39" fmla="*/ 95 h 320"/>
                <a:gd name="T40" fmla="*/ 89 w 172"/>
                <a:gd name="T41" fmla="*/ 45 h 320"/>
                <a:gd name="T42" fmla="*/ 89 w 172"/>
                <a:gd name="T43" fmla="*/ 29 h 320"/>
                <a:gd name="T44" fmla="*/ 94 w 172"/>
                <a:gd name="T45" fmla="*/ 4 h 320"/>
                <a:gd name="T46" fmla="*/ 99 w 172"/>
                <a:gd name="T47" fmla="*/ 120 h 320"/>
                <a:gd name="T48" fmla="*/ 104 w 172"/>
                <a:gd name="T49" fmla="*/ 37 h 320"/>
                <a:gd name="T50" fmla="*/ 104 w 172"/>
                <a:gd name="T51" fmla="*/ 45 h 320"/>
                <a:gd name="T52" fmla="*/ 109 w 172"/>
                <a:gd name="T53" fmla="*/ 4 h 320"/>
                <a:gd name="T54" fmla="*/ 115 w 172"/>
                <a:gd name="T55" fmla="*/ 83 h 320"/>
                <a:gd name="T56" fmla="*/ 120 w 172"/>
                <a:gd name="T57" fmla="*/ 58 h 320"/>
                <a:gd name="T58" fmla="*/ 125 w 172"/>
                <a:gd name="T59" fmla="*/ 66 h 320"/>
                <a:gd name="T60" fmla="*/ 125 w 172"/>
                <a:gd name="T61" fmla="*/ 37 h 320"/>
                <a:gd name="T62" fmla="*/ 130 w 172"/>
                <a:gd name="T63" fmla="*/ 12 h 320"/>
                <a:gd name="T64" fmla="*/ 135 w 172"/>
                <a:gd name="T65" fmla="*/ 145 h 320"/>
                <a:gd name="T66" fmla="*/ 140 w 172"/>
                <a:gd name="T67" fmla="*/ 195 h 320"/>
                <a:gd name="T68" fmla="*/ 146 w 172"/>
                <a:gd name="T69" fmla="*/ 116 h 320"/>
                <a:gd name="T70" fmla="*/ 146 w 172"/>
                <a:gd name="T71" fmla="*/ 99 h 320"/>
                <a:gd name="T72" fmla="*/ 151 w 172"/>
                <a:gd name="T73" fmla="*/ 50 h 320"/>
                <a:gd name="T74" fmla="*/ 156 w 172"/>
                <a:gd name="T75" fmla="*/ 199 h 320"/>
                <a:gd name="T76" fmla="*/ 161 w 172"/>
                <a:gd name="T77" fmla="*/ 149 h 320"/>
                <a:gd name="T78" fmla="*/ 161 w 172"/>
                <a:gd name="T79" fmla="*/ 166 h 320"/>
                <a:gd name="T80" fmla="*/ 166 w 172"/>
                <a:gd name="T81" fmla="*/ 62 h 320"/>
                <a:gd name="T82" fmla="*/ 172 w 172"/>
                <a:gd name="T83" fmla="*/ 183 h 3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2" h="320">
                  <a:moveTo>
                    <a:pt x="0" y="99"/>
                  </a:moveTo>
                  <a:lnTo>
                    <a:pt x="6" y="166"/>
                  </a:lnTo>
                  <a:lnTo>
                    <a:pt x="6" y="232"/>
                  </a:lnTo>
                  <a:lnTo>
                    <a:pt x="6" y="74"/>
                  </a:lnTo>
                  <a:lnTo>
                    <a:pt x="6" y="120"/>
                  </a:lnTo>
                  <a:lnTo>
                    <a:pt x="11" y="95"/>
                  </a:lnTo>
                  <a:lnTo>
                    <a:pt x="11" y="320"/>
                  </a:lnTo>
                  <a:lnTo>
                    <a:pt x="11" y="74"/>
                  </a:lnTo>
                  <a:lnTo>
                    <a:pt x="11" y="216"/>
                  </a:lnTo>
                  <a:lnTo>
                    <a:pt x="16" y="153"/>
                  </a:lnTo>
                  <a:lnTo>
                    <a:pt x="16" y="74"/>
                  </a:lnTo>
                  <a:lnTo>
                    <a:pt x="16" y="261"/>
                  </a:lnTo>
                  <a:lnTo>
                    <a:pt x="21" y="99"/>
                  </a:lnTo>
                  <a:lnTo>
                    <a:pt x="21" y="232"/>
                  </a:lnTo>
                  <a:lnTo>
                    <a:pt x="21" y="79"/>
                  </a:lnTo>
                  <a:lnTo>
                    <a:pt x="21" y="83"/>
                  </a:lnTo>
                  <a:lnTo>
                    <a:pt x="26" y="120"/>
                  </a:lnTo>
                  <a:lnTo>
                    <a:pt x="26" y="315"/>
                  </a:lnTo>
                  <a:lnTo>
                    <a:pt x="26" y="62"/>
                  </a:lnTo>
                  <a:lnTo>
                    <a:pt x="26" y="95"/>
                  </a:lnTo>
                  <a:lnTo>
                    <a:pt x="32" y="199"/>
                  </a:lnTo>
                  <a:lnTo>
                    <a:pt x="32" y="241"/>
                  </a:lnTo>
                  <a:lnTo>
                    <a:pt x="32" y="45"/>
                  </a:lnTo>
                  <a:lnTo>
                    <a:pt x="32" y="108"/>
                  </a:lnTo>
                  <a:lnTo>
                    <a:pt x="37" y="62"/>
                  </a:lnTo>
                  <a:lnTo>
                    <a:pt x="37" y="220"/>
                  </a:lnTo>
                  <a:lnTo>
                    <a:pt x="37" y="66"/>
                  </a:lnTo>
                  <a:lnTo>
                    <a:pt x="42" y="120"/>
                  </a:lnTo>
                  <a:lnTo>
                    <a:pt x="42" y="241"/>
                  </a:lnTo>
                  <a:lnTo>
                    <a:pt x="42" y="45"/>
                  </a:lnTo>
                  <a:lnTo>
                    <a:pt x="42" y="120"/>
                  </a:lnTo>
                  <a:lnTo>
                    <a:pt x="47" y="120"/>
                  </a:lnTo>
                  <a:lnTo>
                    <a:pt x="47" y="41"/>
                  </a:lnTo>
                  <a:lnTo>
                    <a:pt x="47" y="212"/>
                  </a:lnTo>
                  <a:lnTo>
                    <a:pt x="52" y="104"/>
                  </a:lnTo>
                  <a:lnTo>
                    <a:pt x="52" y="203"/>
                  </a:lnTo>
                  <a:lnTo>
                    <a:pt x="52" y="54"/>
                  </a:lnTo>
                  <a:lnTo>
                    <a:pt x="52" y="91"/>
                  </a:lnTo>
                  <a:lnTo>
                    <a:pt x="58" y="166"/>
                  </a:lnTo>
                  <a:lnTo>
                    <a:pt x="58" y="187"/>
                  </a:lnTo>
                  <a:lnTo>
                    <a:pt x="58" y="41"/>
                  </a:lnTo>
                  <a:lnTo>
                    <a:pt x="58" y="95"/>
                  </a:lnTo>
                  <a:lnTo>
                    <a:pt x="63" y="128"/>
                  </a:lnTo>
                  <a:lnTo>
                    <a:pt x="63" y="195"/>
                  </a:lnTo>
                  <a:lnTo>
                    <a:pt x="63" y="45"/>
                  </a:lnTo>
                  <a:lnTo>
                    <a:pt x="63" y="133"/>
                  </a:lnTo>
                  <a:lnTo>
                    <a:pt x="68" y="79"/>
                  </a:lnTo>
                  <a:lnTo>
                    <a:pt x="68" y="178"/>
                  </a:lnTo>
                  <a:lnTo>
                    <a:pt x="68" y="41"/>
                  </a:lnTo>
                  <a:lnTo>
                    <a:pt x="68" y="66"/>
                  </a:lnTo>
                  <a:lnTo>
                    <a:pt x="73" y="141"/>
                  </a:lnTo>
                  <a:lnTo>
                    <a:pt x="73" y="149"/>
                  </a:lnTo>
                  <a:lnTo>
                    <a:pt x="73" y="29"/>
                  </a:lnTo>
                  <a:lnTo>
                    <a:pt x="73" y="45"/>
                  </a:lnTo>
                  <a:lnTo>
                    <a:pt x="78" y="16"/>
                  </a:lnTo>
                  <a:lnTo>
                    <a:pt x="78" y="120"/>
                  </a:lnTo>
                  <a:lnTo>
                    <a:pt x="78" y="8"/>
                  </a:lnTo>
                  <a:lnTo>
                    <a:pt x="78" y="25"/>
                  </a:lnTo>
                  <a:lnTo>
                    <a:pt x="83" y="70"/>
                  </a:lnTo>
                  <a:lnTo>
                    <a:pt x="83" y="95"/>
                  </a:lnTo>
                  <a:lnTo>
                    <a:pt x="83" y="12"/>
                  </a:lnTo>
                  <a:lnTo>
                    <a:pt x="83" y="62"/>
                  </a:lnTo>
                  <a:lnTo>
                    <a:pt x="89" y="45"/>
                  </a:lnTo>
                  <a:lnTo>
                    <a:pt x="89" y="87"/>
                  </a:lnTo>
                  <a:lnTo>
                    <a:pt x="89" y="0"/>
                  </a:lnTo>
                  <a:lnTo>
                    <a:pt x="89" y="29"/>
                  </a:lnTo>
                  <a:lnTo>
                    <a:pt x="94" y="37"/>
                  </a:lnTo>
                  <a:lnTo>
                    <a:pt x="94" y="91"/>
                  </a:lnTo>
                  <a:lnTo>
                    <a:pt x="94" y="4"/>
                  </a:lnTo>
                  <a:lnTo>
                    <a:pt x="94" y="33"/>
                  </a:lnTo>
                  <a:lnTo>
                    <a:pt x="99" y="54"/>
                  </a:lnTo>
                  <a:lnTo>
                    <a:pt x="99" y="120"/>
                  </a:lnTo>
                  <a:lnTo>
                    <a:pt x="99" y="8"/>
                  </a:lnTo>
                  <a:lnTo>
                    <a:pt x="99" y="83"/>
                  </a:lnTo>
                  <a:lnTo>
                    <a:pt x="104" y="37"/>
                  </a:lnTo>
                  <a:lnTo>
                    <a:pt x="104" y="83"/>
                  </a:lnTo>
                  <a:lnTo>
                    <a:pt x="104" y="0"/>
                  </a:lnTo>
                  <a:lnTo>
                    <a:pt x="104" y="45"/>
                  </a:lnTo>
                  <a:lnTo>
                    <a:pt x="109" y="25"/>
                  </a:lnTo>
                  <a:lnTo>
                    <a:pt x="109" y="99"/>
                  </a:lnTo>
                  <a:lnTo>
                    <a:pt x="109" y="4"/>
                  </a:lnTo>
                  <a:lnTo>
                    <a:pt x="109" y="45"/>
                  </a:lnTo>
                  <a:lnTo>
                    <a:pt x="115" y="16"/>
                  </a:lnTo>
                  <a:lnTo>
                    <a:pt x="115" y="83"/>
                  </a:lnTo>
                  <a:lnTo>
                    <a:pt x="115" y="8"/>
                  </a:lnTo>
                  <a:lnTo>
                    <a:pt x="115" y="25"/>
                  </a:lnTo>
                  <a:lnTo>
                    <a:pt x="120" y="58"/>
                  </a:lnTo>
                  <a:lnTo>
                    <a:pt x="120" y="99"/>
                  </a:lnTo>
                  <a:lnTo>
                    <a:pt x="120" y="8"/>
                  </a:lnTo>
                  <a:lnTo>
                    <a:pt x="125" y="66"/>
                  </a:lnTo>
                  <a:lnTo>
                    <a:pt x="125" y="95"/>
                  </a:lnTo>
                  <a:lnTo>
                    <a:pt x="125" y="8"/>
                  </a:lnTo>
                  <a:lnTo>
                    <a:pt x="125" y="37"/>
                  </a:lnTo>
                  <a:lnTo>
                    <a:pt x="130" y="33"/>
                  </a:lnTo>
                  <a:lnTo>
                    <a:pt x="130" y="108"/>
                  </a:lnTo>
                  <a:lnTo>
                    <a:pt x="130" y="12"/>
                  </a:lnTo>
                  <a:lnTo>
                    <a:pt x="130" y="50"/>
                  </a:lnTo>
                  <a:lnTo>
                    <a:pt x="135" y="4"/>
                  </a:lnTo>
                  <a:lnTo>
                    <a:pt x="135" y="145"/>
                  </a:lnTo>
                  <a:lnTo>
                    <a:pt x="135" y="37"/>
                  </a:lnTo>
                  <a:lnTo>
                    <a:pt x="140" y="50"/>
                  </a:lnTo>
                  <a:lnTo>
                    <a:pt x="140" y="195"/>
                  </a:lnTo>
                  <a:lnTo>
                    <a:pt x="140" y="12"/>
                  </a:lnTo>
                  <a:lnTo>
                    <a:pt x="140" y="99"/>
                  </a:lnTo>
                  <a:lnTo>
                    <a:pt x="146" y="116"/>
                  </a:lnTo>
                  <a:lnTo>
                    <a:pt x="146" y="141"/>
                  </a:lnTo>
                  <a:lnTo>
                    <a:pt x="146" y="29"/>
                  </a:lnTo>
                  <a:lnTo>
                    <a:pt x="146" y="99"/>
                  </a:lnTo>
                  <a:lnTo>
                    <a:pt x="151" y="74"/>
                  </a:lnTo>
                  <a:lnTo>
                    <a:pt x="151" y="216"/>
                  </a:lnTo>
                  <a:lnTo>
                    <a:pt x="151" y="50"/>
                  </a:lnTo>
                  <a:lnTo>
                    <a:pt x="151" y="74"/>
                  </a:lnTo>
                  <a:lnTo>
                    <a:pt x="156" y="95"/>
                  </a:lnTo>
                  <a:lnTo>
                    <a:pt x="156" y="199"/>
                  </a:lnTo>
                  <a:lnTo>
                    <a:pt x="156" y="58"/>
                  </a:lnTo>
                  <a:lnTo>
                    <a:pt x="156" y="128"/>
                  </a:lnTo>
                  <a:lnTo>
                    <a:pt x="161" y="149"/>
                  </a:lnTo>
                  <a:lnTo>
                    <a:pt x="161" y="282"/>
                  </a:lnTo>
                  <a:lnTo>
                    <a:pt x="161" y="66"/>
                  </a:lnTo>
                  <a:lnTo>
                    <a:pt x="161" y="166"/>
                  </a:lnTo>
                  <a:lnTo>
                    <a:pt x="166" y="116"/>
                  </a:lnTo>
                  <a:lnTo>
                    <a:pt x="166" y="212"/>
                  </a:lnTo>
                  <a:lnTo>
                    <a:pt x="166" y="62"/>
                  </a:lnTo>
                  <a:lnTo>
                    <a:pt x="166" y="83"/>
                  </a:lnTo>
                  <a:lnTo>
                    <a:pt x="172" y="70"/>
                  </a:lnTo>
                  <a:lnTo>
                    <a:pt x="172" y="183"/>
                  </a:lnTo>
                  <a:lnTo>
                    <a:pt x="172" y="58"/>
                  </a:lnTo>
                  <a:lnTo>
                    <a:pt x="172" y="10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8478927" y="3756025"/>
              <a:ext cx="16891" cy="395288"/>
            </a:xfrm>
            <a:custGeom>
              <a:avLst/>
              <a:gdLst>
                <a:gd name="T0" fmla="*/ 0 w 20"/>
                <a:gd name="T1" fmla="*/ 71 h 249"/>
                <a:gd name="T2" fmla="*/ 5 w 20"/>
                <a:gd name="T3" fmla="*/ 116 h 249"/>
                <a:gd name="T4" fmla="*/ 5 w 20"/>
                <a:gd name="T5" fmla="*/ 212 h 249"/>
                <a:gd name="T6" fmla="*/ 5 w 20"/>
                <a:gd name="T7" fmla="*/ 0 h 249"/>
                <a:gd name="T8" fmla="*/ 5 w 20"/>
                <a:gd name="T9" fmla="*/ 42 h 249"/>
                <a:gd name="T10" fmla="*/ 10 w 20"/>
                <a:gd name="T11" fmla="*/ 58 h 249"/>
                <a:gd name="T12" fmla="*/ 10 w 20"/>
                <a:gd name="T13" fmla="*/ 245 h 249"/>
                <a:gd name="T14" fmla="*/ 10 w 20"/>
                <a:gd name="T15" fmla="*/ 4 h 249"/>
                <a:gd name="T16" fmla="*/ 10 w 20"/>
                <a:gd name="T17" fmla="*/ 87 h 249"/>
                <a:gd name="T18" fmla="*/ 15 w 20"/>
                <a:gd name="T19" fmla="*/ 62 h 249"/>
                <a:gd name="T20" fmla="*/ 15 w 20"/>
                <a:gd name="T21" fmla="*/ 249 h 249"/>
                <a:gd name="T22" fmla="*/ 15 w 20"/>
                <a:gd name="T23" fmla="*/ 50 h 249"/>
                <a:gd name="T24" fmla="*/ 15 w 20"/>
                <a:gd name="T25" fmla="*/ 150 h 249"/>
                <a:gd name="T26" fmla="*/ 20 w 20"/>
                <a:gd name="T27" fmla="*/ 104 h 2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" h="249">
                  <a:moveTo>
                    <a:pt x="0" y="71"/>
                  </a:moveTo>
                  <a:lnTo>
                    <a:pt x="5" y="116"/>
                  </a:lnTo>
                  <a:lnTo>
                    <a:pt x="5" y="212"/>
                  </a:lnTo>
                  <a:lnTo>
                    <a:pt x="5" y="0"/>
                  </a:lnTo>
                  <a:lnTo>
                    <a:pt x="5" y="42"/>
                  </a:lnTo>
                  <a:lnTo>
                    <a:pt x="10" y="58"/>
                  </a:lnTo>
                  <a:lnTo>
                    <a:pt x="10" y="245"/>
                  </a:lnTo>
                  <a:lnTo>
                    <a:pt x="10" y="4"/>
                  </a:lnTo>
                  <a:lnTo>
                    <a:pt x="10" y="87"/>
                  </a:lnTo>
                  <a:lnTo>
                    <a:pt x="15" y="62"/>
                  </a:lnTo>
                  <a:lnTo>
                    <a:pt x="15" y="249"/>
                  </a:lnTo>
                  <a:lnTo>
                    <a:pt x="15" y="50"/>
                  </a:lnTo>
                  <a:lnTo>
                    <a:pt x="15" y="150"/>
                  </a:lnTo>
                  <a:lnTo>
                    <a:pt x="20" y="10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9" name="Text Box 77"/>
            <p:cNvSpPr txBox="1">
              <a:spLocks noChangeArrowheads="1"/>
            </p:cNvSpPr>
            <p:nvPr/>
          </p:nvSpPr>
          <p:spPr bwMode="auto">
            <a:xfrm rot="10800000">
              <a:off x="4221233" y="3530599"/>
              <a:ext cx="536555" cy="153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</a:rPr>
                <a:t>21</a:t>
              </a:r>
              <a:r>
                <a:rPr lang="en-US" dirty="0">
                  <a:solidFill>
                    <a:srgbClr val="000000"/>
                  </a:solidFill>
                </a:rPr>
                <a:t> [dB]</a:t>
              </a:r>
            </a:p>
          </p:txBody>
        </p:sp>
      </p:grpSp>
      <p:sp>
        <p:nvSpPr>
          <p:cNvPr id="80" name="TextBox 23"/>
          <p:cNvSpPr txBox="1">
            <a:spLocks noChangeArrowheads="1"/>
          </p:cNvSpPr>
          <p:nvPr/>
        </p:nvSpPr>
        <p:spPr bwMode="auto">
          <a:xfrm>
            <a:off x="5928886" y="5504039"/>
            <a:ext cx="3031599" cy="36933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HOM absorber performance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7085" y="3980270"/>
            <a:ext cx="461818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 defTabSz="914400" fontAlgn="base">
              <a:spcBef>
                <a:spcPts val="60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CA" b="1" dirty="0" smtClean="0">
                <a:solidFill>
                  <a:srgbClr val="000000"/>
                </a:solidFill>
                <a:latin typeface="Arial" charset="0"/>
              </a:rPr>
              <a:t>Accelerated beam currents of up to    75 mA over many hours</a:t>
            </a:r>
          </a:p>
          <a:p>
            <a:pPr marL="230188" indent="-230188" defTabSz="914400" fontAlgn="base">
              <a:spcBef>
                <a:spcPts val="60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CA" b="1" dirty="0">
                <a:solidFill>
                  <a:srgbClr val="000000"/>
                </a:solidFill>
                <a:latin typeface="Arial" charset="0"/>
              </a:rPr>
              <a:t>No signs of beam instability or excessive heating by HOMs </a:t>
            </a:r>
            <a:endParaRPr lang="en-CA" b="1" dirty="0" smtClean="0">
              <a:solidFill>
                <a:srgbClr val="000000"/>
              </a:solidFill>
              <a:latin typeface="Arial" charset="0"/>
            </a:endParaRPr>
          </a:p>
          <a:p>
            <a:pPr marL="230188" indent="-230188" defTabSz="914400" fontAlgn="base">
              <a:spcBef>
                <a:spcPts val="60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Spectrum in good agreement with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simulation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results </a:t>
            </a:r>
            <a:endParaRPr lang="en-CA" b="1" dirty="0" smtClean="0">
              <a:solidFill>
                <a:srgbClr val="000000"/>
              </a:solidFill>
              <a:latin typeface="Arial" charset="0"/>
            </a:endParaRPr>
          </a:p>
          <a:p>
            <a:pPr marL="230188" indent="-230188" defTabSz="914400" fontAlgn="base">
              <a:spcBef>
                <a:spcPts val="60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CA" b="1" dirty="0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CA" b="1" dirty="0" smtClean="0">
                <a:solidFill>
                  <a:srgbClr val="000000"/>
                </a:solidFill>
                <a:latin typeface="Arial" charset="0"/>
              </a:rPr>
              <a:t>xcellent </a:t>
            </a:r>
            <a:r>
              <a:rPr lang="en-CA" b="1" dirty="0">
                <a:solidFill>
                  <a:srgbClr val="000000"/>
                </a:solidFill>
                <a:latin typeface="Arial" charset="0"/>
              </a:rPr>
              <a:t>damping with </a:t>
            </a:r>
            <a:r>
              <a:rPr lang="en-CA" b="1" dirty="0">
                <a:ln w="900" cmpd="sng">
                  <a:noFill/>
                  <a:prstDash val="solid"/>
                </a:ln>
                <a:solidFill>
                  <a:srgbClr val="000000"/>
                </a:solidFill>
                <a:latin typeface="Arial" charset="0"/>
              </a:rPr>
              <a:t>typical Qs of a few 1000 </a:t>
            </a:r>
          </a:p>
        </p:txBody>
      </p: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597195" y="3254984"/>
            <a:ext cx="3071987" cy="36933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High beam current operation 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5875777" y="3211111"/>
            <a:ext cx="1742447" cy="36933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HOM spectrum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8033" y="635460"/>
            <a:ext cx="130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M .</a:t>
            </a:r>
            <a:r>
              <a:rPr lang="en-US" u="sng" dirty="0" err="1" smtClean="0">
                <a:solidFill>
                  <a:srgbClr val="0000FF"/>
                </a:solidFill>
              </a:rPr>
              <a:t>Liepe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6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447801"/>
            <a:ext cx="8077201" cy="2152650"/>
          </a:xfrm>
        </p:spPr>
        <p:txBody>
          <a:bodyPr>
            <a:normAutofit/>
          </a:bodyPr>
          <a:lstStyle/>
          <a:p>
            <a:r>
              <a:rPr lang="en-US" dirty="0"/>
              <a:t>FFAG Recirculation and Permanent Magnet Technology for </a:t>
            </a:r>
            <a:r>
              <a:rPr lang="en-US" dirty="0" smtClean="0"/>
              <a:t>ERL’s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6570" y="3886200"/>
            <a:ext cx="7545429" cy="762000"/>
          </a:xfrm>
        </p:spPr>
        <p:txBody>
          <a:bodyPr>
            <a:noAutofit/>
          </a:bodyPr>
          <a:lstStyle/>
          <a:p>
            <a:r>
              <a:rPr lang="en-US" sz="1800" dirty="0" err="1" smtClean="0"/>
              <a:t>N.Tsoupas</a:t>
            </a:r>
            <a:r>
              <a:rPr lang="en-US" sz="1800" dirty="0" smtClean="0"/>
              <a:t>, S. Brooks, A. Jain, G. Mahler, F. Meot, V. </a:t>
            </a:r>
            <a:r>
              <a:rPr lang="en-US" sz="1800" dirty="0" err="1" smtClean="0"/>
              <a:t>Ptitsyn</a:t>
            </a:r>
            <a:r>
              <a:rPr lang="en-US" sz="1800" dirty="0" smtClean="0"/>
              <a:t>, D. Trbojevic BNL</a:t>
            </a:r>
          </a:p>
          <a:p>
            <a:r>
              <a:rPr lang="en-US" sz="1800" dirty="0" smtClean="0"/>
              <a:t>M. Severance SBU</a:t>
            </a:r>
            <a:endParaRPr lang="en-US" sz="1800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/17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6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7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6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7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9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0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1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2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3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4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6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7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8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9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0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1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2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3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4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5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6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7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8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9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0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1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2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46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8100" y="963669"/>
            <a:ext cx="3201383" cy="2401037"/>
            <a:chOff x="800100" y="3543300"/>
            <a:chExt cx="4114800" cy="3086100"/>
          </a:xfrm>
        </p:grpSpPr>
        <p:pic>
          <p:nvPicPr>
            <p:cNvPr id="18" name="Picture 17" descr="Closed_orbit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3543300"/>
              <a:ext cx="4114800" cy="30861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2971800" y="4343400"/>
              <a:ext cx="114426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E=21.2 GeV</a:t>
              </a: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2971800" y="52578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E=6.6 GeV</a:t>
              </a: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1371600" y="38862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E=5.3 GeV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1371600" y="58293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E=1.3 GeV</a:t>
              </a: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4114800" y="5829300"/>
              <a:ext cx="46826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QF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3479268" y="5829300"/>
              <a:ext cx="47557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BD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1800" y="838200"/>
            <a:ext cx="6248400" cy="1219200"/>
          </a:xfrm>
        </p:spPr>
        <p:txBody>
          <a:bodyPr>
            <a:noAutofit/>
          </a:bodyPr>
          <a:lstStyle/>
          <a:p>
            <a:r>
              <a:rPr lang="en-US" sz="1200" dirty="0" smtClean="0"/>
              <a:t>eRHIC uses two FFAG </a:t>
            </a:r>
            <a:r>
              <a:rPr lang="en-US" sz="1200" dirty="0" err="1" smtClean="0"/>
              <a:t>beamlines</a:t>
            </a:r>
            <a:r>
              <a:rPr lang="en-US" sz="1200" dirty="0" smtClean="0"/>
              <a:t> to do multiple </a:t>
            </a:r>
            <a:r>
              <a:rPr lang="en-US" sz="1200" dirty="0" err="1" smtClean="0"/>
              <a:t>recirculations</a:t>
            </a:r>
            <a:r>
              <a:rPr lang="en-US" sz="1200" dirty="0" smtClean="0"/>
              <a:t>.</a:t>
            </a:r>
            <a:br>
              <a:rPr lang="en-US" sz="1200" dirty="0" smtClean="0"/>
            </a:br>
            <a:r>
              <a:rPr lang="en-US" sz="1200" dirty="0" smtClean="0"/>
              <a:t> (FFAG-I: 1.3-5.4 GeV, FFAG-II: 6.6-21.2 GeV)</a:t>
            </a:r>
          </a:p>
          <a:p>
            <a:r>
              <a:rPr lang="en-US" sz="1200" dirty="0" smtClean="0"/>
              <a:t>All sections of a FFAG </a:t>
            </a:r>
            <a:r>
              <a:rPr lang="en-US" sz="1200" dirty="0" err="1" smtClean="0"/>
              <a:t>beamline</a:t>
            </a:r>
            <a:r>
              <a:rPr lang="en-US" sz="1200" dirty="0" smtClean="0"/>
              <a:t> is formed using a same FODO cell. Required bending in different sections is arranged by proper selection of the offsets between cell magnets (or, alternatively, with dipole field correctors).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Permanent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magnets can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used for the FFAG </a:t>
            </a:r>
            <a:r>
              <a:rPr lang="en-US" sz="1200" dirty="0" err="1">
                <a:solidFill>
                  <a:srgbClr val="000000"/>
                </a:solidFill>
                <a:latin typeface="Helvetica" charset="0"/>
              </a:rPr>
              <a:t>beamline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 magnets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(no need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for power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supplies/cables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and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cooling).</a:t>
            </a:r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endParaRPr lang="en-US" sz="1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8209655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FFAG recirculation passes</a:t>
            </a:r>
            <a:endParaRPr lang="en-US" sz="3200" dirty="0"/>
          </a:p>
        </p:txBody>
      </p:sp>
      <p:pic>
        <p:nvPicPr>
          <p:cNvPr id="42" name="Picture 41" descr="WHOLEeRHIC-WithStraigh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387913"/>
            <a:ext cx="5257800" cy="28985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0115" y="4313016"/>
            <a:ext cx="3759200" cy="1485900"/>
            <a:chOff x="5397500" y="5257800"/>
            <a:chExt cx="3759200" cy="1485900"/>
          </a:xfrm>
        </p:grpSpPr>
        <p:grpSp>
          <p:nvGrpSpPr>
            <p:cNvPr id="6" name="Group 5"/>
            <p:cNvGrpSpPr/>
            <p:nvPr/>
          </p:nvGrpSpPr>
          <p:grpSpPr>
            <a:xfrm>
              <a:off x="5397500" y="5715000"/>
              <a:ext cx="3759200" cy="1028700"/>
              <a:chOff x="5397500" y="4572000"/>
              <a:chExt cx="3759200" cy="10287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7500" y="4572000"/>
                <a:ext cx="3759200" cy="9144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5486400" y="5257800"/>
                <a:ext cx="914400" cy="3429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prstClr val="black"/>
                  </a:solidFill>
                  <a:latin typeface="Book Antiqua" pitchFamily="18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 bwMode="auto">
            <a:xfrm>
              <a:off x="6527800" y="5257800"/>
              <a:ext cx="2509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Orbits in Transition section</a:t>
              </a:r>
            </a:p>
          </p:txBody>
        </p:sp>
      </p:grpSp>
      <p:cxnSp>
        <p:nvCxnSpPr>
          <p:cNvPr id="47" name="Straight Arrow Connector 46"/>
          <p:cNvCxnSpPr>
            <a:stCxn id="5" idx="0"/>
          </p:cNvCxnSpPr>
          <p:nvPr/>
        </p:nvCxnSpPr>
        <p:spPr bwMode="auto">
          <a:xfrm flipH="1" flipV="1">
            <a:off x="4648200" y="5257800"/>
            <a:ext cx="958015" cy="1982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 bwMode="auto">
          <a:xfrm>
            <a:off x="92238" y="5865471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Each of two eRHIC FFAGs contain 1066 FFAG cells</a:t>
            </a:r>
          </a:p>
        </p:txBody>
      </p:sp>
      <p:pic>
        <p:nvPicPr>
          <p:cNvPr id="14" name="Picture 13" descr="BYPas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23" y="2435070"/>
            <a:ext cx="5511219" cy="9416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5504359" y="3376685"/>
            <a:ext cx="30280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Orbits in Detector bypass section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29659" y="3886200"/>
            <a:ext cx="3543300" cy="34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Helvetica"/>
                <a:cs typeface="Helvetica"/>
              </a:rPr>
              <a:t>Quad offsets evolve adiabatically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" y="3886200"/>
            <a:ext cx="2410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@</a:t>
            </a:r>
            <a:r>
              <a:rPr lang="en-US" sz="1600" i="1" dirty="0" err="1" smtClean="0">
                <a:solidFill>
                  <a:prstClr val="black"/>
                </a:solidFill>
                <a:latin typeface="Calibri"/>
              </a:rPr>
              <a:t>S.Brooks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i="1" dirty="0" err="1" smtClean="0">
                <a:solidFill>
                  <a:prstClr val="black"/>
                </a:solidFill>
                <a:latin typeface="Calibri"/>
              </a:rPr>
              <a:t>D.Trbojevic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/17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7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28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9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0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1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2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3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4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5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6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7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8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39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0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1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3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4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5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6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9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0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1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2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3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4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5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6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7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8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59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0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1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2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3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4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5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8033" y="221964"/>
            <a:ext cx="130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N.Tsoupas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94461" y="195182"/>
            <a:ext cx="5921744" cy="5181601"/>
            <a:chOff x="1347929" y="271124"/>
            <a:chExt cx="5921744" cy="5181601"/>
          </a:xfrm>
        </p:grpSpPr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929" y="271124"/>
              <a:ext cx="5921744" cy="518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6322430" y="24384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-540000" flipV="1">
              <a:off x="3817496" y="3904387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6300000" flipV="1">
              <a:off x="2927966" y="3042442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-10380000" flipV="1">
              <a:off x="5217494" y="3848805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4320000" flipV="1">
              <a:off x="6073986" y="29718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-6180000" flipV="1">
              <a:off x="2923383" y="1758564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-4200000" flipV="1">
              <a:off x="6172201" y="1828799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2700000" flipV="1">
              <a:off x="3398128" y="3461395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V="1">
              <a:off x="4603168" y="777431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16200000" flipV="1">
              <a:off x="4537401" y="4024132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744085" y="2404724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2700000">
              <a:off x="5738743" y="128778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8900000" flipH="1">
              <a:off x="5738744" y="3514142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8100000" flipH="1">
              <a:off x="3400819" y="1287779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-1200000">
              <a:off x="5233451" y="961557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22440000" flipH="1" flipV="1">
              <a:off x="3916179" y="876299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38600"/>
            <a:ext cx="3124201" cy="2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7173" y="4876800"/>
            <a:ext cx="504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2D Design establishes the magnet’s cross section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	-The 12pole multipole=0 for R=1 cm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	-NdFeB-N45 allows for larger inner radius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" y="0"/>
            <a:ext cx="4404360" cy="3886200"/>
            <a:chOff x="15240" y="0"/>
            <a:chExt cx="4404360" cy="3886200"/>
          </a:xfrm>
        </p:grpSpPr>
        <p:pic>
          <p:nvPicPr>
            <p:cNvPr id="4" name="Picture 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" y="228600"/>
              <a:ext cx="4404360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86"/>
            <p:cNvSpPr txBox="1"/>
            <p:nvPr/>
          </p:nvSpPr>
          <p:spPr>
            <a:xfrm>
              <a:off x="1036712" y="0"/>
              <a:ext cx="2361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Perm. Magnet Material 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SmCO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2717834" y="604911"/>
              <a:ext cx="160440" cy="4618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>
              <a:off x="2946434" y="914400"/>
              <a:ext cx="3810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3140744" y="1478280"/>
              <a:ext cx="457200" cy="76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572001" y="0"/>
            <a:ext cx="4343399" cy="3886199"/>
            <a:chOff x="4572001" y="0"/>
            <a:chExt cx="4343399" cy="3886199"/>
          </a:xfrm>
        </p:grpSpPr>
        <p:pic>
          <p:nvPicPr>
            <p:cNvPr id="5" name="Picture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228600"/>
              <a:ext cx="4343399" cy="365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" name="Straight Arrow Connector 87"/>
            <p:cNvCxnSpPr/>
            <p:nvPr/>
          </p:nvCxnSpPr>
          <p:spPr>
            <a:xfrm flipH="1" flipV="1">
              <a:off x="7676038" y="1417512"/>
              <a:ext cx="457200" cy="76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7481728" y="853632"/>
              <a:ext cx="3810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7253128" y="544143"/>
              <a:ext cx="160440" cy="4618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5543222" y="0"/>
              <a:ext cx="2400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Perm. Magnet Material 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NdFeB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4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/17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6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97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8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9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0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1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2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3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4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5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6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7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8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9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0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1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2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3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4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6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8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9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0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1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2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3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4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5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6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7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8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9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0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1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2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51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80" y="-16397"/>
            <a:ext cx="82296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3D Magnetic field calculations for the </a:t>
            </a:r>
            <a:r>
              <a:rPr lang="en-US" sz="2400" dirty="0" smtClean="0">
                <a:solidFill>
                  <a:srgbClr val="FF0000"/>
                </a:solidFill>
              </a:rPr>
              <a:t>FFAG</a:t>
            </a:r>
            <a:r>
              <a:rPr lang="en-US" sz="2400" dirty="0" smtClean="0"/>
              <a:t> cells</a:t>
            </a:r>
            <a:endParaRPr lang="en-US" sz="2400" dirty="0"/>
          </a:p>
        </p:txBody>
      </p:sp>
      <p:sp>
        <p:nvSpPr>
          <p:cNvPr id="60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/17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61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62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3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4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5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6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7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8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69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0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1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2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3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4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5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6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7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8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79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1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2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3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4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5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6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7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8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9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0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1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2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3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4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5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6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97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0" y="1885366"/>
            <a:ext cx="8153400" cy="4343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824121" y="652446"/>
            <a:ext cx="6190535" cy="3733139"/>
            <a:chOff x="2966736" y="565755"/>
            <a:chExt cx="6190535" cy="3733139"/>
          </a:xfrm>
        </p:grpSpPr>
        <p:pic>
          <p:nvPicPr>
            <p:cNvPr id="100" name="Picture 9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814" y="565755"/>
              <a:ext cx="4345469" cy="27003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1" name="Straight Arrow Connector 100"/>
            <p:cNvCxnSpPr/>
            <p:nvPr/>
          </p:nvCxnSpPr>
          <p:spPr>
            <a:xfrm flipH="1">
              <a:off x="2966736" y="1175355"/>
              <a:ext cx="1847256" cy="209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>
              <a:off x="3712067" y="2508855"/>
              <a:ext cx="2553887" cy="11382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033724" y="3375564"/>
              <a:ext cx="31235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3Dimensional Field map is</a:t>
              </a:r>
            </a:p>
            <a:p>
              <a:pPr defTabSz="914400"/>
              <a:r>
                <a:rPr lang="en-US" dirty="0">
                  <a:solidFill>
                    <a:srgbClr val="FF0000"/>
                  </a:solidFill>
                  <a:latin typeface="Calibri"/>
                </a:rPr>
                <a:t>o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btained over the volume of</a:t>
              </a:r>
            </a:p>
            <a:p>
              <a:pPr defTabSz="914400"/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a single cell where beam exists.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47330" y="488766"/>
            <a:ext cx="6556152" cy="3092634"/>
            <a:chOff x="2347330" y="488766"/>
            <a:chExt cx="6556152" cy="3092634"/>
          </a:xfrm>
        </p:grpSpPr>
        <p:pic>
          <p:nvPicPr>
            <p:cNvPr id="1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819" y="649802"/>
              <a:ext cx="2961663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" name="Group 123"/>
            <p:cNvGrpSpPr/>
            <p:nvPr/>
          </p:nvGrpSpPr>
          <p:grpSpPr>
            <a:xfrm>
              <a:off x="3537326" y="488766"/>
              <a:ext cx="1737636" cy="2773299"/>
              <a:chOff x="2522715" y="1673179"/>
              <a:chExt cx="1054025" cy="2773299"/>
            </a:xfrm>
          </p:grpSpPr>
          <p:cxnSp>
            <p:nvCxnSpPr>
              <p:cNvPr id="179" name="Straight Connector 178"/>
              <p:cNvCxnSpPr/>
              <p:nvPr/>
            </p:nvCxnSpPr>
            <p:spPr>
              <a:xfrm flipH="1">
                <a:off x="3029977" y="2098813"/>
                <a:ext cx="546763" cy="20758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 rot="21369607">
                <a:off x="2555294" y="1673179"/>
                <a:ext cx="967831" cy="2442334"/>
                <a:chOff x="2832822" y="400667"/>
                <a:chExt cx="3320165" cy="5496856"/>
              </a:xfrm>
            </p:grpSpPr>
            <p:sp>
              <p:nvSpPr>
                <p:cNvPr id="164" name="Trapezoid 163"/>
                <p:cNvSpPr/>
                <p:nvPr/>
              </p:nvSpPr>
              <p:spPr>
                <a:xfrm rot="11580000">
                  <a:off x="2832822" y="1083337"/>
                  <a:ext cx="3320165" cy="3185031"/>
                </a:xfrm>
                <a:prstGeom prst="trapezoid">
                  <a:avLst/>
                </a:prstGeom>
                <a:solidFill>
                  <a:schemeClr val="accent1">
                    <a:alpha val="4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5" name="Straight Connector 164"/>
                <p:cNvCxnSpPr/>
                <p:nvPr/>
              </p:nvCxnSpPr>
              <p:spPr>
                <a:xfrm rot="230393">
                  <a:off x="3030463" y="400667"/>
                  <a:ext cx="414983" cy="54968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Rectangle 175"/>
                <p:cNvSpPr/>
                <p:nvPr/>
              </p:nvSpPr>
              <p:spPr>
                <a:xfrm rot="21530393">
                  <a:off x="3806994" y="1524006"/>
                  <a:ext cx="295251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 rot="21579315">
                  <a:off x="3263295" y="1828804"/>
                  <a:ext cx="295251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TextBox 171"/>
                <p:cNvSpPr txBox="1"/>
                <p:nvPr/>
              </p:nvSpPr>
              <p:spPr>
                <a:xfrm>
                  <a:off x="3028533" y="3172665"/>
                  <a:ext cx="1133925" cy="554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:r>
                    <a:rPr lang="en-US" sz="1000" dirty="0" smtClean="0">
                      <a:solidFill>
                        <a:prstClr val="black"/>
                      </a:solidFill>
                      <a:latin typeface="Calibri"/>
                    </a:rPr>
                    <a:t>QF</a:t>
                  </a:r>
                  <a:endParaRPr lang="en-US" sz="10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3" name="TextBox 172"/>
                <p:cNvSpPr txBox="1"/>
                <p:nvPr/>
              </p:nvSpPr>
              <p:spPr>
                <a:xfrm>
                  <a:off x="3669387" y="2900947"/>
                  <a:ext cx="1199914" cy="554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:r>
                    <a:rPr lang="en-US" sz="1000" dirty="0" smtClean="0">
                      <a:solidFill>
                        <a:prstClr val="black"/>
                      </a:solidFill>
                      <a:latin typeface="Calibri"/>
                    </a:rPr>
                    <a:t>QD</a:t>
                  </a:r>
                  <a:endParaRPr lang="en-US" sz="10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1" name="Arc 140"/>
              <p:cNvSpPr/>
              <p:nvPr/>
            </p:nvSpPr>
            <p:spPr>
              <a:xfrm rot="19949929">
                <a:off x="2522715" y="3731971"/>
                <a:ext cx="608132" cy="714507"/>
              </a:xfrm>
              <a:prstGeom prst="arc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717823">
                <a:off x="2816040" y="3514816"/>
                <a:ext cx="3534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=0.283</a:t>
                </a:r>
                <a:r>
                  <a:rPr lang="en-US" sz="800" baseline="300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o</a:t>
                </a:r>
                <a:endParaRPr lang="en-US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 rot="797767">
                <a:off x="2883066" y="3182224"/>
                <a:ext cx="2574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000" dirty="0" smtClean="0">
                    <a:solidFill>
                      <a:prstClr val="black"/>
                    </a:solidFill>
                    <a:latin typeface="Calibri"/>
                  </a:rPr>
                  <a:t>cell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52" name="Straight Arrow Connector 51"/>
            <p:cNvCxnSpPr>
              <a:stCxn id="174" idx="1"/>
            </p:cNvCxnSpPr>
            <p:nvPr/>
          </p:nvCxnSpPr>
          <p:spPr>
            <a:xfrm flipH="1">
              <a:off x="2347330" y="1485541"/>
              <a:ext cx="1434184" cy="9525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4108765" y="1447800"/>
              <a:ext cx="457200" cy="2133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61364" y="344487"/>
            <a:ext cx="1159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err="1">
                <a:solidFill>
                  <a:srgbClr val="0000FF"/>
                </a:solidFill>
              </a:rPr>
              <a:t>N.Tsoupas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9" y="1444264"/>
            <a:ext cx="4062022" cy="34887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995343" y="2002336"/>
            <a:ext cx="1224158" cy="35469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969817">
            <a:off x="3099772" y="2226231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L~10</a:t>
            </a:r>
            <a:r>
              <a:rPr lang="en-US" sz="1100" baseline="30000" dirty="0" smtClean="0"/>
              <a:t>40</a:t>
            </a:r>
            <a:r>
              <a:rPr lang="en-US" sz="1100" dirty="0" smtClean="0"/>
              <a:t> cm</a:t>
            </a:r>
            <a:r>
              <a:rPr lang="en-US" sz="1100" baseline="30000" dirty="0" smtClean="0"/>
              <a:t>-2 </a:t>
            </a:r>
            <a:r>
              <a:rPr lang="en-US" sz="1100" dirty="0" smtClean="0"/>
              <a:t>s</a:t>
            </a:r>
            <a:r>
              <a:rPr lang="en-US" sz="1100" baseline="30000" dirty="0" smtClean="0"/>
              <a:t>-1</a:t>
            </a:r>
            <a:endParaRPr lang="en-US" sz="1100" baseline="30000" dirty="0"/>
          </a:p>
        </p:txBody>
      </p:sp>
      <p:sp>
        <p:nvSpPr>
          <p:cNvPr id="9" name="TextBox 8"/>
          <p:cNvSpPr txBox="1"/>
          <p:nvPr/>
        </p:nvSpPr>
        <p:spPr>
          <a:xfrm rot="969817">
            <a:off x="3099772" y="2794825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L~10</a:t>
            </a:r>
            <a:r>
              <a:rPr lang="en-US" sz="1100" baseline="30000" dirty="0" smtClean="0"/>
              <a:t>38</a:t>
            </a:r>
            <a:r>
              <a:rPr lang="en-US" sz="1100" dirty="0" smtClean="0"/>
              <a:t> cm</a:t>
            </a:r>
            <a:r>
              <a:rPr lang="en-US" sz="1100" baseline="30000" dirty="0" smtClean="0"/>
              <a:t>-2 </a:t>
            </a:r>
            <a:r>
              <a:rPr lang="en-US" sz="1100" dirty="0" smtClean="0"/>
              <a:t>s</a:t>
            </a:r>
            <a:r>
              <a:rPr lang="en-US" sz="1100" baseline="30000" dirty="0" smtClean="0"/>
              <a:t>-1</a:t>
            </a:r>
            <a:endParaRPr lang="en-US" sz="1100" baseline="30000" dirty="0"/>
          </a:p>
        </p:txBody>
      </p:sp>
      <p:sp>
        <p:nvSpPr>
          <p:cNvPr id="10" name="TextBox 9"/>
          <p:cNvSpPr txBox="1"/>
          <p:nvPr/>
        </p:nvSpPr>
        <p:spPr>
          <a:xfrm rot="969817">
            <a:off x="1012140" y="2794824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L~10</a:t>
            </a:r>
            <a:r>
              <a:rPr lang="en-US" sz="1100" baseline="30000" dirty="0" smtClean="0"/>
              <a:t>36</a:t>
            </a:r>
            <a:r>
              <a:rPr lang="en-US" sz="1100" dirty="0" smtClean="0"/>
              <a:t> cm</a:t>
            </a:r>
            <a:r>
              <a:rPr lang="en-US" sz="1100" baseline="30000" dirty="0" smtClean="0"/>
              <a:t>-2 </a:t>
            </a:r>
            <a:r>
              <a:rPr lang="en-US" sz="1100" dirty="0" smtClean="0"/>
              <a:t>s</a:t>
            </a:r>
            <a:r>
              <a:rPr lang="en-US" sz="1100" baseline="30000" dirty="0" smtClean="0"/>
              <a:t>-1</a:t>
            </a:r>
            <a:endParaRPr lang="en-US" sz="1100" baseline="30000" dirty="0"/>
          </a:p>
        </p:txBody>
      </p:sp>
      <p:sp>
        <p:nvSpPr>
          <p:cNvPr id="11" name="TextBox 10"/>
          <p:cNvSpPr txBox="1"/>
          <p:nvPr/>
        </p:nvSpPr>
        <p:spPr>
          <a:xfrm rot="969817">
            <a:off x="1012139" y="3364150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L~10</a:t>
            </a:r>
            <a:r>
              <a:rPr lang="en-US" sz="1100" baseline="30000" dirty="0" smtClean="0"/>
              <a:t>34</a:t>
            </a:r>
            <a:r>
              <a:rPr lang="en-US" sz="1100" dirty="0" smtClean="0"/>
              <a:t> cm</a:t>
            </a:r>
            <a:r>
              <a:rPr lang="en-US" sz="1100" baseline="30000" dirty="0" smtClean="0"/>
              <a:t>-2 </a:t>
            </a:r>
            <a:r>
              <a:rPr lang="en-US" sz="1100" dirty="0" smtClean="0"/>
              <a:t>s</a:t>
            </a:r>
            <a:r>
              <a:rPr lang="en-US" sz="1100" baseline="30000" dirty="0" smtClean="0"/>
              <a:t>-1</a:t>
            </a:r>
            <a:endParaRPr lang="en-US" sz="1100" baseline="30000" dirty="0"/>
          </a:p>
        </p:txBody>
      </p:sp>
      <p:sp>
        <p:nvSpPr>
          <p:cNvPr id="12" name="TextBox 11"/>
          <p:cNvSpPr txBox="1"/>
          <p:nvPr/>
        </p:nvSpPr>
        <p:spPr>
          <a:xfrm rot="1043458">
            <a:off x="1068430" y="1880488"/>
            <a:ext cx="336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L1</a:t>
            </a:r>
            <a:endParaRPr lang="en-US" sz="1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61840" y="1166129"/>
            <a:ext cx="4012436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Limits: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external target experiments:</a:t>
            </a:r>
          </a:p>
          <a:p>
            <a:r>
              <a:rPr lang="en-US" sz="1400" dirty="0" smtClean="0"/>
              <a:t>L1: Power on target ~5-8 kW</a:t>
            </a:r>
          </a:p>
          <a:p>
            <a:r>
              <a:rPr lang="en-US" sz="1400" dirty="0" smtClean="0"/>
              <a:t>L2: Power limit: RF, Beam dump ~ few MW,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polarized source ~ few mA (R&amp;D for 10-50 mA)</a:t>
            </a:r>
          </a:p>
          <a:p>
            <a:endParaRPr lang="en-US" sz="1400" dirty="0" smtClean="0"/>
          </a:p>
          <a:p>
            <a:r>
              <a:rPr lang="en-US" sz="1400" dirty="0"/>
              <a:t>f</a:t>
            </a:r>
            <a:r>
              <a:rPr lang="en-US" sz="1400" dirty="0" smtClean="0"/>
              <a:t>or internal target experiments:</a:t>
            </a:r>
            <a:endParaRPr lang="en-US" sz="1400" dirty="0"/>
          </a:p>
          <a:p>
            <a:r>
              <a:rPr lang="en-US" sz="1400" dirty="0" smtClean="0"/>
              <a:t>L3: Beam disruption and beam power loss: &lt;10 kW</a:t>
            </a:r>
          </a:p>
          <a:p>
            <a:r>
              <a:rPr lang="en-US" sz="1400" dirty="0" smtClean="0"/>
              <a:t>L4: Beam current limit: ~tens mA  (&lt;100 mA)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(HOM power and MBBU;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Injector RF power;</a:t>
            </a:r>
            <a:endParaRPr lang="en-US" sz="1400" dirty="0"/>
          </a:p>
          <a:p>
            <a:r>
              <a:rPr lang="en-US" sz="1400" dirty="0" smtClean="0"/>
              <a:t>       beam dump power)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2960" y="2206146"/>
            <a:ext cx="1" cy="45569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92133" y="2195986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P2, MESA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34162" y="3758748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MAGIX, MESA</a:t>
            </a:r>
            <a:endParaRPr lang="en-US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04826" y="3108051"/>
            <a:ext cx="1015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Dark Light, JLab</a:t>
            </a:r>
            <a:endParaRPr lang="en-US" sz="1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40776" y="2401763"/>
            <a:ext cx="336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L2</a:t>
            </a:r>
            <a:endParaRPr lang="en-US" sz="1000" i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931733" y="2458685"/>
            <a:ext cx="1016798" cy="246221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77046" y="2701288"/>
            <a:ext cx="0" cy="97626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043458">
            <a:off x="2806986" y="2393296"/>
            <a:ext cx="336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L3</a:t>
            </a:r>
            <a:endParaRPr lang="en-US" sz="10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3713545" y="3455749"/>
            <a:ext cx="336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L4</a:t>
            </a:r>
            <a:endParaRPr lang="en-US" sz="10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1243220" y="1074932"/>
            <a:ext cx="1834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plane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171088" y="1875466"/>
            <a:ext cx="850426" cy="9176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131134" y="5144700"/>
            <a:ext cx="1311327" cy="73866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Internal targets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gas,foil,pellet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ERL</a:t>
            </a:r>
            <a:endParaRPr lang="en-US" sz="1400" dirty="0"/>
          </a:p>
        </p:txBody>
      </p:sp>
      <p:sp>
        <p:nvSpPr>
          <p:cNvPr id="44" name="Oval 43"/>
          <p:cNvSpPr/>
          <p:nvPr/>
        </p:nvSpPr>
        <p:spPr>
          <a:xfrm>
            <a:off x="2871322" y="2348567"/>
            <a:ext cx="1141074" cy="21383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272304" y="1567689"/>
            <a:ext cx="1337187" cy="30777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External targets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3464560" y="4551305"/>
            <a:ext cx="312486" cy="593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4376" y="4950697"/>
            <a:ext cx="2669753" cy="11545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1664" y="5102869"/>
            <a:ext cx="19660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Polarized targets:</a:t>
            </a:r>
          </a:p>
          <a:p>
            <a:r>
              <a:rPr lang="en-US" sz="1400" dirty="0" smtClean="0"/>
              <a:t>Density: 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-10</a:t>
            </a:r>
            <a:r>
              <a:rPr lang="en-US" sz="1400" baseline="30000" dirty="0" smtClean="0"/>
              <a:t>14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</a:p>
          <a:p>
            <a:r>
              <a:rPr lang="en-US" sz="1400" dirty="0" smtClean="0"/>
              <a:t>Luminosity ~10</a:t>
            </a:r>
            <a:r>
              <a:rPr lang="en-US" sz="1400" baseline="30000" dirty="0" smtClean="0"/>
              <a:t>31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</a:p>
          <a:p>
            <a:endParaRPr lang="en-US" sz="1400" baseline="30000" dirty="0" smtClean="0"/>
          </a:p>
          <a:p>
            <a:endParaRPr lang="en-US" sz="1400" baseline="30000" dirty="0"/>
          </a:p>
          <a:p>
            <a:endParaRPr lang="en-US" sz="1400" baseline="30000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32300" y="2437467"/>
            <a:ext cx="4267200" cy="15122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3790091">
            <a:off x="5961951" y="4162563"/>
            <a:ext cx="937103" cy="3418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36989" y="4849245"/>
            <a:ext cx="433965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Accelerator technology tasks: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electron current: 10mA -&gt; tens mA (-&gt; 100mA)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disrupted beam transport: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 smtClean="0">
                <a:solidFill>
                  <a:srgbClr val="0000FF"/>
                </a:solidFill>
              </a:rPr>
              <a:t>Beam loss control, collimation system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 smtClean="0">
                <a:solidFill>
                  <a:srgbClr val="0000FF"/>
                </a:solidFill>
              </a:rPr>
              <a:t>Energy spread reducing technique(s)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5404" y="25094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135937" y="2578177"/>
            <a:ext cx="56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Cornell</a:t>
            </a:r>
            <a:endParaRPr lang="en-US" sz="1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7564" y="827575"/>
            <a:ext cx="5787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Cornell marker is only first estimation</a:t>
            </a:r>
            <a:r>
              <a:rPr lang="en-US" sz="1600" u="sng" dirty="0" smtClean="0">
                <a:solidFill>
                  <a:srgbClr val="FF0000"/>
                </a:solidFill>
              </a:rPr>
              <a:t>!  </a:t>
            </a:r>
            <a:r>
              <a:rPr lang="en-US" sz="1400" u="sng" dirty="0" smtClean="0">
                <a:solidFill>
                  <a:srgbClr val="FF0000"/>
                </a:solidFill>
              </a:rPr>
              <a:t>(Assumes E=300 MeV, I=40 mA)</a:t>
            </a:r>
            <a:endParaRPr lang="en-US" sz="1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0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517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7029" y="463034"/>
            <a:ext cx="832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E. </a:t>
            </a:r>
            <a:r>
              <a:rPr lang="en-US" b="1" dirty="0" err="1" smtClean="0"/>
              <a:t>Kargiantoulakis</a:t>
            </a:r>
            <a:r>
              <a:rPr lang="en-US" dirty="0" smtClean="0"/>
              <a:t>, </a:t>
            </a:r>
            <a:r>
              <a:rPr lang="en-US" b="1" dirty="0"/>
              <a:t>Beam Instrumentation Challenges for Parity Violation Experiments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1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866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746" y="209034"/>
            <a:ext cx="189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E. </a:t>
            </a:r>
            <a:r>
              <a:rPr lang="en-US" b="1" dirty="0" err="1"/>
              <a:t>Kargiantoulakis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1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8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146" y="170934"/>
            <a:ext cx="189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E. </a:t>
            </a:r>
            <a:r>
              <a:rPr lang="en-US" b="1" dirty="0" err="1"/>
              <a:t>Kargiantoulakis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4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" y="21054"/>
            <a:ext cx="9017000" cy="1143000"/>
          </a:xfrm>
        </p:spPr>
        <p:txBody>
          <a:bodyPr/>
          <a:lstStyle/>
          <a:p>
            <a:r>
              <a:rPr lang="en-US" sz="3600" b="1" dirty="0"/>
              <a:t>SRF Technology for High Current Application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41" y="1492118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400" dirty="0" smtClean="0"/>
              <a:t>Matthias Liepe </a:t>
            </a:r>
          </a:p>
          <a:p>
            <a:pPr marL="0" lvl="0" indent="0" algn="ctr">
              <a:buNone/>
            </a:pPr>
            <a:r>
              <a:rPr lang="en-US" sz="2400" dirty="0" smtClean="0"/>
              <a:t>Associate Professor of Physics</a:t>
            </a:r>
          </a:p>
          <a:p>
            <a:pPr marL="0" lvl="0" indent="0" algn="ctr">
              <a:buNone/>
            </a:pPr>
            <a:r>
              <a:rPr lang="en-US" sz="2400" dirty="0" smtClean="0"/>
              <a:t>Cornell University</a:t>
            </a:r>
          </a:p>
          <a:p>
            <a:pPr marL="0" lvl="0" indent="0">
              <a:buNone/>
            </a:pPr>
            <a:endParaRPr lang="en-US" sz="2400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M.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Liepe				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    June 18, 2015				   Slide </a:t>
            </a:r>
            <a:fld id="{E5374618-37E8-0343-A5E2-882DB9F99FB2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079" y="2782754"/>
            <a:ext cx="3715807" cy="1203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40710" y="52676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99703" y="5796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b="13480"/>
          <a:stretch/>
        </p:blipFill>
        <p:spPr bwMode="auto">
          <a:xfrm>
            <a:off x="4878831" y="2962857"/>
            <a:ext cx="3517951" cy="17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41445B"/>
              </a:clrFrom>
              <a:clrTo>
                <a:srgbClr val="41445B">
                  <a:alpha val="0"/>
                </a:srgbClr>
              </a:clrTo>
            </a:clrChange>
          </a:blip>
          <a:srcRect l="38476" t="49824" r="15593" b="37815"/>
          <a:stretch/>
        </p:blipFill>
        <p:spPr bwMode="auto">
          <a:xfrm flipH="1">
            <a:off x="4625282" y="5154750"/>
            <a:ext cx="4369894" cy="68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6" descr="ERL 80v13_β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6220" r="3622" b="14944"/>
          <a:stretch>
            <a:fillRect/>
          </a:stretch>
        </p:blipFill>
        <p:spPr bwMode="auto">
          <a:xfrm>
            <a:off x="400775" y="4068358"/>
            <a:ext cx="3750107" cy="73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6202" t="15081" r="25773"/>
          <a:stretch/>
        </p:blipFill>
        <p:spPr>
          <a:xfrm>
            <a:off x="347256" y="4742313"/>
            <a:ext cx="4067859" cy="17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3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54" y="1399445"/>
            <a:ext cx="8751082" cy="5051445"/>
          </a:xfrm>
        </p:spPr>
        <p:txBody>
          <a:bodyPr/>
          <a:lstStyle/>
          <a:p>
            <a:r>
              <a:rPr lang="en-US" sz="2400" b="1" dirty="0" smtClean="0"/>
              <a:t>Injector (non ERL) high current SRF:</a:t>
            </a:r>
          </a:p>
          <a:p>
            <a:pPr lvl="1"/>
            <a:r>
              <a:rPr lang="en-US" sz="2000" b="1" dirty="0" smtClean="0"/>
              <a:t>Several 100 mA+ designs (Cornell, HZB, KEK…)</a:t>
            </a:r>
          </a:p>
          <a:p>
            <a:pPr lvl="1"/>
            <a:r>
              <a:rPr lang="en-US" sz="2000" b="1" dirty="0" smtClean="0"/>
              <a:t>Cornell injector has reached &gt;70 mA with no sign of limitation by SRF</a:t>
            </a:r>
          </a:p>
          <a:p>
            <a:pPr lvl="1"/>
            <a:r>
              <a:rPr lang="en-US" sz="2000" b="1" dirty="0" smtClean="0"/>
              <a:t>Future: need higher power CWRF couplers (especially at f &gt;1 GHz) to reduce cost </a:t>
            </a:r>
          </a:p>
          <a:p>
            <a:r>
              <a:rPr lang="en-US" sz="2400" b="1" dirty="0" smtClean="0"/>
              <a:t>ERL main </a:t>
            </a:r>
            <a:r>
              <a:rPr lang="en-US" sz="2400" b="1" dirty="0" err="1" smtClean="0"/>
              <a:t>linac</a:t>
            </a:r>
            <a:r>
              <a:rPr lang="en-US" sz="2400" b="1" dirty="0" smtClean="0"/>
              <a:t> high current SRF:</a:t>
            </a:r>
          </a:p>
          <a:p>
            <a:pPr lvl="1"/>
            <a:r>
              <a:rPr lang="en-US" sz="2000" b="1" dirty="0"/>
              <a:t>Several 100 mA+ designs </a:t>
            </a:r>
            <a:r>
              <a:rPr lang="en-US" sz="2000" b="1" dirty="0" smtClean="0"/>
              <a:t>(BNL, Cornell</a:t>
            </a:r>
            <a:r>
              <a:rPr lang="en-US" sz="2000" b="1" dirty="0"/>
              <a:t>, </a:t>
            </a:r>
            <a:r>
              <a:rPr lang="en-US" sz="2000" b="1" dirty="0" smtClean="0"/>
              <a:t>HZB, JLAB…</a:t>
            </a:r>
            <a:r>
              <a:rPr lang="en-US" sz="2000" b="1" dirty="0"/>
              <a:t>)</a:t>
            </a:r>
          </a:p>
          <a:p>
            <a:pPr lvl="1"/>
            <a:r>
              <a:rPr lang="en-US" sz="2000" b="1" dirty="0" smtClean="0"/>
              <a:t>Cornell 7-cell cavity has been tested at ~40mA in 1-pass (non ERL) operation with no sign of beam instability or excessive HOM power 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Non of these cavities ever have been operated in high current (~100mA) ERL mode!!</a:t>
            </a:r>
          </a:p>
          <a:p>
            <a:pPr lvl="2"/>
            <a:r>
              <a:rPr lang="en-US" sz="1800" b="1" dirty="0" smtClean="0">
                <a:solidFill>
                  <a:srgbClr val="008000"/>
                </a:solidFill>
              </a:rPr>
              <a:t>Test facilities: CBETA, HZB, KEK…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M. Liepe				      June 18, 2015				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E5374618-37E8-0343-A5E2-882DB9F99FB2}" type="slidenum">
              <a:rPr lang="en-US" sz="120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3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4" y="0"/>
            <a:ext cx="8723845" cy="1143000"/>
          </a:xfrm>
        </p:spPr>
        <p:txBody>
          <a:bodyPr/>
          <a:lstStyle/>
          <a:p>
            <a:r>
              <a:rPr lang="en-US" sz="3600" dirty="0"/>
              <a:t>Cornell </a:t>
            </a:r>
            <a:r>
              <a:rPr lang="en-US" sz="3600" dirty="0" smtClean="0"/>
              <a:t>100 mA ERL </a:t>
            </a:r>
            <a:r>
              <a:rPr lang="en-US" sz="3600" dirty="0"/>
              <a:t>Injector Cryomodule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M. Liepe				      June 18, 2015				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Slide </a:t>
            </a:r>
            <a:fld id="{E5374618-37E8-0343-A5E2-882DB9F99FB2}" type="slidenum">
              <a:rPr lang="en-US" sz="120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80168" y="1369298"/>
            <a:ext cx="8453438" cy="5170488"/>
            <a:chOff x="178" y="578"/>
            <a:chExt cx="5325" cy="3257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304" y="578"/>
            <a:ext cx="5199" cy="2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5" name="Photo Editor Photo" r:id="rId3" imgW="22780952" imgH="13085714" progId="MSPhotoEd.3">
                    <p:embed/>
                  </p:oleObj>
                </mc:Choice>
                <mc:Fallback>
                  <p:oleObj name="Photo Editor Photo" r:id="rId3" imgW="22780952" imgH="130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" y="578"/>
                          <a:ext cx="5199" cy="2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647" y="3431"/>
              <a:ext cx="15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RF cavity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Inside He vessel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235" y="2572"/>
              <a:ext cx="1249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HOM absorber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 Damp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unwanted Higher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-Order Modes</a:t>
              </a:r>
              <a:endParaRPr lang="en-US" dirty="0">
                <a:solidFill>
                  <a:srgbClr val="000000"/>
                </a:solidFill>
                <a:latin typeface="Arial" charset="0"/>
                <a:sym typeface="Wingdings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78" y="2164"/>
              <a:ext cx="146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Frequency tuner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 Adjust cavity frequency 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2430" y="3094"/>
              <a:ext cx="132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Input Coupler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 Couple RF power into cavity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 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822" y="1671"/>
              <a:ext cx="196" cy="49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4292" y="3008"/>
              <a:ext cx="119" cy="46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1920" y="2243"/>
              <a:ext cx="767" cy="39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3060" y="2927"/>
              <a:ext cx="497" cy="20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655" y="652"/>
              <a:ext cx="154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Cryogenic system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sym typeface="Wingdings" charset="0"/>
                </a:rPr>
                <a:t> Bring cavity to 2K</a:t>
              </a: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3609" y="1047"/>
              <a:ext cx="786" cy="90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610" y="927"/>
              <a:ext cx="4376" cy="16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 rot="1230324">
              <a:off x="2108" y="1583"/>
              <a:ext cx="6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~5 m</a:t>
              </a:r>
              <a:endParaRPr lang="en-US" sz="2000" b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11160"/>
              </p:ext>
            </p:extLst>
          </p:nvPr>
        </p:nvGraphicFramePr>
        <p:xfrm>
          <a:off x="5649609" y="4128501"/>
          <a:ext cx="2151063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Photo Editor Photo" r:id="rId5" imgW="25885714" imgH="22647619" progId="MSPhotoEd.3">
                  <p:embed/>
                </p:oleObj>
              </mc:Choice>
              <mc:Fallback>
                <p:oleObj name="Photo Editor Photo" r:id="rId5" imgW="25885714" imgH="226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609" y="4128501"/>
                        <a:ext cx="2151063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7725" y="114760"/>
            <a:ext cx="130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M .</a:t>
            </a:r>
            <a:r>
              <a:rPr lang="en-US" u="sng" dirty="0" err="1" smtClean="0">
                <a:solidFill>
                  <a:srgbClr val="0000FF"/>
                </a:solidFill>
              </a:rPr>
              <a:t>Liepe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9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9E8CD"/>
              </a:clrFrom>
              <a:clrTo>
                <a:srgbClr val="E9E8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t="24824" r="28888" b="5185"/>
          <a:stretch/>
        </p:blipFill>
        <p:spPr bwMode="auto">
          <a:xfrm>
            <a:off x="5977420" y="3779961"/>
            <a:ext cx="3166580" cy="2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9" y="0"/>
            <a:ext cx="8787990" cy="1143000"/>
          </a:xfrm>
        </p:spPr>
        <p:txBody>
          <a:bodyPr/>
          <a:lstStyle/>
          <a:p>
            <a:r>
              <a:rPr lang="en-US" sz="4000" dirty="0"/>
              <a:t>Cornell’s HOM </a:t>
            </a:r>
            <a:r>
              <a:rPr lang="en-US" sz="4000" dirty="0" err="1"/>
              <a:t>Beamline</a:t>
            </a:r>
            <a:r>
              <a:rPr lang="en-US" sz="4000" dirty="0"/>
              <a:t> </a:t>
            </a:r>
            <a:r>
              <a:rPr lang="en-US" sz="4000" dirty="0" smtClean="0"/>
              <a:t>Absorber (I)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9</a:t>
            </a:fld>
            <a:endParaRPr lang="en-US" sz="12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73229"/>
              </p:ext>
            </p:extLst>
          </p:nvPr>
        </p:nvGraphicFramePr>
        <p:xfrm>
          <a:off x="5750672" y="1410183"/>
          <a:ext cx="2950719" cy="261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 Editor Photo" r:id="rId4" imgW="10600000" imgH="9783541" progId="MSPhotoEd.3">
                  <p:embed/>
                </p:oleObj>
              </mc:Choice>
              <mc:Fallback>
                <p:oleObj name="Photo Editor Photo" r:id="rId4" imgW="10600000" imgH="978354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0672" y="1410183"/>
                        <a:ext cx="2950719" cy="261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8518576" y="2219189"/>
            <a:ext cx="179609" cy="12827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3" name="Text Box 12"/>
          <p:cNvSpPr txBox="1">
            <a:spLocks noChangeAspect="1" noChangeArrowheads="1"/>
          </p:cNvSpPr>
          <p:nvPr/>
        </p:nvSpPr>
        <p:spPr bwMode="auto">
          <a:xfrm>
            <a:off x="8125300" y="1768438"/>
            <a:ext cx="1018700" cy="47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400" b="1" dirty="0">
                <a:solidFill>
                  <a:srgbClr val="0000FF"/>
                </a:solidFill>
              </a:rPr>
              <a:t>Flange to </a:t>
            </a:r>
            <a:r>
              <a:rPr lang="en-US" sz="1400" b="1" dirty="0" smtClean="0">
                <a:solidFill>
                  <a:srgbClr val="0000FF"/>
                </a:solidFill>
              </a:rPr>
              <a:t>cavity</a:t>
            </a:r>
            <a:endParaRPr lang="en-US" sz="14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6198987" y="2794177"/>
            <a:ext cx="782051" cy="87915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5" name="Text Box 14"/>
          <p:cNvSpPr txBox="1">
            <a:spLocks noChangeAspect="1" noChangeArrowheads="1"/>
          </p:cNvSpPr>
          <p:nvPr/>
        </p:nvSpPr>
        <p:spPr bwMode="auto">
          <a:xfrm>
            <a:off x="5636946" y="3684847"/>
            <a:ext cx="1431934" cy="4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800" b="1" dirty="0">
                <a:solidFill>
                  <a:srgbClr val="0000FF"/>
                </a:solidFill>
              </a:rPr>
              <a:t>RF </a:t>
            </a:r>
            <a:r>
              <a:rPr lang="en-US" sz="1800" b="1" dirty="0" smtClean="0">
                <a:solidFill>
                  <a:srgbClr val="0000FF"/>
                </a:solidFill>
              </a:rPr>
              <a:t>absorbing tiles</a:t>
            </a:r>
            <a:endParaRPr lang="en-US" sz="1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6198987" y="2936223"/>
            <a:ext cx="872644" cy="73326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7792848" y="3412696"/>
            <a:ext cx="430657" cy="19188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8" name="Text Box 17"/>
          <p:cNvSpPr txBox="1">
            <a:spLocks noChangeAspect="1" noChangeArrowheads="1"/>
          </p:cNvSpPr>
          <p:nvPr/>
        </p:nvSpPr>
        <p:spPr bwMode="auto">
          <a:xfrm>
            <a:off x="8051347" y="3238973"/>
            <a:ext cx="1092653" cy="65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80K cooling channel</a:t>
            </a:r>
            <a:endParaRPr lang="en-US" sz="14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6198987" y="2227910"/>
            <a:ext cx="876341" cy="144158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6226720" y="2544636"/>
            <a:ext cx="772807" cy="109990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35720" y="5559667"/>
            <a:ext cx="1862641" cy="584776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0000FF"/>
                </a:solidFill>
                <a:latin typeface="Arial"/>
                <a:ea typeface="+mn-ea"/>
                <a:cs typeface="+mn-cs"/>
              </a:rPr>
              <a:t>SiC</a:t>
            </a:r>
            <a:r>
              <a:rPr lang="en-US" sz="1600" b="1" kern="0" dirty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 absorber </a:t>
            </a:r>
            <a:r>
              <a:rPr lang="en-US" sz="1600" b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ring</a:t>
            </a:r>
            <a:endParaRPr lang="en-US" sz="1600" b="1" kern="0" dirty="0">
              <a:solidFill>
                <a:srgbClr val="0000FF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Arrow Connector 291"/>
          <p:cNvCxnSpPr>
            <a:cxnSpLocks noChangeShapeType="1"/>
            <a:stCxn id="29" idx="0"/>
          </p:cNvCxnSpPr>
          <p:nvPr/>
        </p:nvCxnSpPr>
        <p:spPr bwMode="auto">
          <a:xfrm flipV="1">
            <a:off x="5767041" y="5293725"/>
            <a:ext cx="1559951" cy="265942"/>
          </a:xfrm>
          <a:prstGeom prst="straightConnector1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Line 16"/>
          <p:cNvSpPr>
            <a:spLocks noChangeShapeType="1"/>
          </p:cNvSpPr>
          <p:nvPr/>
        </p:nvSpPr>
        <p:spPr bwMode="auto">
          <a:xfrm flipH="1">
            <a:off x="7758695" y="3604578"/>
            <a:ext cx="464809" cy="88970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41" name="Content Placeholder 4"/>
          <p:cNvSpPr>
            <a:spLocks noGrp="1"/>
          </p:cNvSpPr>
          <p:nvPr>
            <p:ph idx="1"/>
          </p:nvPr>
        </p:nvSpPr>
        <p:spPr>
          <a:xfrm>
            <a:off x="332866" y="1478269"/>
            <a:ext cx="538895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30000"/>
              </a:spcBef>
              <a:buNone/>
            </a:pPr>
            <a:r>
              <a:rPr lang="en-US" sz="2000" b="1" dirty="0">
                <a:solidFill>
                  <a:srgbClr val="0000FF"/>
                </a:solidFill>
              </a:rPr>
              <a:t>Extensive research program to find absorber materials which</a:t>
            </a:r>
          </a:p>
          <a:p>
            <a:pPr lvl="1">
              <a:lnSpc>
                <a:spcPct val="80000"/>
              </a:lnSpc>
              <a:spcBef>
                <a:spcPct val="30000"/>
              </a:spcBef>
            </a:pPr>
            <a:r>
              <a:rPr lang="en-US" sz="2000" dirty="0"/>
              <a:t>are effective at 80 </a:t>
            </a:r>
            <a:r>
              <a:rPr lang="en-US" sz="2000" dirty="0" smtClean="0"/>
              <a:t>K,</a:t>
            </a:r>
            <a:endParaRPr lang="en-US" sz="2000" dirty="0"/>
          </a:p>
          <a:p>
            <a:pPr lvl="1"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/>
              <a:t>absorb </a:t>
            </a:r>
            <a:r>
              <a:rPr lang="en-US" sz="2000" dirty="0"/>
              <a:t>over the required wide frequency </a:t>
            </a:r>
            <a:r>
              <a:rPr lang="en-US" sz="2000" dirty="0" smtClean="0"/>
              <a:t>range (1 GHz to &gt;100 GHz),</a:t>
            </a:r>
          </a:p>
          <a:p>
            <a:pPr lvl="1"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/>
              <a:t>are vacuum compatible and radiation hard.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Ferrites, graphite </a:t>
            </a:r>
            <a:r>
              <a:rPr lang="en-US" sz="2000" dirty="0">
                <a:solidFill>
                  <a:srgbClr val="0000FF"/>
                </a:solidFill>
              </a:rPr>
              <a:t>loaded </a:t>
            </a:r>
            <a:r>
              <a:rPr lang="en-US" sz="2000" dirty="0" err="1" smtClean="0">
                <a:solidFill>
                  <a:srgbClr val="0000FF"/>
                </a:solidFill>
              </a:rPr>
              <a:t>SiC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arbon</a:t>
            </a:r>
            <a:r>
              <a:rPr lang="en-US" sz="2000" dirty="0">
                <a:solidFill>
                  <a:srgbClr val="0000FF"/>
                </a:solidFill>
              </a:rPr>
              <a:t>-nanotube loaded </a:t>
            </a:r>
            <a:r>
              <a:rPr lang="en-US" sz="2000" dirty="0" smtClean="0">
                <a:solidFill>
                  <a:srgbClr val="0000FF"/>
                </a:solidFill>
              </a:rPr>
              <a:t>ceramics…</a:t>
            </a:r>
            <a:endParaRPr lang="en-US" sz="20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</a:pPr>
            <a:endParaRPr lang="en-US" sz="2000" dirty="0" smtClean="0"/>
          </a:p>
          <a:p>
            <a:pPr>
              <a:lnSpc>
                <a:spcPct val="80000"/>
              </a:lnSpc>
              <a:spcBef>
                <a:spcPct val="30000"/>
              </a:spcBef>
            </a:pPr>
            <a:endParaRPr lang="en-US" sz="2200" dirty="0"/>
          </a:p>
        </p:txBody>
      </p:sp>
      <p:pic>
        <p:nvPicPr>
          <p:cNvPr id="42" name="Picture 41" descr="Screen Shot 2014-07-13 at 11.54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85" y="4292983"/>
            <a:ext cx="3954543" cy="216171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08239" y="4213280"/>
            <a:ext cx="395507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G</a:t>
            </a:r>
            <a:r>
              <a:rPr lang="en-US" dirty="0" err="1" smtClean="0"/>
              <a:t>raphene</a:t>
            </a:r>
            <a:r>
              <a:rPr lang="en-US" dirty="0"/>
              <a:t>-containing compositions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3152" y="51260"/>
            <a:ext cx="130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M .</a:t>
            </a:r>
            <a:r>
              <a:rPr lang="en-US" u="sng" dirty="0" err="1" smtClean="0">
                <a:solidFill>
                  <a:srgbClr val="0000FF"/>
                </a:solidFill>
              </a:rPr>
              <a:t>Liepe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2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796</Words>
  <Application>Microsoft Macintosh PowerPoint</Application>
  <PresentationFormat>On-screen Show (4:3)</PresentationFormat>
  <Paragraphs>162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Office Theme</vt:lpstr>
      <vt:lpstr>1_Office Theme</vt:lpstr>
      <vt:lpstr>2_Office Theme</vt:lpstr>
      <vt:lpstr>Default Design</vt:lpstr>
      <vt:lpstr>1_Default Design</vt:lpstr>
      <vt:lpstr>2_Default Design</vt:lpstr>
      <vt:lpstr>3_Default Design</vt:lpstr>
      <vt:lpstr>3_Office Theme</vt:lpstr>
      <vt:lpstr>4_Office Theme</vt:lpstr>
      <vt:lpstr>Photo Editor Photo</vt:lpstr>
      <vt:lpstr>Accelerator Technology Session</vt:lpstr>
      <vt:lpstr>PowerPoint Presentation</vt:lpstr>
      <vt:lpstr>PowerPoint Presentation</vt:lpstr>
      <vt:lpstr>PowerPoint Presentation</vt:lpstr>
      <vt:lpstr>PowerPoint Presentation</vt:lpstr>
      <vt:lpstr>SRF Technology for High Current Application</vt:lpstr>
      <vt:lpstr>Conclusions</vt:lpstr>
      <vt:lpstr>Cornell 100 mA ERL Injector Cryomodule</vt:lpstr>
      <vt:lpstr>Cornell’s HOM Beamline Absorber (I)</vt:lpstr>
      <vt:lpstr>Does it work? Results from the Injector SRF Module</vt:lpstr>
      <vt:lpstr>FFAG Recirculation and Permanent Magnet Technology for ERL’s</vt:lpstr>
      <vt:lpstr>FFAG recirculation passes</vt:lpstr>
      <vt:lpstr>PowerPoint Presentation</vt:lpstr>
      <vt:lpstr>3D Magnetic field calculations for the FFAG cells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Ptitsyn</dc:creator>
  <cp:lastModifiedBy>Vadim Ptitsyn</cp:lastModifiedBy>
  <cp:revision>40</cp:revision>
  <dcterms:created xsi:type="dcterms:W3CDTF">2015-06-18T15:29:24Z</dcterms:created>
  <dcterms:modified xsi:type="dcterms:W3CDTF">2015-06-19T15:04:04Z</dcterms:modified>
</cp:coreProperties>
</file>