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imes Roman"/>
          <a:ea typeface="Times Roman"/>
          <a:cs typeface="Times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B"/>
          </a:solidFill>
        </a:fill>
      </a:tcStyle>
    </a:wholeTbl>
    <a:band2H>
      <a:tcTxStyle b="def" i="def"/>
      <a:tcStyle>
        <a:tcBdr/>
        <a:fill>
          <a:solidFill>
            <a:srgbClr val="F2E7E7"/>
          </a:solidFill>
        </a:fill>
      </a:tcStyle>
    </a:band2H>
    <a:firstCol>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Roman"/>
          <a:ea typeface="Times Roman"/>
          <a:cs typeface="Times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DDA"/>
          </a:solidFill>
        </a:fill>
      </a:tcStyle>
    </a:wholeTbl>
    <a:band2H>
      <a:tcTxStyle b="def" i="def"/>
      <a:tcStyle>
        <a:tcBdr/>
        <a:fill>
          <a:solidFill>
            <a:srgbClr val="F0EFED"/>
          </a:solidFill>
        </a:fill>
      </a:tcStyle>
    </a:band2H>
    <a:firstCol>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Roman"/>
          <a:ea typeface="Times Roman"/>
          <a:cs typeface="Times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4EA"/>
          </a:solidFill>
        </a:fill>
      </a:tcStyle>
    </a:wholeTbl>
    <a:band2H>
      <a:tcTxStyle b="def" i="def"/>
      <a:tcStyle>
        <a:tcBdr/>
        <a:fill>
          <a:solidFill>
            <a:srgbClr val="F1F2F5"/>
          </a:solidFill>
        </a:fill>
      </a:tcStyle>
    </a:band2H>
    <a:firstCol>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Roman"/>
          <a:ea typeface="Times Roman"/>
          <a:cs typeface="Times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imes Roman"/>
          <a:ea typeface="Times Roman"/>
          <a:cs typeface="Times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Roman"/>
          <a:ea typeface="Times Roman"/>
          <a:cs typeface="Times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Roman"/>
          <a:ea typeface="Times Roman"/>
          <a:cs typeface="Times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Roman"/>
          <a:ea typeface="Times Roman"/>
          <a:cs typeface="Times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Roman"/>
          <a:ea typeface="Times Roman"/>
          <a:cs typeface="Times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Roman"/>
          <a:ea typeface="Times Roman"/>
          <a:cs typeface="Times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imes Roman"/>
          <a:ea typeface="Times Roman"/>
          <a:cs typeface="Times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Roman"/>
          <a:ea typeface="Times Roman"/>
          <a:cs typeface="Times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Roman"/>
          <a:ea typeface="Times Roman"/>
          <a:cs typeface="Times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[~0:30] Title. One sentence: a machine-learning surrogate for beam dynamics that, unlike previous surrogates, is NOT tied to one specific machine — it generalizes across lattice configurations. The punchline is real-time speed: a full trajectory in about 67 milliseconds. Introduce yourself and coauthors briefly, then move 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[~1:15] Headline result: does the whole pipeline predict trajectories? Left: a held-out lattice. Top row is Bmad ground truth, bottom row our prediction, at five points along the line — visually indistinguishable; the blob shears, thins, rotates and the model tracks it. Right: latent-space error. Teacher-forcing MSE ~6.5e-4. Fully autoregressive — the realistic setting, only the initial beam given — mean 4.5e-3. Both small. Stress the autoregressive number is the honest one: no ground truth injected mid-rollout.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[~1:00] A closer look at error. Left: actual beam sizes sigma-x and sigma-x-prime — solid truth, dashed prediction — across all 32 elements, essentially on top of each other, including the focusing ups and downs. Right: per-element MSE, teacher-forced dashed vs autoregressive solid, with the 10th–90th percentile band. Two honest points: for typical lattices the AR MEDIAN hugs the teacher-forced curve — no systematic divergence; but the AR MEAN is ~10x the median — a small tail of hard trajectories where error compounds drags the average up. The gentle upward slope even in teacher forcing is a data-generation quirk. This tells us where to focus: taming the outlier tail.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[~1:00] Third result: speed — the whole point is real-time use. On one A100 the full pipeline — encode, 32-step autoregressive rollout, decode — runs in ~67 ms per trajectory. The table: encode and decode are well under a millisecond; almost all time is the autoregressive loop. Useful diagnostic: profiling shows the bottleneck is the 32 sequential KERNEL LAUNCHES, not the math per step — so standard fixes (CUDA graph capture, KV-cache reuse) would cut this further without touching the model. 67 ms already puts us in real-time territory for online control and previously-too-slow optimization loops.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[~1:15] Wrap up. Three takeaways: the architecture (VAE latent + tokenized-element transformer); the key property (lattice-agnostic by construction, no retraining per machine); the evidence (near-perfect reconstruction, accurate 32-step AR rollout, 67-ms real-time inference on FODO lattices). Be upfront about the main limitation: proof of concept on ~10k FODO lattices; we have NOT shown generalization to qualitatively different machines or new element types. Future work: scale data diversity, fold in collective effects (space charge, CSR), and validate on a real machine.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 closing] Thank the audience; put up your email and invite questions. Leave ~1–2 minutes for Q&amp;A. Likely questions: why not just track (speed + differentiable surrogate for optimization); how does it extrapolate beyond FODO (open question — future work); the outlier tail on slide 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[~1:30] Frame the tradeoff. Simulation codes are accurate but slow — ruling them out for real-time control and optimization loops needing thousands of evaluations. Existing ML surrogates are fast but each is trained for ONE fixed machine. Nearest prior work — CLARM and the Latent Evolution Model — had the latent-space idea, but march along a single fixed linac. Our goal: a single model generalizing across arbitrary lattices without retraining.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[~1:30] The core diagram — spend time here. Left to right: (1) the incoming 6D beam is encoded by a VAE into a latent vector z0. (2) The lattice becomes a sequence of element tokens — the colored boxes. (3) A causal transformer rolls the latent forward, producing z1, z2, ... one per element. (4) The decoder turns any latent back into a beam. The key move vs prior work: elements are EXPLICIT TOKENS, so the same network works on any element type, order, or parameters — no retraining. And we bake in no physics equations.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[~1:30] Ground the audience — most may not do beam dynamics daily. A beam is a swarm of particles; each lives in a 6-dimensional phase space. What we care about is the DISTRIBUTION over that space. A lattice is just an ordered list of magnets and cavities. The central task: given the incoming distribution, predict the outgoing distribution after each element. Point at the x–x′ blobs — one 2D slice of the 6D distribution, shearing and rotating down the line. That evolution is what we learn.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[~1:30] Stage 1, the encoder. We can’t feed a raw 6D distribution to a transformer, so we compress it. Represent the beam by its 15 unique 2D projections (6-choose-2), carrying every pairwise correlation; each histogrammed to 64x64, giving a 15-channel image. A convolutional VAE squeezes that to a 256-d latent. Two choices matter: concatenate 12 physically meaningful numbers (beam sizes and centroids), and add auxiliary loss terms forcing the latent to predict them. That anchoring keeps the latent physically meaningful and smooth — which makes the downstream sequence model well-behaved. Note the tiny beta: reconstruction fidelity over a strongly Gaussian latent.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[~1:15] Stage 2, turning a physical element into something the transformer can read. Every element — drift, quad, sext, dipole, RF — is the same 7-number vector; non-RF elements just have zeros in the RF slots. Normalize each; RF voltage/frequency span orders of magnitude so we use log(1+x), which also keeps zeros as zeros. An MLP maps to model dimension. Separately we encode WHERE the element sits — cumulative s-position — with a Fourier encoding from 1 cm to 1 km, resolving fine structure up to full machine length. The payoff: it’s open-ended — add dimensions for new element types, no architectural surgery.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[~1:30] Stage 3, the engine. A standard GPT-style causal transformer — 512 wide, 6 layers, 8 heads. At each position it fuses the previous beam latent with the current element token; a causal mask means step t sees only the past — exactly right for propagation down a beamline. Key detail: the output is a RESIDUAL update, delta-z, added to the previous latent — like a transfer map nudging the state through each element, easy to learn and numerically gentle. Two modes: teacher forcing during training (clean gradients); fully autoregressive at inference (give only z0, generate the whole trajectory). The gap between them is where error compounding lives.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[~0:45] Data. All ground truth comes from Bmad, a well-established tracking library — we’re distilling a trusted physics code, not inventing physics. Ten thousand lattices, each 32 elements, built from the five element types, randomized parameters for variety in strengths, orders, spacings. We impose physical stability constraints so beams don’t blow up. Be honest: this is a proof-of-concept FODO-style family, not yet a specific real machine — I’ll return to that in limitations.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[~1:00] First result: is the encoder any good? Emphatically yes. Physical quantities are recovered almost exactly: R-squared at least 0.9995 on all six beam sizes, essentially 1.0 on centroids, overall reconstruction MSE around 3e-9. Quality is uniform across projections — even the hardest, x–x′, with the richest transverse correlations. The striking number: although nominally 256-dimensional, only ~34 dimensions carry 90% of the variance, 41 carry 99%. So the dynamics genuinely live on a low-dimensional manifold — the reason the transformer can model the sequence efficiently.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pic>
        <p:nvPicPr>
          <p:cNvPr id="17" name="Picture 12" descr="Picture 12"/>
          <p:cNvPicPr>
            <a:picLocks noChangeAspect="1"/>
          </p:cNvPicPr>
          <p:nvPr/>
        </p:nvPicPr>
        <p:blipFill>
          <a:blip r:embed="rId2">
            <a:extLst/>
          </a:blip>
          <a:srcRect l="2273" t="9375" r="6819" b="4546"/>
          <a:stretch>
            <a:fillRect/>
          </a:stretch>
        </p:blipFill>
        <p:spPr>
          <a:xfrm>
            <a:off x="0" y="-1"/>
            <a:ext cx="9144000" cy="5772151"/>
          </a:xfrm>
          <a:prstGeom prst="rect">
            <a:avLst/>
          </a:prstGeom>
          <a:ln w="12700">
            <a:miter lim="400000"/>
          </a:ln>
        </p:spPr>
      </p:pic>
      <p:sp>
        <p:nvSpPr>
          <p:cNvPr id="18" name="Click to add title"/>
          <p:cNvSpPr txBox="1"/>
          <p:nvPr>
            <p:ph type="title" hasCustomPrompt="1"/>
          </p:nvPr>
        </p:nvSpPr>
        <p:spPr>
          <a:xfrm>
            <a:off x="304272" y="2561844"/>
            <a:ext cx="4777596" cy="861775"/>
          </a:xfrm>
          <a:prstGeom prst="rect">
            <a:avLst/>
          </a:prstGeom>
          <a:solidFill>
            <a:srgbClr val="0D0D0D">
              <a:alpha val="48000"/>
            </a:srgbClr>
          </a:solidFill>
        </p:spPr>
        <p:txBody>
          <a:bodyPr lIns="182879" tIns="182879" rIns="182879" bIns="182879" anchor="t"/>
          <a:lstStyle>
            <a:lvl1pPr>
              <a:defRPr sz="3200">
                <a:solidFill>
                  <a:srgbClr val="FFFFFF"/>
                </a:solidFill>
              </a:defRPr>
            </a:lvl1pPr>
          </a:lstStyle>
          <a:p>
            <a:pPr/>
            <a:r>
              <a:t>Click to add title</a:t>
            </a:r>
          </a:p>
        </p:txBody>
      </p:sp>
      <p:sp>
        <p:nvSpPr>
          <p:cNvPr id="19" name="Body Level One…"/>
          <p:cNvSpPr txBox="1"/>
          <p:nvPr>
            <p:ph type="body" sz="quarter" idx="1" hasCustomPrompt="1"/>
          </p:nvPr>
        </p:nvSpPr>
        <p:spPr>
          <a:xfrm>
            <a:off x="304272" y="3568339"/>
            <a:ext cx="4137026" cy="646332"/>
          </a:xfrm>
          <a:prstGeom prst="rect">
            <a:avLst/>
          </a:prstGeom>
          <a:solidFill>
            <a:srgbClr val="0D0D0D">
              <a:alpha val="48000"/>
            </a:srgbClr>
          </a:solidFill>
        </p:spPr>
        <p:txBody>
          <a:bodyPr lIns="182879" tIns="182879" rIns="182879" bIns="182879"/>
          <a:lstStyle>
            <a:lvl1pPr marL="0" indent="0" defTabSz="914400">
              <a:spcBef>
                <a:spcPts val="400"/>
              </a:spcBef>
              <a:buSzTx/>
              <a:buFontTx/>
              <a:buNone/>
              <a:defRPr sz="1800">
                <a:solidFill>
                  <a:srgbClr val="FFFFFF"/>
                </a:solidFill>
                <a:latin typeface="Times Roman"/>
                <a:ea typeface="Times Roman"/>
                <a:cs typeface="Times Roman"/>
                <a:sym typeface="Times Roman"/>
              </a:defRPr>
            </a:lvl1pPr>
            <a:lvl2pPr marL="690978" indent="-233790" defTabSz="914400">
              <a:spcBef>
                <a:spcPts val="400"/>
              </a:spcBef>
              <a:buFontTx/>
              <a:defRPr sz="1800">
                <a:solidFill>
                  <a:srgbClr val="FFFFFF"/>
                </a:solidFill>
                <a:latin typeface="Times Roman"/>
                <a:ea typeface="Times Roman"/>
                <a:cs typeface="Times Roman"/>
                <a:sym typeface="Times Roman"/>
              </a:defRPr>
            </a:lvl2pPr>
            <a:lvl3pPr marL="1085822" indent="-171445" defTabSz="914400">
              <a:spcBef>
                <a:spcPts val="400"/>
              </a:spcBef>
              <a:buFontTx/>
              <a:defRPr sz="1800">
                <a:solidFill>
                  <a:srgbClr val="FFFFFF"/>
                </a:solidFill>
                <a:latin typeface="Times Roman"/>
                <a:ea typeface="Times Roman"/>
                <a:cs typeface="Times Roman"/>
                <a:sym typeface="Times Roman"/>
              </a:defRPr>
            </a:lvl3pPr>
            <a:lvl4pPr marL="1577300" indent="-205734" defTabSz="914400">
              <a:spcBef>
                <a:spcPts val="400"/>
              </a:spcBef>
              <a:buFontTx/>
              <a:defRPr sz="1800">
                <a:solidFill>
                  <a:srgbClr val="FFFFFF"/>
                </a:solidFill>
                <a:latin typeface="Times Roman"/>
                <a:ea typeface="Times Roman"/>
                <a:cs typeface="Times Roman"/>
                <a:sym typeface="Times Roman"/>
              </a:defRPr>
            </a:lvl4pPr>
            <a:lvl5pPr marL="2034489" indent="-205734" defTabSz="914400">
              <a:spcBef>
                <a:spcPts val="400"/>
              </a:spcBef>
              <a:buFontTx/>
              <a:defRPr sz="1800">
                <a:solidFill>
                  <a:srgbClr val="FFFFFF"/>
                </a:solidFill>
                <a:latin typeface="Times Roman"/>
                <a:ea typeface="Times Roman"/>
                <a:cs typeface="Times Roman"/>
                <a:sym typeface="Times Roman"/>
              </a:defRPr>
            </a:lvl5pPr>
          </a:lstStyle>
          <a:p>
            <a:pPr/>
            <a:r>
              <a:t>Click to add text</a:t>
            </a:r>
          </a:p>
          <a:p>
            <a:pPr lvl="1"/>
            <a:r>
              <a:t/>
            </a:r>
          </a:p>
          <a:p>
            <a:pPr lvl="2"/>
            <a:r>
              <a:t/>
            </a:r>
          </a:p>
          <a:p>
            <a:pPr lvl="3"/>
            <a:r>
              <a:t/>
            </a:r>
          </a:p>
          <a:p>
            <a:pPr lvl="4"/>
            <a:r>
              <a:t/>
            </a:r>
          </a:p>
        </p:txBody>
      </p:sp>
      <p:sp>
        <p:nvSpPr>
          <p:cNvPr id="20" name="Rectangle 11"/>
          <p:cNvSpPr/>
          <p:nvPr/>
        </p:nvSpPr>
        <p:spPr>
          <a:xfrm>
            <a:off x="0" y="4967"/>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21" name="Picture 6" descr="Picture 6"/>
          <p:cNvPicPr>
            <a:picLocks noChangeAspect="1"/>
          </p:cNvPicPr>
          <p:nvPr/>
        </p:nvPicPr>
        <p:blipFill>
          <a:blip r:embed="rId3">
            <a:extLst/>
          </a:blip>
          <a:srcRect l="0" t="0" r="72186" b="0"/>
          <a:stretch>
            <a:fillRect/>
          </a:stretch>
        </p:blipFill>
        <p:spPr>
          <a:xfrm>
            <a:off x="304272" y="572334"/>
            <a:ext cx="1143528" cy="1115667"/>
          </a:xfrm>
          <a:prstGeom prst="rect">
            <a:avLst/>
          </a:prstGeom>
          <a:ln w="12700">
            <a:miter lim="400000"/>
          </a:ln>
        </p:spPr>
      </p:pic>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ntent w/ Graphic">
    <p:spTree>
      <p:nvGrpSpPr>
        <p:cNvPr id="1" name=""/>
        <p:cNvGrpSpPr/>
        <p:nvPr/>
      </p:nvGrpSpPr>
      <p:grpSpPr>
        <a:xfrm>
          <a:off x="0" y="0"/>
          <a:ext cx="0" cy="0"/>
          <a:chOff x="0" y="0"/>
          <a:chExt cx="0" cy="0"/>
        </a:xfrm>
      </p:grpSpPr>
      <p:sp>
        <p:nvSpPr>
          <p:cNvPr id="124" name="Rectangle 6"/>
          <p:cNvSpPr/>
          <p:nvPr/>
        </p:nvSpPr>
        <p:spPr>
          <a:xfrm>
            <a:off x="0" y="1"/>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5" name="TextBox 11"/>
          <p:cNvSpPr txBox="1"/>
          <p:nvPr/>
        </p:nvSpPr>
        <p:spPr>
          <a:xfrm>
            <a:off x="484445" y="3567546"/>
            <a:ext cx="8167411"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FFFF"/>
                </a:solidFill>
                <a:latin typeface="+mn-lt"/>
                <a:ea typeface="+mn-ea"/>
                <a:cs typeface="+mn-cs"/>
                <a:sym typeface="Helvetica"/>
              </a:defRPr>
            </a:lvl1pPr>
          </a:lstStyle>
          <a:p>
            <a:pPr/>
            <a:r>
              <a:t>Photos, illustrations, graphics here.</a:t>
            </a:r>
          </a:p>
        </p:txBody>
      </p:sp>
      <p:sp>
        <p:nvSpPr>
          <p:cNvPr id="126" name="Body Level One…"/>
          <p:cNvSpPr txBox="1"/>
          <p:nvPr>
            <p:ph type="body" sz="half" idx="1"/>
          </p:nvPr>
        </p:nvSpPr>
        <p:spPr>
          <a:xfrm>
            <a:off x="4800605" y="1085850"/>
            <a:ext cx="4343395" cy="3657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7" name="Title Text"/>
          <p:cNvSpPr txBox="1"/>
          <p:nvPr>
            <p:ph type="title"/>
          </p:nvPr>
        </p:nvSpPr>
        <p:spPr>
          <a:xfrm>
            <a:off x="287898" y="461817"/>
            <a:ext cx="6554708" cy="452583"/>
          </a:xfrm>
          <a:prstGeom prst="rect">
            <a:avLst/>
          </a:prstGeom>
        </p:spPr>
        <p:txBody>
          <a:bodyPr/>
          <a:lstStyle/>
          <a:p>
            <a:pPr/>
            <a:r>
              <a:t>Title Text</a:t>
            </a:r>
          </a:p>
        </p:txBody>
      </p:sp>
      <p:sp>
        <p:nvSpPr>
          <p:cNvPr id="128" name="Text Placeholder 15"/>
          <p:cNvSpPr/>
          <p:nvPr>
            <p:ph type="body" sz="half" idx="21"/>
          </p:nvPr>
        </p:nvSpPr>
        <p:spPr>
          <a:xfrm>
            <a:off x="289409" y="1085850"/>
            <a:ext cx="4358797" cy="3657600"/>
          </a:xfrm>
          <a:prstGeom prst="rect">
            <a:avLst/>
          </a:prstGeom>
        </p:spPr>
        <p:txBody>
          <a:bodyPr/>
          <a:lstStyle/>
          <a:p>
            <a:pPr/>
          </a:p>
        </p:txBody>
      </p:sp>
      <p:pic>
        <p:nvPicPr>
          <p:cNvPr id="129" name="Picture 10" descr="Picture 10"/>
          <p:cNvPicPr>
            <a:picLocks noChangeAspect="1"/>
          </p:cNvPicPr>
          <p:nvPr/>
        </p:nvPicPr>
        <p:blipFill>
          <a:blip r:embed="rId2">
            <a:extLst/>
          </a:blip>
          <a:srcRect l="29543" t="0" r="0" b="0"/>
          <a:stretch>
            <a:fillRect/>
          </a:stretch>
        </p:blipFill>
        <p:spPr>
          <a:xfrm>
            <a:off x="4103638" y="-95250"/>
            <a:ext cx="919835" cy="354269"/>
          </a:xfrm>
          <a:prstGeom prst="rect">
            <a:avLst/>
          </a:prstGeom>
          <a:ln w="12700">
            <a:miter lim="400000"/>
          </a:ln>
        </p:spPr>
      </p:pic>
      <p:pic>
        <p:nvPicPr>
          <p:cNvPr id="130" name="pasted-movie.png" descr="pasted-movie.png"/>
          <p:cNvPicPr>
            <a:picLocks noChangeAspect="1"/>
          </p:cNvPicPr>
          <p:nvPr/>
        </p:nvPicPr>
        <p:blipFill>
          <a:blip r:embed="rId3">
            <a:extLst/>
          </a:blip>
          <a:stretch>
            <a:fillRect/>
          </a:stretch>
        </p:blipFill>
        <p:spPr>
          <a:xfrm>
            <a:off x="7875047" y="188843"/>
            <a:ext cx="595629" cy="595808"/>
          </a:xfrm>
          <a:prstGeom prst="rect">
            <a:avLst/>
          </a:prstGeom>
          <a:ln w="12700">
            <a:miter lim="400000"/>
          </a:ln>
        </p:spPr>
      </p:pic>
      <p:pic>
        <p:nvPicPr>
          <p:cNvPr id="131" name="pasted-movie.png" descr="pasted-movie.png"/>
          <p:cNvPicPr>
            <a:picLocks noChangeAspect="1"/>
          </p:cNvPicPr>
          <p:nvPr/>
        </p:nvPicPr>
        <p:blipFill>
          <a:blip r:embed="rId4">
            <a:extLst/>
          </a:blip>
          <a:stretch>
            <a:fillRect/>
          </a:stretch>
        </p:blipFill>
        <p:spPr>
          <a:xfrm>
            <a:off x="8514588" y="229571"/>
            <a:ext cx="528011" cy="514351"/>
          </a:xfrm>
          <a:prstGeom prst="rect">
            <a:avLst/>
          </a:prstGeom>
          <a:ln w="12700">
            <a:miter lim="400000"/>
          </a:ln>
        </p:spPr>
      </p:pic>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39" name="Rectangle 9"/>
          <p:cNvSpPr/>
          <p:nvPr/>
        </p:nvSpPr>
        <p:spPr>
          <a:xfrm>
            <a:off x="0" y="1"/>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0" name="Body Level One…"/>
          <p:cNvSpPr txBox="1"/>
          <p:nvPr>
            <p:ph type="body" sz="quarter" idx="1"/>
          </p:nvPr>
        </p:nvSpPr>
        <p:spPr>
          <a:xfrm>
            <a:off x="381000" y="973932"/>
            <a:ext cx="8458200" cy="403623"/>
          </a:xfrm>
          <a:prstGeom prst="rect">
            <a:avLst/>
          </a:prstGeom>
        </p:spPr>
        <p:txBody>
          <a:bodyPr/>
          <a:lstStyle>
            <a:lvl2pPr marL="742931" indent="-285743"/>
            <a:lvl3pPr marL="1123921" indent="-209544"/>
            <a:lvl4pPr marL="1623019" indent="-251453"/>
            <a:lvl5pPr marL="2080208" indent="-251453"/>
          </a:lstStyle>
          <a:p>
            <a:pPr/>
            <a:r>
              <a:t>Body Level One</a:t>
            </a:r>
          </a:p>
          <a:p>
            <a:pPr lvl="1"/>
            <a:r>
              <a:t>Body Level Two</a:t>
            </a:r>
          </a:p>
          <a:p>
            <a:pPr lvl="2"/>
            <a:r>
              <a:t>Body Level Three</a:t>
            </a:r>
          </a:p>
          <a:p>
            <a:pPr lvl="3"/>
            <a:r>
              <a:t>Body Level Four</a:t>
            </a:r>
          </a:p>
          <a:p>
            <a:pPr lvl="4"/>
            <a:r>
              <a:t>Body Level Five</a:t>
            </a:r>
          </a:p>
        </p:txBody>
      </p:sp>
      <p:pic>
        <p:nvPicPr>
          <p:cNvPr id="141" name="Picture 11" descr="Picture 11"/>
          <p:cNvPicPr>
            <a:picLocks noChangeAspect="1"/>
          </p:cNvPicPr>
          <p:nvPr/>
        </p:nvPicPr>
        <p:blipFill>
          <a:blip r:embed="rId2">
            <a:extLst/>
          </a:blip>
          <a:srcRect l="29543" t="0" r="0" b="0"/>
          <a:stretch>
            <a:fillRect/>
          </a:stretch>
        </p:blipFill>
        <p:spPr>
          <a:xfrm>
            <a:off x="4103638" y="-95250"/>
            <a:ext cx="919835" cy="354269"/>
          </a:xfrm>
          <a:prstGeom prst="rect">
            <a:avLst/>
          </a:prstGeom>
          <a:ln w="12700">
            <a:miter lim="400000"/>
          </a:ln>
        </p:spPr>
      </p:pic>
      <p:sp>
        <p:nvSpPr>
          <p:cNvPr id="142" name="Title Text"/>
          <p:cNvSpPr txBox="1"/>
          <p:nvPr>
            <p:ph type="title"/>
          </p:nvPr>
        </p:nvSpPr>
        <p:spPr>
          <a:xfrm>
            <a:off x="287898" y="461817"/>
            <a:ext cx="6554708" cy="452583"/>
          </a:xfrm>
          <a:prstGeom prst="rect">
            <a:avLst/>
          </a:prstGeom>
        </p:spPr>
        <p:txBody>
          <a:bodyPr/>
          <a:lstStyle/>
          <a:p>
            <a:pPr/>
            <a:r>
              <a:t>Title Text</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losing Slide">
    <p:spTree>
      <p:nvGrpSpPr>
        <p:cNvPr id="1" name=""/>
        <p:cNvGrpSpPr/>
        <p:nvPr/>
      </p:nvGrpSpPr>
      <p:grpSpPr>
        <a:xfrm>
          <a:off x="0" y="0"/>
          <a:ext cx="0" cy="0"/>
          <a:chOff x="0" y="0"/>
          <a:chExt cx="0" cy="0"/>
        </a:xfrm>
      </p:grpSpPr>
      <p:pic>
        <p:nvPicPr>
          <p:cNvPr id="150" name="Picture 5" descr="Picture 5"/>
          <p:cNvPicPr>
            <a:picLocks noChangeAspect="1"/>
          </p:cNvPicPr>
          <p:nvPr/>
        </p:nvPicPr>
        <p:blipFill>
          <a:blip r:embed="rId2">
            <a:extLst/>
          </a:blip>
          <a:srcRect l="0" t="0" r="1143" b="3314"/>
          <a:stretch>
            <a:fillRect/>
          </a:stretch>
        </p:blipFill>
        <p:spPr>
          <a:xfrm>
            <a:off x="-2" y="141956"/>
            <a:ext cx="9144002" cy="5001545"/>
          </a:xfrm>
          <a:prstGeom prst="rect">
            <a:avLst/>
          </a:prstGeom>
          <a:ln w="12700">
            <a:miter lim="400000"/>
          </a:ln>
        </p:spPr>
      </p:pic>
      <p:pic>
        <p:nvPicPr>
          <p:cNvPr id="151" name="Picture 8" descr="Picture 8"/>
          <p:cNvPicPr>
            <a:picLocks noChangeAspect="1"/>
          </p:cNvPicPr>
          <p:nvPr/>
        </p:nvPicPr>
        <p:blipFill>
          <a:blip r:embed="rId3">
            <a:extLst/>
          </a:blip>
          <a:srcRect l="0" t="0" r="72186" b="0"/>
          <a:stretch>
            <a:fillRect/>
          </a:stretch>
        </p:blipFill>
        <p:spPr>
          <a:xfrm>
            <a:off x="304272" y="572334"/>
            <a:ext cx="1143528" cy="1115667"/>
          </a:xfrm>
          <a:prstGeom prst="rect">
            <a:avLst/>
          </a:prstGeom>
          <a:ln w="12700">
            <a:miter lim="400000"/>
          </a:ln>
        </p:spPr>
      </p:pic>
      <p:sp>
        <p:nvSpPr>
          <p:cNvPr id="152" name="Body Level One…"/>
          <p:cNvSpPr txBox="1"/>
          <p:nvPr>
            <p:ph type="body" sz="quarter" idx="1" hasCustomPrompt="1"/>
          </p:nvPr>
        </p:nvSpPr>
        <p:spPr>
          <a:xfrm>
            <a:off x="346286" y="1985127"/>
            <a:ext cx="2498726" cy="679493"/>
          </a:xfrm>
          <a:prstGeom prst="rect">
            <a:avLst/>
          </a:prstGeom>
          <a:solidFill>
            <a:srgbClr val="000000">
              <a:alpha val="29000"/>
            </a:srgbClr>
          </a:solidFill>
        </p:spPr>
        <p:txBody>
          <a:bodyPr/>
          <a:lstStyle>
            <a:lvl1pPr marL="0" indent="0">
              <a:buSzTx/>
              <a:buFontTx/>
              <a:buNone/>
              <a:defRPr>
                <a:solidFill>
                  <a:srgbClr val="FFFFFF"/>
                </a:solidFill>
              </a:defRPr>
            </a:lvl1pPr>
            <a:lvl2pPr marL="742931" indent="-285743">
              <a:buFontTx/>
              <a:defRPr>
                <a:solidFill>
                  <a:srgbClr val="FFFFFF"/>
                </a:solidFill>
              </a:defRPr>
            </a:lvl2pPr>
            <a:lvl3pPr marL="1123921" indent="-209544">
              <a:buFontTx/>
              <a:defRPr>
                <a:solidFill>
                  <a:srgbClr val="FFFFFF"/>
                </a:solidFill>
              </a:defRPr>
            </a:lvl3pPr>
            <a:lvl4pPr marL="1623019" indent="-251453">
              <a:buFontTx/>
              <a:defRPr>
                <a:solidFill>
                  <a:srgbClr val="FFFFFF"/>
                </a:solidFill>
              </a:defRPr>
            </a:lvl4pPr>
            <a:lvl5pPr marL="2080208" indent="-251453">
              <a:buFontTx/>
              <a:defRPr>
                <a:solidFill>
                  <a:srgbClr val="FFFFFF"/>
                </a:solidFill>
              </a:defRPr>
            </a:lvl5pPr>
          </a:lstStyle>
          <a:p>
            <a:pPr/>
            <a:r>
              <a:t>Thank You</a:t>
            </a:r>
          </a:p>
          <a:p>
            <a:pPr lvl="1"/>
            <a:r>
              <a:t/>
            </a:r>
          </a:p>
          <a:p>
            <a:pPr lvl="2"/>
            <a:r>
              <a:t/>
            </a:r>
          </a:p>
          <a:p>
            <a:pPr lvl="3"/>
            <a:r>
              <a:t/>
            </a:r>
          </a:p>
          <a:p>
            <a:pPr lvl="4"/>
            <a:r>
              <a:t/>
            </a:r>
          </a:p>
        </p:txBody>
      </p:sp>
      <p:sp>
        <p:nvSpPr>
          <p:cNvPr id="153" name="Rectangle 13"/>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losing Slide">
    <p:spTree>
      <p:nvGrpSpPr>
        <p:cNvPr id="1" name=""/>
        <p:cNvGrpSpPr/>
        <p:nvPr/>
      </p:nvGrpSpPr>
      <p:grpSpPr>
        <a:xfrm>
          <a:off x="0" y="0"/>
          <a:ext cx="0" cy="0"/>
          <a:chOff x="0" y="0"/>
          <a:chExt cx="0" cy="0"/>
        </a:xfrm>
      </p:grpSpPr>
      <p:pic>
        <p:nvPicPr>
          <p:cNvPr id="161" name="Picture 6" descr="Picture 6"/>
          <p:cNvPicPr>
            <a:picLocks noChangeAspect="1"/>
          </p:cNvPicPr>
          <p:nvPr/>
        </p:nvPicPr>
        <p:blipFill>
          <a:blip r:embed="rId2">
            <a:extLst/>
          </a:blip>
          <a:srcRect l="0" t="15360" r="0" b="0"/>
          <a:stretch>
            <a:fillRect/>
          </a:stretch>
        </p:blipFill>
        <p:spPr>
          <a:xfrm>
            <a:off x="0" y="-1"/>
            <a:ext cx="9144000" cy="5159619"/>
          </a:xfrm>
          <a:prstGeom prst="rect">
            <a:avLst/>
          </a:prstGeom>
          <a:ln w="12700">
            <a:miter lim="400000"/>
          </a:ln>
        </p:spPr>
      </p:pic>
      <p:pic>
        <p:nvPicPr>
          <p:cNvPr id="162" name="Picture 8" descr="Picture 8"/>
          <p:cNvPicPr>
            <a:picLocks noChangeAspect="1"/>
          </p:cNvPicPr>
          <p:nvPr/>
        </p:nvPicPr>
        <p:blipFill>
          <a:blip r:embed="rId3">
            <a:extLst/>
          </a:blip>
          <a:srcRect l="0" t="0" r="72186" b="0"/>
          <a:stretch>
            <a:fillRect/>
          </a:stretch>
        </p:blipFill>
        <p:spPr>
          <a:xfrm>
            <a:off x="380282" y="572334"/>
            <a:ext cx="1143529" cy="1115667"/>
          </a:xfrm>
          <a:prstGeom prst="rect">
            <a:avLst/>
          </a:prstGeom>
          <a:ln w="12700">
            <a:miter lim="400000"/>
          </a:ln>
        </p:spPr>
      </p:pic>
      <p:sp>
        <p:nvSpPr>
          <p:cNvPr id="163" name="Body Level One…"/>
          <p:cNvSpPr txBox="1"/>
          <p:nvPr>
            <p:ph type="body" sz="quarter" idx="1" hasCustomPrompt="1"/>
          </p:nvPr>
        </p:nvSpPr>
        <p:spPr>
          <a:xfrm>
            <a:off x="346286" y="3696830"/>
            <a:ext cx="2498726" cy="679493"/>
          </a:xfrm>
          <a:prstGeom prst="rect">
            <a:avLst/>
          </a:prstGeom>
          <a:solidFill>
            <a:srgbClr val="000000">
              <a:alpha val="29000"/>
            </a:srgbClr>
          </a:solidFill>
        </p:spPr>
        <p:txBody>
          <a:bodyPr/>
          <a:lstStyle>
            <a:lvl1pPr marL="0" indent="0">
              <a:buSzTx/>
              <a:buFontTx/>
              <a:buNone/>
              <a:defRPr>
                <a:solidFill>
                  <a:srgbClr val="FFFFFF"/>
                </a:solidFill>
              </a:defRPr>
            </a:lvl1pPr>
            <a:lvl2pPr marL="742931" indent="-285743">
              <a:buFontTx/>
              <a:defRPr>
                <a:solidFill>
                  <a:srgbClr val="FFFFFF"/>
                </a:solidFill>
              </a:defRPr>
            </a:lvl2pPr>
            <a:lvl3pPr marL="1123921" indent="-209544">
              <a:buFontTx/>
              <a:defRPr>
                <a:solidFill>
                  <a:srgbClr val="FFFFFF"/>
                </a:solidFill>
              </a:defRPr>
            </a:lvl3pPr>
            <a:lvl4pPr marL="1623019" indent="-251453">
              <a:buFontTx/>
              <a:defRPr>
                <a:solidFill>
                  <a:srgbClr val="FFFFFF"/>
                </a:solidFill>
              </a:defRPr>
            </a:lvl4pPr>
            <a:lvl5pPr marL="2080208" indent="-251453">
              <a:buFontTx/>
              <a:defRPr>
                <a:solidFill>
                  <a:srgbClr val="FFFFFF"/>
                </a:solidFill>
              </a:defRPr>
            </a:lvl5pPr>
          </a:lstStyle>
          <a:p>
            <a:pPr/>
            <a:r>
              <a:t>Thank You</a:t>
            </a:r>
          </a:p>
          <a:p>
            <a:pPr lvl="1"/>
            <a:r>
              <a:t/>
            </a:r>
          </a:p>
          <a:p>
            <a:pPr lvl="2"/>
            <a:r>
              <a:t/>
            </a:r>
          </a:p>
          <a:p>
            <a:pPr lvl="3"/>
            <a:r>
              <a:t/>
            </a:r>
          </a:p>
          <a:p>
            <a:pPr lvl="4"/>
            <a:r>
              <a:t/>
            </a:r>
          </a:p>
        </p:txBody>
      </p:sp>
      <p:sp>
        <p:nvSpPr>
          <p:cNvPr id="164" name="Rectangle 13"/>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6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losing Slide">
    <p:spTree>
      <p:nvGrpSpPr>
        <p:cNvPr id="1" name=""/>
        <p:cNvGrpSpPr/>
        <p:nvPr/>
      </p:nvGrpSpPr>
      <p:grpSpPr>
        <a:xfrm>
          <a:off x="0" y="0"/>
          <a:ext cx="0" cy="0"/>
          <a:chOff x="0" y="0"/>
          <a:chExt cx="0" cy="0"/>
        </a:xfrm>
      </p:grpSpPr>
      <p:pic>
        <p:nvPicPr>
          <p:cNvPr id="172" name="Picture 5" descr="Picture 5"/>
          <p:cNvPicPr>
            <a:picLocks noChangeAspect="1"/>
          </p:cNvPicPr>
          <p:nvPr/>
        </p:nvPicPr>
        <p:blipFill>
          <a:blip r:embed="rId2">
            <a:extLst/>
          </a:blip>
          <a:srcRect l="0" t="7812" r="0" b="9491"/>
          <a:stretch>
            <a:fillRect/>
          </a:stretch>
        </p:blipFill>
        <p:spPr>
          <a:xfrm>
            <a:off x="0" y="102391"/>
            <a:ext cx="9144000" cy="5041110"/>
          </a:xfrm>
          <a:prstGeom prst="rect">
            <a:avLst/>
          </a:prstGeom>
          <a:ln w="12700">
            <a:miter lim="400000"/>
          </a:ln>
        </p:spPr>
      </p:pic>
      <p:sp>
        <p:nvSpPr>
          <p:cNvPr id="173" name="Body Level One…"/>
          <p:cNvSpPr txBox="1"/>
          <p:nvPr>
            <p:ph type="body" sz="quarter" idx="1" hasCustomPrompt="1"/>
          </p:nvPr>
        </p:nvSpPr>
        <p:spPr>
          <a:xfrm>
            <a:off x="346286" y="2197057"/>
            <a:ext cx="2498726" cy="679493"/>
          </a:xfrm>
          <a:prstGeom prst="rect">
            <a:avLst/>
          </a:prstGeom>
          <a:solidFill>
            <a:srgbClr val="000000">
              <a:alpha val="29000"/>
            </a:srgbClr>
          </a:solidFill>
        </p:spPr>
        <p:txBody>
          <a:bodyPr/>
          <a:lstStyle>
            <a:lvl1pPr marL="0" indent="0">
              <a:buSzTx/>
              <a:buFontTx/>
              <a:buNone/>
              <a:defRPr>
                <a:solidFill>
                  <a:srgbClr val="FFFFFF"/>
                </a:solidFill>
              </a:defRPr>
            </a:lvl1pPr>
            <a:lvl2pPr marL="742931" indent="-285743">
              <a:buFontTx/>
              <a:defRPr>
                <a:solidFill>
                  <a:srgbClr val="FFFFFF"/>
                </a:solidFill>
              </a:defRPr>
            </a:lvl2pPr>
            <a:lvl3pPr marL="1123921" indent="-209544">
              <a:buFontTx/>
              <a:defRPr>
                <a:solidFill>
                  <a:srgbClr val="FFFFFF"/>
                </a:solidFill>
              </a:defRPr>
            </a:lvl3pPr>
            <a:lvl4pPr marL="1623019" indent="-251453">
              <a:buFontTx/>
              <a:defRPr>
                <a:solidFill>
                  <a:srgbClr val="FFFFFF"/>
                </a:solidFill>
              </a:defRPr>
            </a:lvl4pPr>
            <a:lvl5pPr marL="2080208" indent="-251453">
              <a:buFontTx/>
              <a:defRPr>
                <a:solidFill>
                  <a:srgbClr val="FFFFFF"/>
                </a:solidFill>
              </a:defRPr>
            </a:lvl5pPr>
          </a:lstStyle>
          <a:p>
            <a:pPr/>
            <a:r>
              <a:t>Thank You</a:t>
            </a:r>
          </a:p>
          <a:p>
            <a:pPr lvl="1"/>
            <a:r>
              <a:t/>
            </a:r>
          </a:p>
          <a:p>
            <a:pPr lvl="2"/>
            <a:r>
              <a:t/>
            </a:r>
          </a:p>
          <a:p>
            <a:pPr lvl="3"/>
            <a:r>
              <a:t/>
            </a:r>
          </a:p>
          <a:p>
            <a:pPr lvl="4"/>
            <a:r>
              <a:t/>
            </a:r>
          </a:p>
        </p:txBody>
      </p:sp>
      <p:pic>
        <p:nvPicPr>
          <p:cNvPr id="174" name="Picture 8" descr="Picture 8"/>
          <p:cNvPicPr>
            <a:picLocks noChangeAspect="1"/>
          </p:cNvPicPr>
          <p:nvPr/>
        </p:nvPicPr>
        <p:blipFill>
          <a:blip r:embed="rId3">
            <a:extLst/>
          </a:blip>
          <a:srcRect l="0" t="0" r="72186" b="0"/>
          <a:stretch>
            <a:fillRect/>
          </a:stretch>
        </p:blipFill>
        <p:spPr>
          <a:xfrm>
            <a:off x="304272" y="506011"/>
            <a:ext cx="1143528" cy="1115668"/>
          </a:xfrm>
          <a:prstGeom prst="rect">
            <a:avLst/>
          </a:prstGeom>
          <a:ln w="12700">
            <a:miter lim="400000"/>
          </a:ln>
        </p:spPr>
      </p:pic>
      <p:sp>
        <p:nvSpPr>
          <p:cNvPr id="175" name="Rectangle 13"/>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7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29" name="Picture 1" descr="Picture 1"/>
          <p:cNvPicPr>
            <a:picLocks noChangeAspect="1"/>
          </p:cNvPicPr>
          <p:nvPr/>
        </p:nvPicPr>
        <p:blipFill>
          <a:blip r:embed="rId2">
            <a:extLst/>
          </a:blip>
          <a:stretch>
            <a:fillRect/>
          </a:stretch>
        </p:blipFill>
        <p:spPr>
          <a:xfrm>
            <a:off x="-26493" y="14817"/>
            <a:ext cx="9170493" cy="5128684"/>
          </a:xfrm>
          <a:prstGeom prst="rect">
            <a:avLst/>
          </a:prstGeom>
          <a:ln w="12700">
            <a:miter lim="400000"/>
          </a:ln>
        </p:spPr>
      </p:pic>
      <p:sp>
        <p:nvSpPr>
          <p:cNvPr id="30" name="Title Text"/>
          <p:cNvSpPr txBox="1"/>
          <p:nvPr>
            <p:ph type="title"/>
          </p:nvPr>
        </p:nvSpPr>
        <p:spPr>
          <a:xfrm>
            <a:off x="3657600" y="2561844"/>
            <a:ext cx="5258328" cy="861775"/>
          </a:xfrm>
          <a:prstGeom prst="rect">
            <a:avLst/>
          </a:prstGeom>
          <a:solidFill>
            <a:srgbClr val="0D0D0D">
              <a:alpha val="48000"/>
            </a:srgbClr>
          </a:solidFill>
        </p:spPr>
        <p:txBody>
          <a:bodyPr lIns="182879" tIns="182879" rIns="182879" bIns="182879" anchor="t"/>
          <a:lstStyle>
            <a:lvl1pPr>
              <a:defRPr sz="3200">
                <a:solidFill>
                  <a:srgbClr val="FFFFFF"/>
                </a:solidFill>
              </a:defRPr>
            </a:lvl1pPr>
          </a:lstStyle>
          <a:p>
            <a:pPr/>
            <a:r>
              <a:t>Title Text</a:t>
            </a:r>
          </a:p>
        </p:txBody>
      </p:sp>
      <p:sp>
        <p:nvSpPr>
          <p:cNvPr id="31" name="Body Level One…"/>
          <p:cNvSpPr txBox="1"/>
          <p:nvPr>
            <p:ph type="body" sz="quarter" idx="1" hasCustomPrompt="1"/>
          </p:nvPr>
        </p:nvSpPr>
        <p:spPr>
          <a:xfrm>
            <a:off x="3657600" y="3568339"/>
            <a:ext cx="4137025" cy="646332"/>
          </a:xfrm>
          <a:prstGeom prst="rect">
            <a:avLst/>
          </a:prstGeom>
          <a:solidFill>
            <a:srgbClr val="0D0D0D">
              <a:alpha val="48000"/>
            </a:srgbClr>
          </a:solidFill>
        </p:spPr>
        <p:txBody>
          <a:bodyPr lIns="182879" tIns="182879" rIns="182879" bIns="182879"/>
          <a:lstStyle>
            <a:lvl1pPr marL="0" indent="0" defTabSz="914400">
              <a:spcBef>
                <a:spcPts val="400"/>
              </a:spcBef>
              <a:buSzTx/>
              <a:buFontTx/>
              <a:buNone/>
              <a:defRPr sz="1800">
                <a:solidFill>
                  <a:srgbClr val="FFFFFF"/>
                </a:solidFill>
                <a:latin typeface="Times Roman"/>
                <a:ea typeface="Times Roman"/>
                <a:cs typeface="Times Roman"/>
                <a:sym typeface="Times Roman"/>
              </a:defRPr>
            </a:lvl1pPr>
            <a:lvl2pPr marL="690978" indent="-233790" defTabSz="914400">
              <a:spcBef>
                <a:spcPts val="400"/>
              </a:spcBef>
              <a:buFontTx/>
              <a:defRPr sz="1800">
                <a:solidFill>
                  <a:srgbClr val="FFFFFF"/>
                </a:solidFill>
                <a:latin typeface="Times Roman"/>
                <a:ea typeface="Times Roman"/>
                <a:cs typeface="Times Roman"/>
                <a:sym typeface="Times Roman"/>
              </a:defRPr>
            </a:lvl2pPr>
            <a:lvl3pPr marL="1085822" indent="-171445" defTabSz="914400">
              <a:spcBef>
                <a:spcPts val="400"/>
              </a:spcBef>
              <a:buFontTx/>
              <a:defRPr sz="1800">
                <a:solidFill>
                  <a:srgbClr val="FFFFFF"/>
                </a:solidFill>
                <a:latin typeface="Times Roman"/>
                <a:ea typeface="Times Roman"/>
                <a:cs typeface="Times Roman"/>
                <a:sym typeface="Times Roman"/>
              </a:defRPr>
            </a:lvl3pPr>
            <a:lvl4pPr marL="1577300" indent="-205734" defTabSz="914400">
              <a:spcBef>
                <a:spcPts val="400"/>
              </a:spcBef>
              <a:buFontTx/>
              <a:defRPr sz="1800">
                <a:solidFill>
                  <a:srgbClr val="FFFFFF"/>
                </a:solidFill>
                <a:latin typeface="Times Roman"/>
                <a:ea typeface="Times Roman"/>
                <a:cs typeface="Times Roman"/>
                <a:sym typeface="Times Roman"/>
              </a:defRPr>
            </a:lvl4pPr>
            <a:lvl5pPr marL="2034489" indent="-205734" defTabSz="914400">
              <a:spcBef>
                <a:spcPts val="400"/>
              </a:spcBef>
              <a:buFontTx/>
              <a:defRPr sz="1800">
                <a:solidFill>
                  <a:srgbClr val="FFFFFF"/>
                </a:solidFill>
                <a:latin typeface="Times Roman"/>
                <a:ea typeface="Times Roman"/>
                <a:cs typeface="Times Roman"/>
                <a:sym typeface="Times Roman"/>
              </a:defRPr>
            </a:lvl5pPr>
          </a:lstStyle>
          <a:p>
            <a:pPr/>
            <a:r>
              <a:t>Click to add text</a:t>
            </a:r>
          </a:p>
          <a:p>
            <a:pPr lvl="1"/>
            <a:r>
              <a:t/>
            </a:r>
          </a:p>
          <a:p>
            <a:pPr lvl="2"/>
            <a:r>
              <a:t/>
            </a:r>
          </a:p>
          <a:p>
            <a:pPr lvl="3"/>
            <a:r>
              <a:t/>
            </a:r>
          </a:p>
          <a:p>
            <a:pPr lvl="4"/>
            <a:r>
              <a:t/>
            </a:r>
          </a:p>
        </p:txBody>
      </p:sp>
      <p:sp>
        <p:nvSpPr>
          <p:cNvPr id="32" name="Rectangle 15"/>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33" name="Picture 11" descr="Picture 11"/>
          <p:cNvPicPr>
            <a:picLocks noChangeAspect="1"/>
          </p:cNvPicPr>
          <p:nvPr/>
        </p:nvPicPr>
        <p:blipFill>
          <a:blip r:embed="rId3">
            <a:extLst/>
          </a:blip>
          <a:srcRect l="0" t="0" r="72186" b="0"/>
          <a:stretch>
            <a:fillRect/>
          </a:stretch>
        </p:blipFill>
        <p:spPr>
          <a:xfrm>
            <a:off x="304272" y="572334"/>
            <a:ext cx="1143528" cy="1115667"/>
          </a:xfrm>
          <a:prstGeom prst="rect">
            <a:avLst/>
          </a:prstGeom>
          <a:ln w="12700">
            <a:miter lim="400000"/>
          </a:ln>
        </p:spPr>
      </p:pic>
      <p:sp>
        <p:nvSpPr>
          <p:cNvPr id="3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spTree>
      <p:nvGrpSpPr>
        <p:cNvPr id="1" name=""/>
        <p:cNvGrpSpPr/>
        <p:nvPr/>
      </p:nvGrpSpPr>
      <p:grpSpPr>
        <a:xfrm>
          <a:off x="0" y="0"/>
          <a:ext cx="0" cy="0"/>
          <a:chOff x="0" y="0"/>
          <a:chExt cx="0" cy="0"/>
        </a:xfrm>
      </p:grpSpPr>
      <p:pic>
        <p:nvPicPr>
          <p:cNvPr id="41" name="Picture 6" descr="Picture 6"/>
          <p:cNvPicPr>
            <a:picLocks noChangeAspect="1"/>
          </p:cNvPicPr>
          <p:nvPr/>
        </p:nvPicPr>
        <p:blipFill>
          <a:blip r:embed="rId2">
            <a:extLst/>
          </a:blip>
          <a:srcRect l="0" t="17305" r="0" b="0"/>
          <a:stretch>
            <a:fillRect/>
          </a:stretch>
        </p:blipFill>
        <p:spPr>
          <a:xfrm>
            <a:off x="0" y="102392"/>
            <a:ext cx="9144000" cy="5041109"/>
          </a:xfrm>
          <a:prstGeom prst="rect">
            <a:avLst/>
          </a:prstGeom>
          <a:ln w="12700">
            <a:miter lim="400000"/>
          </a:ln>
        </p:spPr>
      </p:pic>
      <p:sp>
        <p:nvSpPr>
          <p:cNvPr id="42" name="Click to add title"/>
          <p:cNvSpPr txBox="1"/>
          <p:nvPr>
            <p:ph type="title" hasCustomPrompt="1"/>
          </p:nvPr>
        </p:nvSpPr>
        <p:spPr>
          <a:xfrm>
            <a:off x="304272" y="2561844"/>
            <a:ext cx="4777596" cy="861775"/>
          </a:xfrm>
          <a:prstGeom prst="rect">
            <a:avLst/>
          </a:prstGeom>
          <a:solidFill>
            <a:srgbClr val="0D0D0D">
              <a:alpha val="48000"/>
            </a:srgbClr>
          </a:solidFill>
        </p:spPr>
        <p:txBody>
          <a:bodyPr lIns="182879" tIns="182879" rIns="182879" bIns="182879" anchor="t"/>
          <a:lstStyle>
            <a:lvl1pPr>
              <a:defRPr sz="3200">
                <a:solidFill>
                  <a:srgbClr val="FFFFFF"/>
                </a:solidFill>
              </a:defRPr>
            </a:lvl1pPr>
          </a:lstStyle>
          <a:p>
            <a:pPr/>
            <a:r>
              <a:t>Click to add title</a:t>
            </a:r>
          </a:p>
        </p:txBody>
      </p:sp>
      <p:sp>
        <p:nvSpPr>
          <p:cNvPr id="43" name="Body Level One…"/>
          <p:cNvSpPr txBox="1"/>
          <p:nvPr>
            <p:ph type="body" sz="quarter" idx="1" hasCustomPrompt="1"/>
          </p:nvPr>
        </p:nvSpPr>
        <p:spPr>
          <a:xfrm>
            <a:off x="304272" y="3568339"/>
            <a:ext cx="4137026" cy="646332"/>
          </a:xfrm>
          <a:prstGeom prst="rect">
            <a:avLst/>
          </a:prstGeom>
          <a:solidFill>
            <a:srgbClr val="0D0D0D">
              <a:alpha val="48000"/>
            </a:srgbClr>
          </a:solidFill>
        </p:spPr>
        <p:txBody>
          <a:bodyPr lIns="182879" tIns="182879" rIns="182879" bIns="182879"/>
          <a:lstStyle>
            <a:lvl1pPr marL="0" indent="0" defTabSz="914400">
              <a:spcBef>
                <a:spcPts val="400"/>
              </a:spcBef>
              <a:buSzTx/>
              <a:buFontTx/>
              <a:buNone/>
              <a:defRPr sz="1800">
                <a:solidFill>
                  <a:srgbClr val="FFFFFF"/>
                </a:solidFill>
                <a:latin typeface="Times Roman"/>
                <a:ea typeface="Times Roman"/>
                <a:cs typeface="Times Roman"/>
                <a:sym typeface="Times Roman"/>
              </a:defRPr>
            </a:lvl1pPr>
            <a:lvl2pPr marL="690978" indent="-233790" defTabSz="914400">
              <a:spcBef>
                <a:spcPts val="400"/>
              </a:spcBef>
              <a:buFontTx/>
              <a:defRPr sz="1800">
                <a:solidFill>
                  <a:srgbClr val="FFFFFF"/>
                </a:solidFill>
                <a:latin typeface="Times Roman"/>
                <a:ea typeface="Times Roman"/>
                <a:cs typeface="Times Roman"/>
                <a:sym typeface="Times Roman"/>
              </a:defRPr>
            </a:lvl2pPr>
            <a:lvl3pPr marL="1085822" indent="-171445" defTabSz="914400">
              <a:spcBef>
                <a:spcPts val="400"/>
              </a:spcBef>
              <a:buFontTx/>
              <a:defRPr sz="1800">
                <a:solidFill>
                  <a:srgbClr val="FFFFFF"/>
                </a:solidFill>
                <a:latin typeface="Times Roman"/>
                <a:ea typeface="Times Roman"/>
                <a:cs typeface="Times Roman"/>
                <a:sym typeface="Times Roman"/>
              </a:defRPr>
            </a:lvl3pPr>
            <a:lvl4pPr marL="1577300" indent="-205734" defTabSz="914400">
              <a:spcBef>
                <a:spcPts val="400"/>
              </a:spcBef>
              <a:buFontTx/>
              <a:defRPr sz="1800">
                <a:solidFill>
                  <a:srgbClr val="FFFFFF"/>
                </a:solidFill>
                <a:latin typeface="Times Roman"/>
                <a:ea typeface="Times Roman"/>
                <a:cs typeface="Times Roman"/>
                <a:sym typeface="Times Roman"/>
              </a:defRPr>
            </a:lvl4pPr>
            <a:lvl5pPr marL="2034489" indent="-205734" defTabSz="914400">
              <a:spcBef>
                <a:spcPts val="400"/>
              </a:spcBef>
              <a:buFontTx/>
              <a:defRPr sz="1800">
                <a:solidFill>
                  <a:srgbClr val="FFFFFF"/>
                </a:solidFill>
                <a:latin typeface="Times Roman"/>
                <a:ea typeface="Times Roman"/>
                <a:cs typeface="Times Roman"/>
                <a:sym typeface="Times Roman"/>
              </a:defRPr>
            </a:lvl5pPr>
          </a:lstStyle>
          <a:p>
            <a:pPr/>
            <a:r>
              <a:t>Click to add text</a:t>
            </a:r>
          </a:p>
          <a:p>
            <a:pPr lvl="1"/>
            <a:r>
              <a:t/>
            </a:r>
          </a:p>
          <a:p>
            <a:pPr lvl="2"/>
            <a:r>
              <a:t/>
            </a:r>
          </a:p>
          <a:p>
            <a:pPr lvl="3"/>
            <a:r>
              <a:t/>
            </a:r>
          </a:p>
          <a:p>
            <a:pPr lvl="4"/>
            <a:r>
              <a:t/>
            </a:r>
          </a:p>
        </p:txBody>
      </p:sp>
      <p:sp>
        <p:nvSpPr>
          <p:cNvPr id="44" name="Rectangle 15"/>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45" name="Picture 11" descr="Picture 11"/>
          <p:cNvPicPr>
            <a:picLocks noChangeAspect="1"/>
          </p:cNvPicPr>
          <p:nvPr/>
        </p:nvPicPr>
        <p:blipFill>
          <a:blip r:embed="rId3">
            <a:extLst/>
          </a:blip>
          <a:srcRect l="0" t="0" r="72186" b="0"/>
          <a:stretch>
            <a:fillRect/>
          </a:stretch>
        </p:blipFill>
        <p:spPr>
          <a:xfrm>
            <a:off x="304272" y="572334"/>
            <a:ext cx="1143528" cy="1115667"/>
          </a:xfrm>
          <a:prstGeom prst="rect">
            <a:avLst/>
          </a:prstGeom>
          <a:ln w="12700">
            <a:miter lim="400000"/>
          </a:ln>
        </p:spPr>
      </p:pic>
      <p:sp>
        <p:nvSpPr>
          <p:cNvPr id="4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53" name="Picture 9" descr="Picture 9"/>
          <p:cNvPicPr>
            <a:picLocks noChangeAspect="1"/>
          </p:cNvPicPr>
          <p:nvPr/>
        </p:nvPicPr>
        <p:blipFill>
          <a:blip r:embed="rId2">
            <a:extLst/>
          </a:blip>
          <a:srcRect l="0" t="0" r="70374" b="0"/>
          <a:stretch>
            <a:fillRect/>
          </a:stretch>
        </p:blipFill>
        <p:spPr>
          <a:xfrm>
            <a:off x="182033" y="402167"/>
            <a:ext cx="1113368" cy="1019804"/>
          </a:xfrm>
          <a:prstGeom prst="rect">
            <a:avLst/>
          </a:prstGeom>
          <a:ln w="12700">
            <a:miter lim="400000"/>
          </a:ln>
        </p:spPr>
      </p:pic>
      <p:sp>
        <p:nvSpPr>
          <p:cNvPr id="54" name="Rectangle 10"/>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 name="Body Level One…"/>
          <p:cNvSpPr txBox="1"/>
          <p:nvPr>
            <p:ph type="body" sz="half" idx="1" hasCustomPrompt="1"/>
          </p:nvPr>
        </p:nvSpPr>
        <p:spPr>
          <a:xfrm>
            <a:off x="0" y="1028702"/>
            <a:ext cx="9144000" cy="1314452"/>
          </a:xfrm>
          <a:prstGeom prst="rect">
            <a:avLst/>
          </a:prstGeom>
        </p:spPr>
        <p:txBody>
          <a:bodyPr/>
          <a:lstStyle>
            <a:lvl1pPr marL="0" indent="0" algn="ctr">
              <a:buSzTx/>
              <a:buFontTx/>
              <a:buNone/>
              <a:defRPr>
                <a:solidFill>
                  <a:schemeClr val="accent2"/>
                </a:solidFill>
              </a:defRPr>
            </a:lvl1pPr>
            <a:lvl2pPr marL="742931" indent="-285743" algn="ctr">
              <a:buFontTx/>
              <a:defRPr>
                <a:solidFill>
                  <a:schemeClr val="accent2"/>
                </a:solidFill>
              </a:defRPr>
            </a:lvl2pPr>
            <a:lvl3pPr marL="1123921" indent="-209544" algn="ctr">
              <a:buFontTx/>
              <a:defRPr>
                <a:solidFill>
                  <a:schemeClr val="accent2"/>
                </a:solidFill>
              </a:defRPr>
            </a:lvl3pPr>
            <a:lvl4pPr marL="1623019" indent="-251453" algn="ctr">
              <a:buFontTx/>
              <a:defRPr>
                <a:solidFill>
                  <a:schemeClr val="accent2"/>
                </a:solidFill>
              </a:defRPr>
            </a:lvl4pPr>
            <a:lvl5pPr marL="2080208" indent="-251453" algn="ctr">
              <a:buFontTx/>
              <a:defRPr>
                <a:solidFill>
                  <a:schemeClr val="accent2"/>
                </a:solidFill>
              </a:defRPr>
            </a:lvl5pPr>
          </a:lstStyle>
          <a:p>
            <a:pPr/>
            <a:r>
              <a:t>Click to add text</a:t>
            </a:r>
          </a:p>
          <a:p>
            <a:pPr lvl="1"/>
            <a:r>
              <a:t/>
            </a:r>
          </a:p>
          <a:p>
            <a:pPr lvl="2"/>
            <a:r>
              <a:t/>
            </a:r>
          </a:p>
          <a:p>
            <a:pPr lvl="3"/>
            <a:r>
              <a:t/>
            </a:r>
          </a:p>
          <a:p>
            <a:pPr lvl="4"/>
            <a:r>
              <a:t/>
            </a:r>
          </a:p>
        </p:txBody>
      </p:sp>
      <p:sp>
        <p:nvSpPr>
          <p:cNvPr id="56" name="Title Text"/>
          <p:cNvSpPr txBox="1"/>
          <p:nvPr>
            <p:ph type="title"/>
          </p:nvPr>
        </p:nvSpPr>
        <p:spPr>
          <a:xfrm>
            <a:off x="0" y="489143"/>
            <a:ext cx="9144000" cy="452583"/>
          </a:xfrm>
          <a:prstGeom prst="rect">
            <a:avLst/>
          </a:prstGeom>
        </p:spPr>
        <p:txBody>
          <a:bodyPr/>
          <a:lstStyle>
            <a:lvl1pPr algn="ctr">
              <a:defRPr sz="2800"/>
            </a:lvl1p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2">
    <p:spTree>
      <p:nvGrpSpPr>
        <p:cNvPr id="1" name=""/>
        <p:cNvGrpSpPr/>
        <p:nvPr/>
      </p:nvGrpSpPr>
      <p:grpSpPr>
        <a:xfrm>
          <a:off x="0" y="0"/>
          <a:ext cx="0" cy="0"/>
          <a:chOff x="0" y="0"/>
          <a:chExt cx="0" cy="0"/>
        </a:xfrm>
      </p:grpSpPr>
      <p:pic>
        <p:nvPicPr>
          <p:cNvPr id="64" name="Picture 6" descr="Picture 6"/>
          <p:cNvPicPr>
            <a:picLocks noChangeAspect="1"/>
          </p:cNvPicPr>
          <p:nvPr/>
        </p:nvPicPr>
        <p:blipFill>
          <a:blip r:embed="rId2">
            <a:extLst/>
          </a:blip>
          <a:srcRect l="0" t="4912" r="0" b="41994"/>
          <a:stretch>
            <a:fillRect/>
          </a:stretch>
        </p:blipFill>
        <p:spPr>
          <a:xfrm>
            <a:off x="0" y="2590799"/>
            <a:ext cx="9144000" cy="2724151"/>
          </a:xfrm>
          <a:prstGeom prst="rect">
            <a:avLst/>
          </a:prstGeom>
          <a:ln w="12700">
            <a:miter lim="400000"/>
          </a:ln>
        </p:spPr>
      </p:pic>
      <p:pic>
        <p:nvPicPr>
          <p:cNvPr id="65" name="Picture 11" descr="Picture 11"/>
          <p:cNvPicPr>
            <a:picLocks noChangeAspect="1"/>
          </p:cNvPicPr>
          <p:nvPr/>
        </p:nvPicPr>
        <p:blipFill>
          <a:blip r:embed="rId3">
            <a:extLst/>
          </a:blip>
          <a:srcRect l="0" t="0" r="70374" b="0"/>
          <a:stretch>
            <a:fillRect/>
          </a:stretch>
        </p:blipFill>
        <p:spPr>
          <a:xfrm>
            <a:off x="182033" y="402167"/>
            <a:ext cx="1113368" cy="1019804"/>
          </a:xfrm>
          <a:prstGeom prst="rect">
            <a:avLst/>
          </a:prstGeom>
          <a:ln w="12700">
            <a:miter lim="400000"/>
          </a:ln>
        </p:spPr>
      </p:pic>
      <p:sp>
        <p:nvSpPr>
          <p:cNvPr id="66" name="Body Level One…"/>
          <p:cNvSpPr txBox="1"/>
          <p:nvPr>
            <p:ph type="body" sz="half" idx="1" hasCustomPrompt="1"/>
          </p:nvPr>
        </p:nvSpPr>
        <p:spPr>
          <a:xfrm>
            <a:off x="0" y="1028702"/>
            <a:ext cx="9144000" cy="1314452"/>
          </a:xfrm>
          <a:prstGeom prst="rect">
            <a:avLst/>
          </a:prstGeom>
        </p:spPr>
        <p:txBody>
          <a:bodyPr/>
          <a:lstStyle>
            <a:lvl1pPr marL="0" indent="0" algn="ctr">
              <a:buSzTx/>
              <a:buFontTx/>
              <a:buNone/>
              <a:defRPr>
                <a:solidFill>
                  <a:schemeClr val="accent2"/>
                </a:solidFill>
              </a:defRPr>
            </a:lvl1pPr>
            <a:lvl2pPr marL="742931" indent="-285743" algn="ctr">
              <a:buFontTx/>
              <a:defRPr>
                <a:solidFill>
                  <a:schemeClr val="accent2"/>
                </a:solidFill>
              </a:defRPr>
            </a:lvl2pPr>
            <a:lvl3pPr marL="1123921" indent="-209544" algn="ctr">
              <a:buFontTx/>
              <a:defRPr>
                <a:solidFill>
                  <a:schemeClr val="accent2"/>
                </a:solidFill>
              </a:defRPr>
            </a:lvl3pPr>
            <a:lvl4pPr marL="1623019" indent="-251453" algn="ctr">
              <a:buFontTx/>
              <a:defRPr>
                <a:solidFill>
                  <a:schemeClr val="accent2"/>
                </a:solidFill>
              </a:defRPr>
            </a:lvl4pPr>
            <a:lvl5pPr marL="2080208" indent="-251453" algn="ctr">
              <a:buFontTx/>
              <a:defRPr>
                <a:solidFill>
                  <a:schemeClr val="accent2"/>
                </a:solidFill>
              </a:defRPr>
            </a:lvl5pPr>
          </a:lstStyle>
          <a:p>
            <a:pPr/>
            <a:r>
              <a:t>Click to add text</a:t>
            </a:r>
          </a:p>
          <a:p>
            <a:pPr lvl="1"/>
            <a:r>
              <a:t/>
            </a:r>
          </a:p>
          <a:p>
            <a:pPr lvl="2"/>
            <a:r>
              <a:t/>
            </a:r>
          </a:p>
          <a:p>
            <a:pPr lvl="3"/>
            <a:r>
              <a:t/>
            </a:r>
          </a:p>
          <a:p>
            <a:pPr lvl="4"/>
            <a:r>
              <a:t/>
            </a:r>
          </a:p>
        </p:txBody>
      </p:sp>
      <p:sp>
        <p:nvSpPr>
          <p:cNvPr id="67" name="Rectangle 14"/>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8" name="Title Text"/>
          <p:cNvSpPr txBox="1"/>
          <p:nvPr>
            <p:ph type="title"/>
          </p:nvPr>
        </p:nvSpPr>
        <p:spPr>
          <a:xfrm>
            <a:off x="0" y="489143"/>
            <a:ext cx="9144000" cy="452583"/>
          </a:xfrm>
          <a:prstGeom prst="rect">
            <a:avLst/>
          </a:prstGeom>
        </p:spPr>
        <p:txBody>
          <a:bodyPr/>
          <a:lstStyle>
            <a:lvl1pPr algn="ctr">
              <a:defRPr sz="2800"/>
            </a:lvl1pPr>
          </a:lstStyle>
          <a:p>
            <a:pPr/>
            <a:r>
              <a:t>Title Text</a:t>
            </a:r>
          </a:p>
        </p:txBody>
      </p:sp>
      <p:sp>
        <p:nvSpPr>
          <p:cNvPr id="69"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2">
    <p:spTree>
      <p:nvGrpSpPr>
        <p:cNvPr id="1" name=""/>
        <p:cNvGrpSpPr/>
        <p:nvPr/>
      </p:nvGrpSpPr>
      <p:grpSpPr>
        <a:xfrm>
          <a:off x="0" y="0"/>
          <a:ext cx="0" cy="0"/>
          <a:chOff x="0" y="0"/>
          <a:chExt cx="0" cy="0"/>
        </a:xfrm>
      </p:grpSpPr>
      <p:pic>
        <p:nvPicPr>
          <p:cNvPr id="76" name="Picture 7" descr="Picture 7"/>
          <p:cNvPicPr>
            <a:picLocks noChangeAspect="1"/>
          </p:cNvPicPr>
          <p:nvPr/>
        </p:nvPicPr>
        <p:blipFill>
          <a:blip r:embed="rId2">
            <a:extLst/>
          </a:blip>
          <a:srcRect l="0" t="28685" r="2834" b="28685"/>
          <a:stretch>
            <a:fillRect/>
          </a:stretch>
        </p:blipFill>
        <p:spPr>
          <a:xfrm>
            <a:off x="-1" y="2571749"/>
            <a:ext cx="9144001" cy="2667002"/>
          </a:xfrm>
          <a:prstGeom prst="rect">
            <a:avLst/>
          </a:prstGeom>
          <a:ln w="12700">
            <a:miter lim="400000"/>
          </a:ln>
        </p:spPr>
      </p:pic>
      <p:sp>
        <p:nvSpPr>
          <p:cNvPr id="77" name="Body Level One…"/>
          <p:cNvSpPr txBox="1"/>
          <p:nvPr>
            <p:ph type="body" sz="half" idx="1" hasCustomPrompt="1"/>
          </p:nvPr>
        </p:nvSpPr>
        <p:spPr>
          <a:xfrm>
            <a:off x="0" y="1028702"/>
            <a:ext cx="9144000" cy="1314452"/>
          </a:xfrm>
          <a:prstGeom prst="rect">
            <a:avLst/>
          </a:prstGeom>
        </p:spPr>
        <p:txBody>
          <a:bodyPr/>
          <a:lstStyle>
            <a:lvl1pPr marL="0" indent="0" algn="ctr">
              <a:buSzTx/>
              <a:buFontTx/>
              <a:buNone/>
              <a:defRPr>
                <a:solidFill>
                  <a:schemeClr val="accent2"/>
                </a:solidFill>
              </a:defRPr>
            </a:lvl1pPr>
            <a:lvl2pPr marL="742931" indent="-285743" algn="ctr">
              <a:buFontTx/>
              <a:defRPr>
                <a:solidFill>
                  <a:schemeClr val="accent2"/>
                </a:solidFill>
              </a:defRPr>
            </a:lvl2pPr>
            <a:lvl3pPr marL="1123921" indent="-209544" algn="ctr">
              <a:buFontTx/>
              <a:defRPr>
                <a:solidFill>
                  <a:schemeClr val="accent2"/>
                </a:solidFill>
              </a:defRPr>
            </a:lvl3pPr>
            <a:lvl4pPr marL="1623019" indent="-251453" algn="ctr">
              <a:buFontTx/>
              <a:defRPr>
                <a:solidFill>
                  <a:schemeClr val="accent2"/>
                </a:solidFill>
              </a:defRPr>
            </a:lvl4pPr>
            <a:lvl5pPr marL="2080208" indent="-251453" algn="ctr">
              <a:buFontTx/>
              <a:defRPr>
                <a:solidFill>
                  <a:schemeClr val="accent2"/>
                </a:solidFill>
              </a:defRPr>
            </a:lvl5pPr>
          </a:lstStyle>
          <a:p>
            <a:pPr/>
            <a:r>
              <a:t>Click to add text</a:t>
            </a:r>
          </a:p>
          <a:p>
            <a:pPr lvl="1"/>
            <a:r>
              <a:t/>
            </a:r>
          </a:p>
          <a:p>
            <a:pPr lvl="2"/>
            <a:r>
              <a:t/>
            </a:r>
          </a:p>
          <a:p>
            <a:pPr lvl="3"/>
            <a:r>
              <a:t/>
            </a:r>
          </a:p>
          <a:p>
            <a:pPr lvl="4"/>
            <a:r>
              <a:t/>
            </a:r>
          </a:p>
        </p:txBody>
      </p:sp>
      <p:pic>
        <p:nvPicPr>
          <p:cNvPr id="78" name="Picture 11" descr="Picture 11"/>
          <p:cNvPicPr>
            <a:picLocks noChangeAspect="1"/>
          </p:cNvPicPr>
          <p:nvPr/>
        </p:nvPicPr>
        <p:blipFill>
          <a:blip r:embed="rId3">
            <a:extLst/>
          </a:blip>
          <a:srcRect l="0" t="0" r="70374" b="0"/>
          <a:stretch>
            <a:fillRect/>
          </a:stretch>
        </p:blipFill>
        <p:spPr>
          <a:xfrm>
            <a:off x="182033" y="402167"/>
            <a:ext cx="1113368" cy="1019804"/>
          </a:xfrm>
          <a:prstGeom prst="rect">
            <a:avLst/>
          </a:prstGeom>
          <a:ln w="12700">
            <a:miter lim="400000"/>
          </a:ln>
        </p:spPr>
      </p:pic>
      <p:sp>
        <p:nvSpPr>
          <p:cNvPr id="79" name="Rectangle 14"/>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80" name="Title Text"/>
          <p:cNvSpPr txBox="1"/>
          <p:nvPr>
            <p:ph type="title"/>
          </p:nvPr>
        </p:nvSpPr>
        <p:spPr>
          <a:xfrm>
            <a:off x="0" y="489143"/>
            <a:ext cx="9144000" cy="452583"/>
          </a:xfrm>
          <a:prstGeom prst="rect">
            <a:avLst/>
          </a:prstGeom>
        </p:spPr>
        <p:txBody>
          <a:bodyPr/>
          <a:lstStyle>
            <a:lvl1pPr algn="ctr">
              <a:defRPr sz="2800"/>
            </a:lvl1pPr>
          </a:lstStyle>
          <a:p>
            <a:pPr/>
            <a:r>
              <a:t>Title Text</a:t>
            </a:r>
          </a:p>
        </p:txBody>
      </p:sp>
      <p:sp>
        <p:nvSpPr>
          <p:cNvPr id="8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ection Header 2">
    <p:spTree>
      <p:nvGrpSpPr>
        <p:cNvPr id="1" name=""/>
        <p:cNvGrpSpPr/>
        <p:nvPr/>
      </p:nvGrpSpPr>
      <p:grpSpPr>
        <a:xfrm>
          <a:off x="0" y="0"/>
          <a:ext cx="0" cy="0"/>
          <a:chOff x="0" y="0"/>
          <a:chExt cx="0" cy="0"/>
        </a:xfrm>
      </p:grpSpPr>
      <p:pic>
        <p:nvPicPr>
          <p:cNvPr id="88" name="Picture 6" descr="Picture 6"/>
          <p:cNvPicPr>
            <a:picLocks noChangeAspect="1"/>
          </p:cNvPicPr>
          <p:nvPr/>
        </p:nvPicPr>
        <p:blipFill>
          <a:blip r:embed="rId2">
            <a:extLst/>
          </a:blip>
          <a:srcRect l="0" t="26179" r="0" b="31676"/>
          <a:stretch>
            <a:fillRect/>
          </a:stretch>
        </p:blipFill>
        <p:spPr>
          <a:xfrm>
            <a:off x="-9378" y="2571750"/>
            <a:ext cx="9153378" cy="2571750"/>
          </a:xfrm>
          <a:prstGeom prst="rect">
            <a:avLst/>
          </a:prstGeom>
          <a:ln w="12700">
            <a:miter lim="400000"/>
          </a:ln>
        </p:spPr>
      </p:pic>
      <p:sp>
        <p:nvSpPr>
          <p:cNvPr id="89" name="Body Level One…"/>
          <p:cNvSpPr txBox="1"/>
          <p:nvPr>
            <p:ph type="body" sz="half" idx="1" hasCustomPrompt="1"/>
          </p:nvPr>
        </p:nvSpPr>
        <p:spPr>
          <a:xfrm>
            <a:off x="0" y="1028702"/>
            <a:ext cx="9144000" cy="1314452"/>
          </a:xfrm>
          <a:prstGeom prst="rect">
            <a:avLst/>
          </a:prstGeom>
        </p:spPr>
        <p:txBody>
          <a:bodyPr/>
          <a:lstStyle>
            <a:lvl1pPr marL="0" indent="0" algn="ctr">
              <a:buSzTx/>
              <a:buFontTx/>
              <a:buNone/>
              <a:defRPr>
                <a:solidFill>
                  <a:schemeClr val="accent2"/>
                </a:solidFill>
              </a:defRPr>
            </a:lvl1pPr>
            <a:lvl2pPr marL="742931" indent="-285743" algn="ctr">
              <a:buFontTx/>
              <a:defRPr>
                <a:solidFill>
                  <a:schemeClr val="accent2"/>
                </a:solidFill>
              </a:defRPr>
            </a:lvl2pPr>
            <a:lvl3pPr marL="1123921" indent="-209544" algn="ctr">
              <a:buFontTx/>
              <a:defRPr>
                <a:solidFill>
                  <a:schemeClr val="accent2"/>
                </a:solidFill>
              </a:defRPr>
            </a:lvl3pPr>
            <a:lvl4pPr marL="1623019" indent="-251453" algn="ctr">
              <a:buFontTx/>
              <a:defRPr>
                <a:solidFill>
                  <a:schemeClr val="accent2"/>
                </a:solidFill>
              </a:defRPr>
            </a:lvl4pPr>
            <a:lvl5pPr marL="2080208" indent="-251453" algn="ctr">
              <a:buFontTx/>
              <a:defRPr>
                <a:solidFill>
                  <a:schemeClr val="accent2"/>
                </a:solidFill>
              </a:defRPr>
            </a:lvl5pPr>
          </a:lstStyle>
          <a:p>
            <a:pPr/>
            <a:r>
              <a:t>Click to add text</a:t>
            </a:r>
          </a:p>
          <a:p>
            <a:pPr lvl="1"/>
            <a:r>
              <a:t/>
            </a:r>
          </a:p>
          <a:p>
            <a:pPr lvl="2"/>
            <a:r>
              <a:t/>
            </a:r>
          </a:p>
          <a:p>
            <a:pPr lvl="3"/>
            <a:r>
              <a:t/>
            </a:r>
          </a:p>
          <a:p>
            <a:pPr lvl="4"/>
            <a:r>
              <a:t/>
            </a:r>
          </a:p>
        </p:txBody>
      </p:sp>
      <p:pic>
        <p:nvPicPr>
          <p:cNvPr id="90" name="Picture 9" descr="Picture 9"/>
          <p:cNvPicPr>
            <a:picLocks noChangeAspect="1"/>
          </p:cNvPicPr>
          <p:nvPr/>
        </p:nvPicPr>
        <p:blipFill>
          <a:blip r:embed="rId3">
            <a:extLst/>
          </a:blip>
          <a:srcRect l="0" t="0" r="70374" b="0"/>
          <a:stretch>
            <a:fillRect/>
          </a:stretch>
        </p:blipFill>
        <p:spPr>
          <a:xfrm>
            <a:off x="182033" y="402167"/>
            <a:ext cx="1113368" cy="1019804"/>
          </a:xfrm>
          <a:prstGeom prst="rect">
            <a:avLst/>
          </a:prstGeom>
          <a:ln w="12700">
            <a:miter lim="400000"/>
          </a:ln>
        </p:spPr>
      </p:pic>
      <p:sp>
        <p:nvSpPr>
          <p:cNvPr id="91" name="Rectangle 14"/>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2" name="Title Text"/>
          <p:cNvSpPr txBox="1"/>
          <p:nvPr>
            <p:ph type="title"/>
          </p:nvPr>
        </p:nvSpPr>
        <p:spPr>
          <a:xfrm>
            <a:off x="0" y="489143"/>
            <a:ext cx="9156735" cy="452583"/>
          </a:xfrm>
          <a:prstGeom prst="rect">
            <a:avLst/>
          </a:prstGeom>
        </p:spPr>
        <p:txBody>
          <a:bodyPr/>
          <a:lstStyle>
            <a:lvl1pPr algn="ctr">
              <a:defRPr sz="2800"/>
            </a:lvl1pPr>
          </a:lstStyle>
          <a:p>
            <a:pPr/>
            <a:r>
              <a:t>Title Text</a:t>
            </a:r>
          </a:p>
        </p:txBody>
      </p:sp>
      <p:sp>
        <p:nvSpPr>
          <p:cNvPr id="9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1" name="Title Text"/>
          <p:cNvSpPr txBox="1"/>
          <p:nvPr>
            <p:ph type="title"/>
          </p:nvPr>
        </p:nvSpPr>
        <p:spPr>
          <a:prstGeom prst="rect">
            <a:avLst/>
          </a:prstGeom>
        </p:spPr>
        <p:txBody>
          <a:bodyPr/>
          <a:lstStyle/>
          <a:p>
            <a:pPr/>
            <a:r>
              <a:t>Title Text</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 Graphic">
    <p:spTree>
      <p:nvGrpSpPr>
        <p:cNvPr id="1" name=""/>
        <p:cNvGrpSpPr/>
        <p:nvPr/>
      </p:nvGrpSpPr>
      <p:grpSpPr>
        <a:xfrm>
          <a:off x="0" y="0"/>
          <a:ext cx="0" cy="0"/>
          <a:chOff x="0" y="0"/>
          <a:chExt cx="0" cy="0"/>
        </a:xfrm>
      </p:grpSpPr>
      <p:sp>
        <p:nvSpPr>
          <p:cNvPr id="109" name="Rectangle 6"/>
          <p:cNvSpPr/>
          <p:nvPr/>
        </p:nvSpPr>
        <p:spPr>
          <a:xfrm>
            <a:off x="0" y="1"/>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10" name="TextBox 11"/>
          <p:cNvSpPr txBox="1"/>
          <p:nvPr/>
        </p:nvSpPr>
        <p:spPr>
          <a:xfrm>
            <a:off x="484445" y="3567546"/>
            <a:ext cx="8167411"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FFFF"/>
                </a:solidFill>
                <a:latin typeface="+mn-lt"/>
                <a:ea typeface="+mn-ea"/>
                <a:cs typeface="+mn-cs"/>
                <a:sym typeface="Helvetica"/>
              </a:defRPr>
            </a:lvl1pPr>
          </a:lstStyle>
          <a:p>
            <a:pPr/>
            <a:r>
              <a:t>Photos, illustrations, graphics here.</a:t>
            </a:r>
          </a:p>
        </p:txBody>
      </p:sp>
      <p:sp>
        <p:nvSpPr>
          <p:cNvPr id="111" name="Body Level One…"/>
          <p:cNvSpPr txBox="1"/>
          <p:nvPr>
            <p:ph type="body" sz="half" idx="1"/>
          </p:nvPr>
        </p:nvSpPr>
        <p:spPr>
          <a:xfrm>
            <a:off x="292899" y="2908169"/>
            <a:ext cx="8558214" cy="2087167"/>
          </a:xfrm>
          <a:prstGeom prst="rect">
            <a:avLst/>
          </a:prstGeom>
        </p:spPr>
        <p:txBody>
          <a:bodyPr/>
          <a:lstStyle>
            <a:lvl1pPr>
              <a:defRPr sz="2400"/>
            </a:lvl1pPr>
            <a:lvl2pPr marL="800080" indent="-342892">
              <a:defRPr sz="2400"/>
            </a:lvl2pPr>
            <a:lvl3pPr marL="1219168" indent="-304791">
              <a:defRPr sz="2400"/>
            </a:lvl3pPr>
            <a:lvl4pPr marL="1714456" indent="-342890">
              <a:defRPr sz="2400"/>
            </a:lvl4pPr>
            <a:lvl5pPr marL="2171646" indent="-342891">
              <a:defRPr sz="2400"/>
            </a:lvl5pPr>
          </a:lstStyle>
          <a:p>
            <a:pPr/>
            <a:r>
              <a:t>Body Level One</a:t>
            </a:r>
          </a:p>
          <a:p>
            <a:pPr lvl="1"/>
            <a:r>
              <a:t>Body Level Two</a:t>
            </a:r>
          </a:p>
          <a:p>
            <a:pPr lvl="2"/>
            <a:r>
              <a:t>Body Level Three</a:t>
            </a:r>
          </a:p>
          <a:p>
            <a:pPr lvl="3"/>
            <a:r>
              <a:t>Body Level Four</a:t>
            </a:r>
          </a:p>
          <a:p>
            <a:pPr lvl="4"/>
            <a:r>
              <a:t>Body Level Five</a:t>
            </a:r>
          </a:p>
        </p:txBody>
      </p:sp>
      <p:sp>
        <p:nvSpPr>
          <p:cNvPr id="112" name="Text Placeholder 15"/>
          <p:cNvSpPr/>
          <p:nvPr>
            <p:ph type="body" sz="half" idx="21"/>
          </p:nvPr>
        </p:nvSpPr>
        <p:spPr>
          <a:xfrm>
            <a:off x="289405" y="1143000"/>
            <a:ext cx="8534401" cy="1657350"/>
          </a:xfrm>
          <a:prstGeom prst="rect">
            <a:avLst/>
          </a:prstGeom>
        </p:spPr>
        <p:txBody>
          <a:bodyPr numCol="2" spcCol="38100"/>
          <a:lstStyle/>
          <a:p>
            <a:pPr>
              <a:defRPr sz="2400"/>
            </a:pPr>
          </a:p>
        </p:txBody>
      </p:sp>
      <p:pic>
        <p:nvPicPr>
          <p:cNvPr id="113" name="Picture 10" descr="Picture 10"/>
          <p:cNvPicPr>
            <a:picLocks noChangeAspect="1"/>
          </p:cNvPicPr>
          <p:nvPr/>
        </p:nvPicPr>
        <p:blipFill>
          <a:blip r:embed="rId2">
            <a:extLst/>
          </a:blip>
          <a:srcRect l="29543" t="0" r="0" b="0"/>
          <a:stretch>
            <a:fillRect/>
          </a:stretch>
        </p:blipFill>
        <p:spPr>
          <a:xfrm>
            <a:off x="4103638" y="-95250"/>
            <a:ext cx="919835" cy="354269"/>
          </a:xfrm>
          <a:prstGeom prst="rect">
            <a:avLst/>
          </a:prstGeom>
          <a:ln w="12700">
            <a:miter lim="400000"/>
          </a:ln>
        </p:spPr>
      </p:pic>
      <p:sp>
        <p:nvSpPr>
          <p:cNvPr id="114" name="Title Text"/>
          <p:cNvSpPr txBox="1"/>
          <p:nvPr>
            <p:ph type="title"/>
          </p:nvPr>
        </p:nvSpPr>
        <p:spPr>
          <a:xfrm>
            <a:off x="287898" y="461817"/>
            <a:ext cx="6554708" cy="452583"/>
          </a:xfrm>
          <a:prstGeom prst="rect">
            <a:avLst/>
          </a:prstGeom>
        </p:spPr>
        <p:txBody>
          <a:bodyPr/>
          <a:lstStyle/>
          <a:p>
            <a:pPr/>
            <a:r>
              <a:t>Title Text</a:t>
            </a:r>
          </a:p>
        </p:txBody>
      </p:sp>
      <p:pic>
        <p:nvPicPr>
          <p:cNvPr id="115" name="pasted-movie.png" descr="pasted-movie.png"/>
          <p:cNvPicPr>
            <a:picLocks noChangeAspect="1"/>
          </p:cNvPicPr>
          <p:nvPr/>
        </p:nvPicPr>
        <p:blipFill>
          <a:blip r:embed="rId3">
            <a:extLst/>
          </a:blip>
          <a:stretch>
            <a:fillRect/>
          </a:stretch>
        </p:blipFill>
        <p:spPr>
          <a:xfrm>
            <a:off x="7875047" y="188843"/>
            <a:ext cx="595629" cy="595808"/>
          </a:xfrm>
          <a:prstGeom prst="rect">
            <a:avLst/>
          </a:prstGeom>
          <a:ln w="12700">
            <a:miter lim="400000"/>
          </a:ln>
        </p:spPr>
      </p:pic>
      <p:pic>
        <p:nvPicPr>
          <p:cNvPr id="116" name="pasted-movie.png" descr="pasted-movie.png"/>
          <p:cNvPicPr>
            <a:picLocks noChangeAspect="1"/>
          </p:cNvPicPr>
          <p:nvPr/>
        </p:nvPicPr>
        <p:blipFill>
          <a:blip r:embed="rId4">
            <a:extLst/>
          </a:blip>
          <a:stretch>
            <a:fillRect/>
          </a:stretch>
        </p:blipFill>
        <p:spPr>
          <a:xfrm>
            <a:off x="8514588" y="229571"/>
            <a:ext cx="528011" cy="514351"/>
          </a:xfrm>
          <a:prstGeom prst="rect">
            <a:avLst/>
          </a:prstGeom>
          <a:ln w="12700">
            <a:miter lim="400000"/>
          </a:ln>
        </p:spPr>
      </p:pic>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9"/>
          <p:cNvSpPr/>
          <p:nvPr/>
        </p:nvSpPr>
        <p:spPr>
          <a:xfrm>
            <a:off x="0" y="1"/>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3" name="Picture 11" descr="Picture 11"/>
          <p:cNvPicPr>
            <a:picLocks noChangeAspect="1"/>
          </p:cNvPicPr>
          <p:nvPr/>
        </p:nvPicPr>
        <p:blipFill>
          <a:blip r:embed="rId2">
            <a:extLst/>
          </a:blip>
          <a:srcRect l="29543" t="0" r="0" b="0"/>
          <a:stretch>
            <a:fillRect/>
          </a:stretch>
        </p:blipFill>
        <p:spPr>
          <a:xfrm>
            <a:off x="3871580" y="-117766"/>
            <a:ext cx="1356506" cy="391838"/>
          </a:xfrm>
          <a:prstGeom prst="rect">
            <a:avLst/>
          </a:prstGeom>
          <a:ln w="12700">
            <a:miter lim="400000"/>
          </a:ln>
        </p:spPr>
      </p:pic>
      <p:sp>
        <p:nvSpPr>
          <p:cNvPr id="4" name="Body Level One…"/>
          <p:cNvSpPr txBox="1"/>
          <p:nvPr>
            <p:ph type="body" idx="1"/>
          </p:nvPr>
        </p:nvSpPr>
        <p:spPr>
          <a:xfrm>
            <a:off x="285146" y="967383"/>
            <a:ext cx="8678864" cy="29991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285750" y="453031"/>
            <a:ext cx="8677657" cy="5143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6" name="Rectangle 8"/>
          <p:cNvSpPr/>
          <p:nvPr/>
        </p:nvSpPr>
        <p:spPr>
          <a:xfrm>
            <a:off x="0" y="0"/>
            <a:ext cx="9144000" cy="166688"/>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7" name="Picture 12" descr="Picture 12"/>
          <p:cNvPicPr>
            <a:picLocks noChangeAspect="1"/>
          </p:cNvPicPr>
          <p:nvPr/>
        </p:nvPicPr>
        <p:blipFill>
          <a:blip r:embed="rId2">
            <a:extLst/>
          </a:blip>
          <a:srcRect l="29543" t="0" r="0" b="0"/>
          <a:stretch>
            <a:fillRect/>
          </a:stretch>
        </p:blipFill>
        <p:spPr>
          <a:xfrm>
            <a:off x="4103638" y="-95250"/>
            <a:ext cx="919835" cy="354269"/>
          </a:xfrm>
          <a:prstGeom prst="rect">
            <a:avLst/>
          </a:prstGeom>
          <a:ln w="12700">
            <a:miter lim="400000"/>
          </a:ln>
        </p:spPr>
      </p:pic>
      <p:pic>
        <p:nvPicPr>
          <p:cNvPr id="8" name="pasted-movie.png" descr="pasted-movie.png"/>
          <p:cNvPicPr>
            <a:picLocks noChangeAspect="1"/>
          </p:cNvPicPr>
          <p:nvPr/>
        </p:nvPicPr>
        <p:blipFill>
          <a:blip r:embed="rId3">
            <a:extLst/>
          </a:blip>
          <a:stretch>
            <a:fillRect/>
          </a:stretch>
        </p:blipFill>
        <p:spPr>
          <a:xfrm>
            <a:off x="7875047" y="188843"/>
            <a:ext cx="595629" cy="595808"/>
          </a:xfrm>
          <a:prstGeom prst="rect">
            <a:avLst/>
          </a:prstGeom>
          <a:ln w="12700">
            <a:miter lim="400000"/>
          </a:ln>
        </p:spPr>
      </p:pic>
      <p:pic>
        <p:nvPicPr>
          <p:cNvPr id="9" name="pasted-movie.png" descr="pasted-movie.png"/>
          <p:cNvPicPr>
            <a:picLocks noChangeAspect="1"/>
          </p:cNvPicPr>
          <p:nvPr/>
        </p:nvPicPr>
        <p:blipFill>
          <a:blip r:embed="rId4">
            <a:extLst/>
          </a:blip>
          <a:stretch>
            <a:fillRect/>
          </a:stretch>
        </p:blipFill>
        <p:spPr>
          <a:xfrm>
            <a:off x="8514588" y="229571"/>
            <a:ext cx="528011" cy="514351"/>
          </a:xfrm>
          <a:prstGeom prst="rect">
            <a:avLst/>
          </a:prstGeom>
          <a:ln w="12700">
            <a:miter lim="400000"/>
          </a:ln>
        </p:spPr>
      </p:pic>
      <p:sp>
        <p:nvSpPr>
          <p:cNvPr id="10" name="Slide Number"/>
          <p:cNvSpPr txBox="1"/>
          <p:nvPr>
            <p:ph type="sldNum" sz="quarter" idx="2"/>
          </p:nvPr>
        </p:nvSpPr>
        <p:spPr>
          <a:xfrm>
            <a:off x="8430260" y="4769565"/>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ransition xmlns:p14="http://schemas.microsoft.com/office/powerpoint/2010/main" spd="med" advClick="1"/>
  <p:txStyles>
    <p:titleStyle>
      <a:lvl1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1pPr>
      <a:lvl2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2pPr>
      <a:lvl3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3pPr>
      <a:lvl4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4pPr>
      <a:lvl5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5pPr>
      <a:lvl6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6pPr>
      <a:lvl7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7pPr>
      <a:lvl8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8pPr>
      <a:lvl9pPr marL="0" marR="0" indent="0" algn="l" defTabSz="914377" rtl="0" latinLnBrk="0">
        <a:lnSpc>
          <a:spcPct val="100000"/>
        </a:lnSpc>
        <a:spcBef>
          <a:spcPts val="0"/>
        </a:spcBef>
        <a:spcAft>
          <a:spcPts val="0"/>
        </a:spcAft>
        <a:buClrTx/>
        <a:buSzTx/>
        <a:buFontTx/>
        <a:buNone/>
        <a:tabLst/>
        <a:defRPr b="0" baseline="0" cap="none" i="0" spc="0" strike="noStrike" sz="3400" u="none">
          <a:solidFill>
            <a:schemeClr val="accent3"/>
          </a:solidFill>
          <a:uFillTx/>
          <a:latin typeface="Times New Roman"/>
          <a:ea typeface="Times New Roman"/>
          <a:cs typeface="Times New Roman"/>
          <a:sym typeface="Times New Roman"/>
        </a:defRPr>
      </a:lvl9pPr>
    </p:titleStyle>
    <p:bodyStyle>
      <a:lvl1pPr marL="342890" marR="0" indent="-342890"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1pPr>
      <a:lvl2pPr marL="771506" marR="0" indent="-314318"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2pPr>
      <a:lvl3pPr marL="1193769" marR="0" indent="-279392"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3pPr>
      <a:lvl4pPr marL="1685882" marR="0" indent="-314316"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4pPr>
      <a:lvl5pPr marL="2143071" marR="0" indent="-314316"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5pPr>
      <a:lvl6pPr marL="2537396" marR="0" indent="-251453"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6pPr>
      <a:lvl7pPr marL="2994585" marR="0" indent="-251453"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7pPr>
      <a:lvl8pPr marL="3451773" marR="0" indent="-251453"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8pPr>
      <a:lvl9pPr marL="3908962" marR="0" indent="-251453" algn="l" defTabSz="914377" rtl="0" latinLnBrk="0">
        <a:lnSpc>
          <a:spcPct val="100000"/>
        </a:lnSpc>
        <a:spcBef>
          <a:spcPts val="500"/>
        </a:spcBef>
        <a:spcAft>
          <a:spcPts val="0"/>
        </a:spcAft>
        <a:buClrTx/>
        <a:buSzPct val="100000"/>
        <a:buFont typeface="Arial"/>
        <a:buChar char="•"/>
        <a:tabLst/>
        <a:defRPr b="0" baseline="0" cap="none" i="0" spc="0" strike="noStrike" sz="2200" u="none">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ounded Rectangle 3"/>
          <p:cNvSpPr/>
          <p:nvPr/>
        </p:nvSpPr>
        <p:spPr>
          <a:xfrm>
            <a:off x="256031" y="2286000"/>
            <a:ext cx="6263642" cy="2395728"/>
          </a:xfrm>
          <a:prstGeom prst="roundRect">
            <a:avLst>
              <a:gd name="adj" fmla="val 4000"/>
            </a:avLst>
          </a:prstGeom>
          <a:solidFill>
            <a:srgbClr val="303030">
              <a:alpha val="78000"/>
            </a:srgbClr>
          </a:solidFill>
          <a:ln w="12700">
            <a:miter lim="400000"/>
          </a:ln>
        </p:spPr>
        <p:txBody>
          <a:bodyPr lIns="45719" rIns="45719" anchor="ctr"/>
          <a:lstStyle/>
          <a:p>
            <a:pPr algn="ctr">
              <a:defRPr>
                <a:solidFill>
                  <a:srgbClr val="FFFFFF"/>
                </a:solidFill>
              </a:defRPr>
            </a:pPr>
          </a:p>
        </p:txBody>
      </p:sp>
      <p:sp>
        <p:nvSpPr>
          <p:cNvPr id="186" name="Title 1"/>
          <p:cNvSpPr txBox="1"/>
          <p:nvPr>
            <p:ph type="title"/>
          </p:nvPr>
        </p:nvSpPr>
        <p:spPr>
          <a:xfrm>
            <a:off x="429767" y="2395727"/>
            <a:ext cx="5806442" cy="1371601"/>
          </a:xfrm>
          <a:prstGeom prst="rect">
            <a:avLst/>
          </a:prstGeom>
        </p:spPr>
        <p:txBody>
          <a:bodyPr/>
          <a:lstStyle/>
          <a:p>
            <a:pPr>
              <a:defRPr b="1" sz="2900">
                <a:latin typeface="Arial"/>
                <a:ea typeface="Arial"/>
                <a:cs typeface="Arial"/>
                <a:sym typeface="Arial"/>
              </a:defRPr>
            </a:pPr>
            <a:r>
              <a:t>Learning Beam Dynamics </a:t>
            </a:r>
          </a:p>
          <a:p>
            <a:pPr>
              <a:defRPr b="1" sz="2900">
                <a:latin typeface="Arial"/>
                <a:ea typeface="Arial"/>
                <a:cs typeface="Arial"/>
                <a:sym typeface="Arial"/>
              </a:defRPr>
            </a:pPr>
            <a:r>
              <a:t>in Latent Space</a:t>
            </a:r>
          </a:p>
        </p:txBody>
      </p:sp>
      <p:sp>
        <p:nvSpPr>
          <p:cNvPr id="187" name="TextBox 4"/>
          <p:cNvSpPr txBox="1"/>
          <p:nvPr/>
        </p:nvSpPr>
        <p:spPr>
          <a:xfrm>
            <a:off x="480059" y="3922530"/>
            <a:ext cx="5705857" cy="412591"/>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defRPr b="1" sz="1200">
                <a:solidFill>
                  <a:srgbClr val="FFFFFF"/>
                </a:solidFill>
                <a:latin typeface="Arial"/>
                <a:ea typeface="Arial"/>
                <a:cs typeface="Arial"/>
                <a:sym typeface="Arial"/>
              </a:defRPr>
            </a:pPr>
            <a:r>
              <a:t>Ningdong Wang</a:t>
            </a:r>
            <a:r>
              <a:rPr b="0">
                <a:solidFill>
                  <a:srgbClr val="EEE8DE"/>
                </a:solidFill>
              </a:rPr>
              <a:t>   ·   Ireanne Cao   ·   Georg Hoffstaetter</a:t>
            </a:r>
            <a:endParaRPr b="0">
              <a:solidFill>
                <a:srgbClr val="EEE8DE"/>
              </a:solidFill>
            </a:endParaRPr>
          </a:p>
          <a:p>
            <a:pPr>
              <a:spcBef>
                <a:spcPts val="200"/>
              </a:spcBef>
              <a:defRPr i="1" sz="1200">
                <a:solidFill>
                  <a:srgbClr val="ECE6DC"/>
                </a:solidFill>
                <a:latin typeface="Arial"/>
                <a:ea typeface="Arial"/>
                <a:cs typeface="Arial"/>
                <a:sym typeface="Arial"/>
              </a:defRPr>
            </a:pPr>
            <a:r>
              <a:t>Cornell University, Ithaca, NY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Predicting the full trajectory</a:t>
            </a:r>
          </a:p>
        </p:txBody>
      </p:sp>
      <p:sp>
        <p:nvSpPr>
          <p:cNvPr id="256" name="Rounded Rectangle 3"/>
          <p:cNvSpPr/>
          <p:nvPr/>
        </p:nvSpPr>
        <p:spPr>
          <a:xfrm>
            <a:off x="310895" y="1179575"/>
            <a:ext cx="3662479" cy="1859800"/>
          </a:xfrm>
          <a:prstGeom prst="roundRect">
            <a:avLst>
              <a:gd name="adj" fmla="val 5000"/>
            </a:avLst>
          </a:prstGeom>
          <a:solidFill>
            <a:srgbClr val="FFFFFF"/>
          </a:solidFill>
          <a:ln>
            <a:solidFill>
              <a:srgbClr val="D8D3CB"/>
            </a:solidFill>
          </a:ln>
        </p:spPr>
        <p:txBody>
          <a:bodyPr lIns="45719" rIns="45719" anchor="ctr"/>
          <a:lstStyle/>
          <a:p>
            <a:pPr algn="ctr">
              <a:defRPr>
                <a:solidFill>
                  <a:srgbClr val="FFFFFF"/>
                </a:solidFill>
              </a:defRPr>
            </a:pPr>
          </a:p>
        </p:txBody>
      </p:sp>
      <p:pic>
        <p:nvPicPr>
          <p:cNvPr id="257" name="Picture 4" descr="Picture 4"/>
          <p:cNvPicPr>
            <a:picLocks noChangeAspect="1"/>
          </p:cNvPicPr>
          <p:nvPr/>
        </p:nvPicPr>
        <p:blipFill>
          <a:blip r:embed="rId3">
            <a:extLst/>
          </a:blip>
          <a:stretch>
            <a:fillRect/>
          </a:stretch>
        </p:blipFill>
        <p:spPr>
          <a:xfrm>
            <a:off x="365759" y="1234439"/>
            <a:ext cx="3552751" cy="1750072"/>
          </a:xfrm>
          <a:prstGeom prst="rect">
            <a:avLst/>
          </a:prstGeom>
          <a:ln w="12700">
            <a:miter lim="400000"/>
          </a:ln>
        </p:spPr>
      </p:pic>
      <p:sp>
        <p:nvSpPr>
          <p:cNvPr id="258" name="TextBox 5"/>
          <p:cNvSpPr txBox="1"/>
          <p:nvPr/>
        </p:nvSpPr>
        <p:spPr>
          <a:xfrm>
            <a:off x="428899" y="3109646"/>
            <a:ext cx="3426471" cy="305044"/>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lgn="ctr">
              <a:lnSpc>
                <a:spcPct val="95000"/>
              </a:lnSpc>
              <a:defRPr i="1" sz="1000">
                <a:solidFill>
                  <a:srgbClr val="6E6E72"/>
                </a:solidFill>
                <a:latin typeface="Arial"/>
                <a:ea typeface="Arial"/>
                <a:cs typeface="Arial"/>
                <a:sym typeface="Arial"/>
              </a:defRPr>
            </a:pPr>
            <a:r>
              <a:t>Ground truth (top) vs. prediction (bottom): </a:t>
            </a:r>
          </a:p>
          <a:p>
            <a:pPr algn="ctr">
              <a:lnSpc>
                <a:spcPct val="95000"/>
              </a:lnSpc>
              <a:defRPr i="1" sz="1000">
                <a:solidFill>
                  <a:srgbClr val="6E6E72"/>
                </a:solidFill>
                <a:latin typeface="Arial"/>
                <a:ea typeface="Arial"/>
                <a:cs typeface="Arial"/>
                <a:sym typeface="Arial"/>
              </a:defRPr>
            </a:pPr>
            <a:r>
              <a:t>x–x′ phase space at elements 0, 8, 16, 24, 32</a:t>
            </a:r>
          </a:p>
        </p:txBody>
      </p:sp>
      <p:sp>
        <p:nvSpPr>
          <p:cNvPr id="259" name="TextBox 6"/>
          <p:cNvSpPr txBox="1"/>
          <p:nvPr/>
        </p:nvSpPr>
        <p:spPr>
          <a:xfrm>
            <a:off x="471483" y="3626059"/>
            <a:ext cx="3054097" cy="24624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500">
                <a:solidFill>
                  <a:srgbClr val="8E1414"/>
                </a:solidFill>
                <a:latin typeface="Arial"/>
                <a:ea typeface="Arial"/>
                <a:cs typeface="Arial"/>
                <a:sym typeface="Arial"/>
              </a:defRPr>
            </a:lvl1pPr>
          </a:lstStyle>
          <a:p>
            <a:pPr/>
            <a:r>
              <a:t>Latent-space MSE</a:t>
            </a:r>
          </a:p>
        </p:txBody>
      </p:sp>
      <p:sp>
        <p:nvSpPr>
          <p:cNvPr id="260" name="Rounded Rectangle 7"/>
          <p:cNvSpPr/>
          <p:nvPr/>
        </p:nvSpPr>
        <p:spPr>
          <a:xfrm>
            <a:off x="596798" y="3951305"/>
            <a:ext cx="1508761" cy="914401"/>
          </a:xfrm>
          <a:prstGeom prst="roundRect">
            <a:avLst>
              <a:gd name="adj" fmla="val 9000"/>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261" name="TextBox 8"/>
          <p:cNvSpPr txBox="1"/>
          <p:nvPr/>
        </p:nvSpPr>
        <p:spPr>
          <a:xfrm>
            <a:off x="624230" y="4115872"/>
            <a:ext cx="1453897" cy="283514"/>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nchor="ctr">
            <a:spAutoFit/>
          </a:bodyPr>
          <a:lstStyle>
            <a:lvl1pPr algn="ctr">
              <a:defRPr b="1" sz="1700">
                <a:solidFill>
                  <a:schemeClr val="accent1"/>
                </a:solidFill>
                <a:latin typeface="Arial"/>
                <a:ea typeface="Arial"/>
                <a:cs typeface="Arial"/>
                <a:sym typeface="Arial"/>
              </a:defRPr>
            </a:lvl1pPr>
          </a:lstStyle>
          <a:p>
            <a:pPr/>
            <a:r>
              <a:t>6.5e−4</a:t>
            </a:r>
          </a:p>
        </p:txBody>
      </p:sp>
      <p:sp>
        <p:nvSpPr>
          <p:cNvPr id="262" name="TextBox 9"/>
          <p:cNvSpPr txBox="1"/>
          <p:nvPr/>
        </p:nvSpPr>
        <p:spPr>
          <a:xfrm>
            <a:off x="660806" y="4454225"/>
            <a:ext cx="1380744" cy="184407"/>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lgn="ctr">
              <a:lnSpc>
                <a:spcPct val="95000"/>
              </a:lnSpc>
              <a:defRPr sz="1100">
                <a:solidFill>
                  <a:srgbClr val="6E6E72"/>
                </a:solidFill>
                <a:latin typeface="Arial"/>
                <a:ea typeface="Arial"/>
                <a:cs typeface="Arial"/>
                <a:sym typeface="Arial"/>
              </a:defRPr>
            </a:lvl1pPr>
          </a:lstStyle>
          <a:p>
            <a:pPr/>
            <a:r>
              <a:t>teacher-forcing MSE</a:t>
            </a:r>
          </a:p>
        </p:txBody>
      </p:sp>
      <p:sp>
        <p:nvSpPr>
          <p:cNvPr id="263" name="Rounded Rectangle 10"/>
          <p:cNvSpPr/>
          <p:nvPr/>
        </p:nvSpPr>
        <p:spPr>
          <a:xfrm>
            <a:off x="2196998" y="3951305"/>
            <a:ext cx="1490473" cy="914401"/>
          </a:xfrm>
          <a:prstGeom prst="roundRect">
            <a:avLst>
              <a:gd name="adj" fmla="val 9000"/>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264" name="TextBox 11"/>
          <p:cNvSpPr txBox="1"/>
          <p:nvPr/>
        </p:nvSpPr>
        <p:spPr>
          <a:xfrm>
            <a:off x="2224430" y="4115872"/>
            <a:ext cx="1435609" cy="283514"/>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nchor="ctr">
            <a:spAutoFit/>
          </a:bodyPr>
          <a:lstStyle>
            <a:lvl1pPr algn="ctr">
              <a:defRPr b="1" sz="1700">
                <a:solidFill>
                  <a:schemeClr val="accent1"/>
                </a:solidFill>
                <a:latin typeface="Arial"/>
                <a:ea typeface="Arial"/>
                <a:cs typeface="Arial"/>
                <a:sym typeface="Arial"/>
              </a:defRPr>
            </a:lvl1pPr>
          </a:lstStyle>
          <a:p>
            <a:pPr/>
            <a:r>
              <a:t>4.5e−3</a:t>
            </a:r>
          </a:p>
        </p:txBody>
      </p:sp>
      <p:sp>
        <p:nvSpPr>
          <p:cNvPr id="265" name="TextBox 12"/>
          <p:cNvSpPr txBox="1"/>
          <p:nvPr/>
        </p:nvSpPr>
        <p:spPr>
          <a:xfrm>
            <a:off x="2261006" y="4454225"/>
            <a:ext cx="1362456" cy="184407"/>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lgn="ctr">
              <a:lnSpc>
                <a:spcPct val="95000"/>
              </a:lnSpc>
              <a:defRPr sz="1100">
                <a:solidFill>
                  <a:srgbClr val="6E6E72"/>
                </a:solidFill>
                <a:latin typeface="Arial"/>
                <a:ea typeface="Arial"/>
                <a:cs typeface="Arial"/>
                <a:sym typeface="Arial"/>
              </a:defRPr>
            </a:lvl1pPr>
          </a:lstStyle>
          <a:p>
            <a:pPr/>
            <a:r>
              <a:t>autoregressive mean</a:t>
            </a:r>
          </a:p>
        </p:txBody>
      </p:sp>
      <p:sp>
        <p:nvSpPr>
          <p:cNvPr id="266" name="TextBox 13"/>
          <p:cNvSpPr txBox="1"/>
          <p:nvPr/>
        </p:nvSpPr>
        <p:spPr>
          <a:xfrm>
            <a:off x="4037853" y="3891419"/>
            <a:ext cx="4555966" cy="1034173"/>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700"/>
              </a:spcBef>
              <a:buSzPct val="100000"/>
              <a:buFont typeface="Arial"/>
              <a:buChar char="•"/>
              <a:defRPr sz="1500">
                <a:solidFill>
                  <a:srgbClr val="303030"/>
                </a:solidFill>
                <a:latin typeface="Arial"/>
                <a:ea typeface="Arial"/>
                <a:cs typeface="Arial"/>
                <a:sym typeface="Arial"/>
              </a:defRPr>
            </a:pPr>
            <a:r>
              <a:t>Predicted distributions are visually indistinguishable from ground truth across the lattice.</a:t>
            </a:r>
          </a:p>
          <a:p>
            <a:pPr marL="137160" indent="-137160">
              <a:lnSpc>
                <a:spcPct val="104999"/>
              </a:lnSpc>
              <a:spcBef>
                <a:spcPts val="700"/>
              </a:spcBef>
              <a:buSzPct val="100000"/>
              <a:buFont typeface="Arial"/>
              <a:buChar char="•"/>
              <a:defRPr sz="1500">
                <a:solidFill>
                  <a:srgbClr val="303030"/>
                </a:solidFill>
                <a:latin typeface="Arial"/>
                <a:ea typeface="Arial"/>
                <a:cs typeface="Arial"/>
                <a:sym typeface="Arial"/>
              </a:defRPr>
            </a:pPr>
            <a:r>
              <a:t>Fully autoregressive rollout from z₀ alone stays accurate over all 32 steps.</a:t>
            </a:r>
          </a:p>
        </p:txBody>
      </p:sp>
      <p:sp>
        <p:nvSpPr>
          <p:cNvPr id="267" name="Rounded Rectangle 3"/>
          <p:cNvSpPr/>
          <p:nvPr/>
        </p:nvSpPr>
        <p:spPr>
          <a:xfrm>
            <a:off x="4744625" y="567385"/>
            <a:ext cx="3489574" cy="2807209"/>
          </a:xfrm>
          <a:prstGeom prst="roundRect">
            <a:avLst>
              <a:gd name="adj" fmla="val 5000"/>
            </a:avLst>
          </a:prstGeom>
          <a:solidFill>
            <a:srgbClr val="FFFFFF"/>
          </a:solidFill>
          <a:ln>
            <a:solidFill>
              <a:srgbClr val="D8D3CB"/>
            </a:solidFill>
          </a:ln>
        </p:spPr>
        <p:txBody>
          <a:bodyPr lIns="45719" rIns="45719" anchor="ctr"/>
          <a:lstStyle/>
          <a:p>
            <a:pPr algn="ctr">
              <a:defRPr>
                <a:solidFill>
                  <a:srgbClr val="FFFFFF"/>
                </a:solidFill>
              </a:defRPr>
            </a:pPr>
          </a:p>
        </p:txBody>
      </p:sp>
      <p:pic>
        <p:nvPicPr>
          <p:cNvPr id="268" name="Picture 4" descr="Picture 4"/>
          <p:cNvPicPr>
            <a:picLocks noChangeAspect="1"/>
          </p:cNvPicPr>
          <p:nvPr/>
        </p:nvPicPr>
        <p:blipFill>
          <a:blip r:embed="rId4">
            <a:extLst/>
          </a:blip>
          <a:stretch>
            <a:fillRect/>
          </a:stretch>
        </p:blipFill>
        <p:spPr>
          <a:xfrm>
            <a:off x="4799489" y="622249"/>
            <a:ext cx="3379847" cy="2697481"/>
          </a:xfrm>
          <a:prstGeom prst="rect">
            <a:avLst/>
          </a:prstGeom>
          <a:ln w="12700">
            <a:miter lim="400000"/>
          </a:ln>
        </p:spPr>
      </p:pic>
      <p:sp>
        <p:nvSpPr>
          <p:cNvPr id="269" name="TextBox 5"/>
          <p:cNvSpPr txBox="1"/>
          <p:nvPr/>
        </p:nvSpPr>
        <p:spPr>
          <a:xfrm>
            <a:off x="4781201" y="3403549"/>
            <a:ext cx="3507863" cy="184407"/>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lgn="ctr">
              <a:lnSpc>
                <a:spcPct val="95000"/>
              </a:lnSpc>
              <a:defRPr i="1" sz="1100">
                <a:solidFill>
                  <a:srgbClr val="6E6E72"/>
                </a:solidFill>
                <a:latin typeface="Arial"/>
                <a:ea typeface="Arial"/>
                <a:cs typeface="Arial"/>
                <a:sym typeface="Arial"/>
              </a:defRPr>
            </a:lvl1pPr>
          </a:lstStyle>
          <a:p>
            <a:pPr/>
            <a:r>
              <a:t>σ_x, σ_x′ (dashed = prediction) track ground truth</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How error compounds</a:t>
            </a:r>
          </a:p>
        </p:txBody>
      </p:sp>
      <p:sp>
        <p:nvSpPr>
          <p:cNvPr id="274" name="Rounded Rectangle 6"/>
          <p:cNvSpPr/>
          <p:nvPr/>
        </p:nvSpPr>
        <p:spPr>
          <a:xfrm>
            <a:off x="139186" y="1114108"/>
            <a:ext cx="5792903" cy="2915284"/>
          </a:xfrm>
          <a:prstGeom prst="roundRect">
            <a:avLst>
              <a:gd name="adj" fmla="val 5000"/>
            </a:avLst>
          </a:prstGeom>
          <a:solidFill>
            <a:srgbClr val="FFFFFF"/>
          </a:solidFill>
          <a:ln>
            <a:solidFill>
              <a:srgbClr val="D8D3CB"/>
            </a:solidFill>
          </a:ln>
        </p:spPr>
        <p:txBody>
          <a:bodyPr lIns="45719" rIns="45719" anchor="ctr"/>
          <a:lstStyle/>
          <a:p>
            <a:pPr algn="ctr">
              <a:defRPr>
                <a:solidFill>
                  <a:srgbClr val="FFFFFF"/>
                </a:solidFill>
              </a:defRPr>
            </a:pPr>
          </a:p>
        </p:txBody>
      </p:sp>
      <p:pic>
        <p:nvPicPr>
          <p:cNvPr id="275" name="Picture 7" descr="Picture 7"/>
          <p:cNvPicPr>
            <a:picLocks noChangeAspect="1"/>
          </p:cNvPicPr>
          <p:nvPr/>
        </p:nvPicPr>
        <p:blipFill>
          <a:blip r:embed="rId3">
            <a:extLst/>
          </a:blip>
          <a:stretch>
            <a:fillRect/>
          </a:stretch>
        </p:blipFill>
        <p:spPr>
          <a:xfrm>
            <a:off x="194051" y="1168972"/>
            <a:ext cx="5683174" cy="2805556"/>
          </a:xfrm>
          <a:prstGeom prst="rect">
            <a:avLst/>
          </a:prstGeom>
          <a:ln w="12700">
            <a:miter lim="400000"/>
          </a:ln>
        </p:spPr>
      </p:pic>
      <p:sp>
        <p:nvSpPr>
          <p:cNvPr id="276" name="TextBox 8"/>
          <p:cNvSpPr txBox="1"/>
          <p:nvPr/>
        </p:nvSpPr>
        <p:spPr>
          <a:xfrm>
            <a:off x="6124826" y="1398637"/>
            <a:ext cx="2821568" cy="2346226"/>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500"/>
              </a:spcBef>
              <a:buSzPct val="100000"/>
              <a:buFont typeface="Arial"/>
              <a:buChar char="•"/>
              <a:defRPr sz="1300">
                <a:solidFill>
                  <a:srgbClr val="303030"/>
                </a:solidFill>
                <a:latin typeface="Arial"/>
                <a:ea typeface="Arial"/>
                <a:cs typeface="Arial"/>
                <a:sym typeface="Arial"/>
              </a:defRPr>
            </a:pPr>
            <a:r>
              <a:t>For typical lattices the AR median tracks the teacher-forced error closely.</a:t>
            </a:r>
          </a:p>
          <a:p>
            <a:pPr marL="137160" indent="-137160">
              <a:lnSpc>
                <a:spcPct val="104999"/>
              </a:lnSpc>
              <a:spcBef>
                <a:spcPts val="500"/>
              </a:spcBef>
              <a:buSzPct val="100000"/>
              <a:buFont typeface="Arial"/>
              <a:buChar char="•"/>
              <a:defRPr sz="1300">
                <a:solidFill>
                  <a:srgbClr val="303030"/>
                </a:solidFill>
                <a:latin typeface="Arial"/>
                <a:ea typeface="Arial"/>
                <a:cs typeface="Arial"/>
                <a:sym typeface="Arial"/>
              </a:defRPr>
            </a:pPr>
            <a:r>
              <a:t>The upward TF trend is a data-generation artifact. Distributions get more diverse and prediction gets harder.</a:t>
            </a:r>
          </a:p>
          <a:p>
            <a:pPr marL="137160" indent="-137160">
              <a:lnSpc>
                <a:spcPct val="104999"/>
              </a:lnSpc>
              <a:spcBef>
                <a:spcPts val="500"/>
              </a:spcBef>
              <a:buSzPct val="100000"/>
              <a:buFont typeface="Arial"/>
              <a:buChar char="•"/>
              <a:defRPr sz="1300">
                <a:solidFill>
                  <a:srgbClr val="303030"/>
                </a:solidFill>
                <a:latin typeface="Arial"/>
                <a:ea typeface="Arial"/>
                <a:cs typeface="Arial"/>
                <a:sym typeface="Arial"/>
              </a:defRPr>
            </a:pPr>
            <a:r>
              <a:t>The AR mean sits ~10× above the median, indicating a small tail of outliers with large errors. Mostly caused by RF.</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Fast enough for real time</a:t>
            </a:r>
          </a:p>
        </p:txBody>
      </p:sp>
      <p:graphicFrame>
        <p:nvGraphicFramePr>
          <p:cNvPr id="281" name="Table 3"/>
          <p:cNvGraphicFramePr/>
          <p:nvPr/>
        </p:nvGraphicFramePr>
        <p:xfrm>
          <a:off x="310895" y="1097280"/>
          <a:ext cx="4015065" cy="262600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58830"/>
                <a:gridCol w="1143532"/>
              </a:tblGrid>
              <a:tr h="435550">
                <a:tc>
                  <a:txBody>
                    <a:bodyPr/>
                    <a:lstStyle/>
                    <a:p>
                      <a:pPr algn="l" defTabSz="914377">
                        <a:defRPr b="0" sz="1800">
                          <a:solidFill>
                            <a:srgbClr val="000000"/>
                          </a:solidFill>
                        </a:defRPr>
                      </a:pPr>
                      <a:r>
                        <a:rPr b="1" sz="1100">
                          <a:solidFill>
                            <a:srgbClr val="FFFFFF"/>
                          </a:solidFill>
                          <a:latin typeface="Arial"/>
                          <a:ea typeface="Arial"/>
                          <a:cs typeface="Arial"/>
                          <a:sym typeface="Arial"/>
                        </a:rPr>
                        <a:t>Component</a:t>
                      </a:r>
                    </a:p>
                  </a:txBody>
                  <a:tcPr marL="18288" marR="18288" marT="18288" marB="18288" anchor="ctr" anchorCtr="0" horzOverflow="overflow"/>
                </a:tc>
                <a:tc>
                  <a:txBody>
                    <a:bodyPr/>
                    <a:lstStyle/>
                    <a:p>
                      <a:pPr defTabSz="914377">
                        <a:defRPr b="0" sz="1800">
                          <a:solidFill>
                            <a:srgbClr val="000000"/>
                          </a:solidFill>
                        </a:defRPr>
                      </a:pPr>
                      <a:r>
                        <a:rPr b="1" sz="1100">
                          <a:solidFill>
                            <a:srgbClr val="FFFFFF"/>
                          </a:solidFill>
                          <a:latin typeface="Arial"/>
                          <a:ea typeface="Arial"/>
                          <a:cs typeface="Arial"/>
                          <a:sym typeface="Arial"/>
                        </a:rPr>
                        <a:t>Latency</a:t>
                      </a:r>
                    </a:p>
                  </a:txBody>
                  <a:tcPr marL="18288" marR="18288" marT="18288" marB="18288" anchor="ctr" anchorCtr="0" horzOverflow="overflow"/>
                </a:tc>
              </a:tr>
              <a:tr h="435550">
                <a:tc>
                  <a:txBody>
                    <a:bodyPr/>
                    <a:lstStyle/>
                    <a:p>
                      <a:pPr algn="l" defTabSz="914377">
                        <a:defRPr sz="1800"/>
                      </a:pPr>
                      <a:r>
                        <a:rPr sz="1100">
                          <a:solidFill>
                            <a:srgbClr val="303030"/>
                          </a:solidFill>
                          <a:latin typeface="Arial"/>
                          <a:ea typeface="Arial"/>
                          <a:cs typeface="Arial"/>
                          <a:sym typeface="Arial"/>
                        </a:rPr>
                        <a:t>VAE encode</a:t>
                      </a:r>
                    </a:p>
                  </a:txBody>
                  <a:tcPr marL="18288" marR="18288" marT="18288" marB="18288" anchor="ctr" anchorCtr="0" horzOverflow="overflow">
                    <a:solidFill>
                      <a:srgbClr val="FFFFFF"/>
                    </a:solidFill>
                  </a:tcPr>
                </a:tc>
                <a:tc>
                  <a:txBody>
                    <a:bodyPr/>
                    <a:lstStyle/>
                    <a:p>
                      <a:pPr defTabSz="914377">
                        <a:defRPr sz="1800"/>
                      </a:pPr>
                      <a:r>
                        <a:rPr sz="1100">
                          <a:solidFill>
                            <a:srgbClr val="303030"/>
                          </a:solidFill>
                          <a:latin typeface="Arial"/>
                          <a:ea typeface="Arial"/>
                          <a:cs typeface="Arial"/>
                          <a:sym typeface="Arial"/>
                        </a:rPr>
                        <a:t>0.89 ms</a:t>
                      </a:r>
                    </a:p>
                  </a:txBody>
                  <a:tcPr marL="18288" marR="18288" marT="18288" marB="18288" anchor="ctr" anchorCtr="0" horzOverflow="overflow">
                    <a:solidFill>
                      <a:srgbClr val="FFFFFF"/>
                    </a:solidFill>
                  </a:tcPr>
                </a:tc>
              </a:tr>
              <a:tr h="435550">
                <a:tc>
                  <a:txBody>
                    <a:bodyPr/>
                    <a:lstStyle/>
                    <a:p>
                      <a:pPr algn="l" defTabSz="914377">
                        <a:defRPr sz="1800"/>
                      </a:pPr>
                      <a:r>
                        <a:rPr sz="1100">
                          <a:solidFill>
                            <a:srgbClr val="303030"/>
                          </a:solidFill>
                          <a:latin typeface="Arial"/>
                          <a:ea typeface="Arial"/>
                          <a:cs typeface="Arial"/>
                          <a:sym typeface="Arial"/>
                        </a:rPr>
                        <a:t>VAE decode</a:t>
                      </a:r>
                    </a:p>
                  </a:txBody>
                  <a:tcPr marL="18288" marR="18288" marT="18288" marB="18288" anchor="ctr" anchorCtr="0" horzOverflow="overflow">
                    <a:solidFill>
                      <a:srgbClr val="F3F1ED"/>
                    </a:solidFill>
                  </a:tcPr>
                </a:tc>
                <a:tc>
                  <a:txBody>
                    <a:bodyPr/>
                    <a:lstStyle/>
                    <a:p>
                      <a:pPr defTabSz="914377">
                        <a:defRPr sz="1800"/>
                      </a:pPr>
                      <a:r>
                        <a:rPr sz="1100">
                          <a:solidFill>
                            <a:srgbClr val="303030"/>
                          </a:solidFill>
                          <a:latin typeface="Arial"/>
                          <a:ea typeface="Arial"/>
                          <a:cs typeface="Arial"/>
                          <a:sym typeface="Arial"/>
                        </a:rPr>
                        <a:t>0.65 ms</a:t>
                      </a:r>
                    </a:p>
                  </a:txBody>
                  <a:tcPr marL="18288" marR="18288" marT="18288" marB="18288" anchor="ctr" anchorCtr="0" horzOverflow="overflow">
                    <a:solidFill>
                      <a:srgbClr val="F3F1ED"/>
                    </a:solidFill>
                  </a:tcPr>
                </a:tc>
              </a:tr>
              <a:tr h="435550">
                <a:tc>
                  <a:txBody>
                    <a:bodyPr/>
                    <a:lstStyle/>
                    <a:p>
                      <a:pPr algn="l" defTabSz="914377">
                        <a:defRPr sz="1800"/>
                      </a:pPr>
                      <a:r>
                        <a:rPr sz="1100">
                          <a:solidFill>
                            <a:srgbClr val="303030"/>
                          </a:solidFill>
                          <a:latin typeface="Arial"/>
                          <a:ea typeface="Arial"/>
                          <a:cs typeface="Arial"/>
                          <a:sym typeface="Arial"/>
                        </a:rPr>
                        <a:t>Transformer, teacher-forced</a:t>
                      </a:r>
                    </a:p>
                  </a:txBody>
                  <a:tcPr marL="18288" marR="18288" marT="18288" marB="18288" anchor="ctr" anchorCtr="0" horzOverflow="overflow">
                    <a:solidFill>
                      <a:srgbClr val="FFFFFF"/>
                    </a:solidFill>
                  </a:tcPr>
                </a:tc>
                <a:tc>
                  <a:txBody>
                    <a:bodyPr/>
                    <a:lstStyle/>
                    <a:p>
                      <a:pPr defTabSz="914377">
                        <a:defRPr sz="1800"/>
                      </a:pPr>
                      <a:r>
                        <a:rPr sz="1100">
                          <a:solidFill>
                            <a:srgbClr val="303030"/>
                          </a:solidFill>
                          <a:latin typeface="Arial"/>
                          <a:ea typeface="Arial"/>
                          <a:cs typeface="Arial"/>
                          <a:sym typeface="Arial"/>
                        </a:rPr>
                        <a:t>2.55 ms</a:t>
                      </a:r>
                    </a:p>
                  </a:txBody>
                  <a:tcPr marL="18288" marR="18288" marT="18288" marB="18288" anchor="ctr" anchorCtr="0" horzOverflow="overflow">
                    <a:solidFill>
                      <a:srgbClr val="FFFFFF"/>
                    </a:solidFill>
                  </a:tcPr>
                </a:tc>
              </a:tr>
              <a:tr h="435550">
                <a:tc>
                  <a:txBody>
                    <a:bodyPr/>
                    <a:lstStyle/>
                    <a:p>
                      <a:pPr algn="l" defTabSz="914377">
                        <a:defRPr sz="1800"/>
                      </a:pPr>
                      <a:r>
                        <a:rPr sz="1100">
                          <a:solidFill>
                            <a:srgbClr val="303030"/>
                          </a:solidFill>
                          <a:latin typeface="Arial"/>
                          <a:ea typeface="Arial"/>
                          <a:cs typeface="Arial"/>
                          <a:sym typeface="Arial"/>
                        </a:rPr>
                        <a:t>Transformer, autoregressive (32 steps)</a:t>
                      </a:r>
                    </a:p>
                  </a:txBody>
                  <a:tcPr marL="18288" marR="18288" marT="18288" marB="18288" anchor="ctr" anchorCtr="0" horzOverflow="overflow">
                    <a:solidFill>
                      <a:srgbClr val="F3F1ED"/>
                    </a:solidFill>
                  </a:tcPr>
                </a:tc>
                <a:tc>
                  <a:txBody>
                    <a:bodyPr/>
                    <a:lstStyle/>
                    <a:p>
                      <a:pPr defTabSz="914377">
                        <a:defRPr sz="1800"/>
                      </a:pPr>
                      <a:r>
                        <a:rPr sz="1100">
                          <a:solidFill>
                            <a:srgbClr val="303030"/>
                          </a:solidFill>
                          <a:latin typeface="Arial"/>
                          <a:ea typeface="Arial"/>
                          <a:cs typeface="Arial"/>
                          <a:sym typeface="Arial"/>
                        </a:rPr>
                        <a:t>66.3 ms</a:t>
                      </a:r>
                    </a:p>
                  </a:txBody>
                  <a:tcPr marL="18288" marR="18288" marT="18288" marB="18288" anchor="ctr" anchorCtr="0" horzOverflow="overflow">
                    <a:solidFill>
                      <a:srgbClr val="F3F1ED"/>
                    </a:solidFill>
                  </a:tcPr>
                </a:tc>
              </a:tr>
              <a:tr h="435550">
                <a:tc>
                  <a:txBody>
                    <a:bodyPr/>
                    <a:lstStyle/>
                    <a:p>
                      <a:pPr algn="l" defTabSz="914377">
                        <a:defRPr sz="1800"/>
                      </a:pPr>
                      <a:r>
                        <a:rPr b="1" sz="1100">
                          <a:solidFill>
                            <a:srgbClr val="8E1414"/>
                          </a:solidFill>
                          <a:latin typeface="Arial"/>
                          <a:ea typeface="Arial"/>
                          <a:cs typeface="Arial"/>
                          <a:sym typeface="Arial"/>
                        </a:rPr>
                        <a:t>End-to-end</a:t>
                      </a:r>
                    </a:p>
                  </a:txBody>
                  <a:tcPr marL="18288" marR="18288" marT="18288" marB="18288" anchor="ctr" anchorCtr="0" horzOverflow="overflow">
                    <a:solidFill>
                      <a:srgbClr val="F7ECEC"/>
                    </a:solidFill>
                  </a:tcPr>
                </a:tc>
                <a:tc>
                  <a:txBody>
                    <a:bodyPr/>
                    <a:lstStyle/>
                    <a:p>
                      <a:pPr defTabSz="914377">
                        <a:defRPr sz="1800"/>
                      </a:pPr>
                      <a:r>
                        <a:rPr b="1" sz="1100">
                          <a:solidFill>
                            <a:srgbClr val="8E1414"/>
                          </a:solidFill>
                          <a:latin typeface="Arial"/>
                          <a:ea typeface="Arial"/>
                          <a:cs typeface="Arial"/>
                          <a:sym typeface="Arial"/>
                        </a:rPr>
                        <a:t>67.8 ms</a:t>
                      </a:r>
                    </a:p>
                  </a:txBody>
                  <a:tcPr marL="18288" marR="18288" marT="18288" marB="18288" anchor="ctr" anchorCtr="0" horzOverflow="overflow">
                    <a:solidFill>
                      <a:srgbClr val="F7ECEC"/>
                    </a:solidFill>
                  </a:tcPr>
                </a:tc>
              </a:tr>
            </a:tbl>
          </a:graphicData>
        </a:graphic>
      </p:graphicFrame>
      <p:sp>
        <p:nvSpPr>
          <p:cNvPr id="282" name="TextBox 4"/>
          <p:cNvSpPr txBox="1"/>
          <p:nvPr/>
        </p:nvSpPr>
        <p:spPr>
          <a:xfrm>
            <a:off x="599608" y="3771049"/>
            <a:ext cx="3424939" cy="184407"/>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lgn="ctr">
              <a:lnSpc>
                <a:spcPct val="95000"/>
              </a:lnSpc>
              <a:defRPr i="1" sz="1100">
                <a:solidFill>
                  <a:srgbClr val="6E6E72"/>
                </a:solidFill>
                <a:latin typeface="Arial"/>
                <a:ea typeface="Arial"/>
                <a:cs typeface="Arial"/>
                <a:sym typeface="Arial"/>
              </a:defRPr>
            </a:lvl1pPr>
          </a:lstStyle>
          <a:p>
            <a:pPr/>
            <a:r>
              <a:t>A100-SXM4-40GB, float32, batch size 1</a:t>
            </a:r>
          </a:p>
        </p:txBody>
      </p:sp>
      <p:sp>
        <p:nvSpPr>
          <p:cNvPr id="283" name="TextBox 8"/>
          <p:cNvSpPr txBox="1"/>
          <p:nvPr/>
        </p:nvSpPr>
        <p:spPr>
          <a:xfrm>
            <a:off x="4699793" y="1253725"/>
            <a:ext cx="4152645" cy="130417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600"/>
              </a:spcBef>
              <a:buSzPct val="100000"/>
              <a:buFont typeface="Arial"/>
              <a:buChar char="•"/>
              <a:defRPr sz="1500">
                <a:solidFill>
                  <a:srgbClr val="303030"/>
                </a:solidFill>
                <a:latin typeface="Arial"/>
                <a:ea typeface="Arial"/>
                <a:cs typeface="Arial"/>
                <a:sym typeface="Arial"/>
              </a:defRPr>
            </a:pPr>
            <a:r>
              <a:t>Real-time-capable regime for online control.</a:t>
            </a:r>
          </a:p>
          <a:p>
            <a:pPr marL="137160" indent="-137160">
              <a:lnSpc>
                <a:spcPct val="104999"/>
              </a:lnSpc>
              <a:spcBef>
                <a:spcPts val="600"/>
              </a:spcBef>
              <a:buSzPct val="100000"/>
              <a:buFont typeface="Arial"/>
              <a:buChar char="•"/>
              <a:defRPr sz="1500">
                <a:solidFill>
                  <a:srgbClr val="303030"/>
                </a:solidFill>
                <a:latin typeface="Arial"/>
                <a:ea typeface="Arial"/>
                <a:cs typeface="Arial"/>
                <a:sym typeface="Arial"/>
              </a:defRPr>
            </a:pPr>
            <a:r>
              <a:t>Bottleneck is the 32 sequential kernel launches of the AR loop, not per-step compute.</a:t>
            </a:r>
          </a:p>
          <a:p>
            <a:pPr marL="137160" indent="-137160">
              <a:lnSpc>
                <a:spcPct val="104999"/>
              </a:lnSpc>
              <a:spcBef>
                <a:spcPts val="600"/>
              </a:spcBef>
              <a:buSzPct val="100000"/>
              <a:buFont typeface="Arial"/>
              <a:buChar char="•"/>
              <a:defRPr sz="1500">
                <a:solidFill>
                  <a:srgbClr val="303030"/>
                </a:solidFill>
                <a:latin typeface="Arial"/>
                <a:ea typeface="Arial"/>
                <a:cs typeface="Arial"/>
                <a:sym typeface="Arial"/>
              </a:defRPr>
            </a:pPr>
            <a:r>
              <a:t>CUDA graph / KV-cache reuse would cut latency further, no architecture change.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Takeaways</a:t>
            </a:r>
          </a:p>
        </p:txBody>
      </p:sp>
      <p:sp>
        <p:nvSpPr>
          <p:cNvPr id="288" name="TextBox 3"/>
          <p:cNvSpPr txBox="1"/>
          <p:nvPr/>
        </p:nvSpPr>
        <p:spPr>
          <a:xfrm>
            <a:off x="338328" y="1097280"/>
            <a:ext cx="8485632" cy="194744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Architecture: </a:t>
            </a:r>
            <a:r>
              <a:rPr b="0">
                <a:solidFill>
                  <a:srgbClr val="303030"/>
                </a:solidFill>
              </a:rPr>
              <a:t>a VAE encodes the full 6D beam into a compact 256-d latent; a causal transformer propagates it through tokenized elements.</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Lattice-agnostic by construction: </a:t>
            </a:r>
            <a:r>
              <a:rPr b="0">
                <a:solidFill>
                  <a:srgbClr val="303030"/>
                </a:solidFill>
              </a:rPr>
              <a:t>element tokenization enables arbitrary element sequences — no retraining per machine.</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Proof-of-concept on FODO lattices: </a:t>
            </a:r>
            <a:r>
              <a:rPr b="0">
                <a:solidFill>
                  <a:srgbClr val="303030"/>
                </a:solidFill>
              </a:rPr>
              <a:t>near-perfect reconstruction, accurate 32-step rollout, ~67 ms end-to-end.</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Model is data-limited</a:t>
            </a:r>
            <a:r>
              <a:rPr b="0">
                <a:solidFill>
                  <a:srgbClr val="303030"/>
                </a:solidFill>
              </a:rPr>
              <a:t>, not capacity-limited. Room to learn collective effects!</a:t>
            </a:r>
          </a:p>
        </p:txBody>
      </p:sp>
      <p:sp>
        <p:nvSpPr>
          <p:cNvPr id="289" name="Rounded Rectangle 4"/>
          <p:cNvSpPr/>
          <p:nvPr/>
        </p:nvSpPr>
        <p:spPr>
          <a:xfrm>
            <a:off x="310895" y="3257103"/>
            <a:ext cx="4206242" cy="1360618"/>
          </a:xfrm>
          <a:prstGeom prst="roundRect">
            <a:avLst>
              <a:gd name="adj" fmla="val 10282"/>
            </a:avLst>
          </a:prstGeom>
          <a:solidFill>
            <a:srgbClr val="303030"/>
          </a:solidFill>
          <a:ln w="12700">
            <a:miter lim="400000"/>
          </a:ln>
        </p:spPr>
        <p:txBody>
          <a:bodyPr lIns="45719" rIns="45719" anchor="ctr"/>
          <a:lstStyle/>
          <a:p>
            <a:pPr algn="ctr">
              <a:defRPr>
                <a:solidFill>
                  <a:srgbClr val="FFFFFF"/>
                </a:solidFill>
              </a:defRPr>
            </a:pPr>
          </a:p>
        </p:txBody>
      </p:sp>
      <p:sp>
        <p:nvSpPr>
          <p:cNvPr id="290" name="TextBox 5"/>
          <p:cNvSpPr txBox="1"/>
          <p:nvPr/>
        </p:nvSpPr>
        <p:spPr>
          <a:xfrm>
            <a:off x="502919" y="3395979"/>
            <a:ext cx="3877057" cy="24624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500">
                <a:solidFill>
                  <a:schemeClr val="accent4"/>
                </a:solidFill>
                <a:latin typeface="Arial"/>
                <a:ea typeface="Arial"/>
                <a:cs typeface="Arial"/>
                <a:sym typeface="Arial"/>
              </a:defRPr>
            </a:lvl1pPr>
          </a:lstStyle>
          <a:p>
            <a:pPr/>
            <a:r>
              <a:t>Main limitation</a:t>
            </a:r>
          </a:p>
        </p:txBody>
      </p:sp>
      <p:sp>
        <p:nvSpPr>
          <p:cNvPr id="291" name="TextBox 6"/>
          <p:cNvSpPr txBox="1"/>
          <p:nvPr/>
        </p:nvSpPr>
        <p:spPr>
          <a:xfrm>
            <a:off x="502919" y="3734308"/>
            <a:ext cx="3877057" cy="62118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lnSpc>
                <a:spcPct val="104999"/>
              </a:lnSpc>
              <a:defRPr sz="1300">
                <a:solidFill>
                  <a:srgbClr val="FFFFFF"/>
                </a:solidFill>
                <a:latin typeface="Arial"/>
                <a:ea typeface="Arial"/>
                <a:cs typeface="Arial"/>
                <a:sym typeface="Arial"/>
              </a:defRPr>
            </a:lvl1pPr>
          </a:lstStyle>
          <a:p>
            <a:pPr/>
            <a:r>
              <a:t>Data scale &amp; diversity: ~10k FODO-style lattices only. Generalization to different topologies and element types not yet demonstrated.</a:t>
            </a:r>
          </a:p>
        </p:txBody>
      </p:sp>
      <p:sp>
        <p:nvSpPr>
          <p:cNvPr id="292" name="Rounded Rectangle 7"/>
          <p:cNvSpPr/>
          <p:nvPr/>
        </p:nvSpPr>
        <p:spPr>
          <a:xfrm>
            <a:off x="4645152" y="3257103"/>
            <a:ext cx="4206241" cy="1360618"/>
          </a:xfrm>
          <a:prstGeom prst="roundRect">
            <a:avLst>
              <a:gd name="adj" fmla="val 10282"/>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293" name="TextBox 8"/>
          <p:cNvSpPr txBox="1"/>
          <p:nvPr/>
        </p:nvSpPr>
        <p:spPr>
          <a:xfrm>
            <a:off x="4837176" y="3395979"/>
            <a:ext cx="3877057" cy="24624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500">
                <a:solidFill>
                  <a:srgbClr val="8E1414"/>
                </a:solidFill>
                <a:latin typeface="Arial"/>
                <a:ea typeface="Arial"/>
                <a:cs typeface="Arial"/>
                <a:sym typeface="Arial"/>
              </a:defRPr>
            </a:lvl1pPr>
          </a:lstStyle>
          <a:p>
            <a:pPr/>
            <a:r>
              <a:t>Future work</a:t>
            </a:r>
          </a:p>
        </p:txBody>
      </p:sp>
      <p:sp>
        <p:nvSpPr>
          <p:cNvPr id="294" name="TextBox 9"/>
          <p:cNvSpPr txBox="1"/>
          <p:nvPr/>
        </p:nvSpPr>
        <p:spPr>
          <a:xfrm>
            <a:off x="4837176" y="3734308"/>
            <a:ext cx="3877057" cy="72278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400"/>
              </a:spcBef>
              <a:buSzPct val="100000"/>
              <a:buFont typeface="Arial"/>
              <a:buChar char="•"/>
              <a:defRPr sz="1300">
                <a:solidFill>
                  <a:srgbClr val="303030"/>
                </a:solidFill>
                <a:latin typeface="Arial"/>
                <a:ea typeface="Arial"/>
                <a:cs typeface="Arial"/>
                <a:sym typeface="Arial"/>
              </a:defRPr>
            </a:pPr>
            <a:r>
              <a:t>Scale training-data diversity.</a:t>
            </a:r>
          </a:p>
          <a:p>
            <a:pPr marL="137160" indent="-137160">
              <a:lnSpc>
                <a:spcPct val="104999"/>
              </a:lnSpc>
              <a:spcBef>
                <a:spcPts val="400"/>
              </a:spcBef>
              <a:buSzPct val="100000"/>
              <a:buFont typeface="Arial"/>
              <a:buChar char="•"/>
              <a:defRPr sz="1300">
                <a:solidFill>
                  <a:srgbClr val="303030"/>
                </a:solidFill>
                <a:latin typeface="Arial"/>
                <a:ea typeface="Arial"/>
                <a:cs typeface="Arial"/>
                <a:sym typeface="Arial"/>
              </a:defRPr>
            </a:pPr>
            <a:r>
              <a:t>Add collective effects: space charge, CSR.</a:t>
            </a:r>
          </a:p>
          <a:p>
            <a:pPr marL="137160" indent="-137160">
              <a:lnSpc>
                <a:spcPct val="104999"/>
              </a:lnSpc>
              <a:spcBef>
                <a:spcPts val="400"/>
              </a:spcBef>
              <a:buSzPct val="100000"/>
              <a:buFont typeface="Arial"/>
              <a:buChar char="•"/>
              <a:defRPr sz="1300">
                <a:solidFill>
                  <a:srgbClr val="303030"/>
                </a:solidFill>
                <a:latin typeface="Arial"/>
                <a:ea typeface="Arial"/>
                <a:cs typeface="Arial"/>
                <a:sym typeface="Arial"/>
              </a:defRPr>
            </a:pPr>
            <a:r>
              <a:t>Validate on a specific real machine.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ext Placeholder 1"/>
          <p:cNvSpPr txBox="1"/>
          <p:nvPr>
            <p:ph type="body" sz="quarter" idx="1"/>
          </p:nvPr>
        </p:nvSpPr>
        <p:spPr>
          <a:xfrm>
            <a:off x="365759" y="3657600"/>
            <a:ext cx="5486401" cy="914400"/>
          </a:xfrm>
          <a:prstGeom prst="rect">
            <a:avLst/>
          </a:prstGeom>
        </p:spPr>
        <p:txBody>
          <a:bodyPr/>
          <a:lstStyle/>
          <a:p>
            <a:pPr>
              <a:spcBef>
                <a:spcPts val="600"/>
              </a:spcBef>
              <a:defRPr b="1" sz="2600">
                <a:latin typeface="Arial"/>
                <a:ea typeface="Arial"/>
                <a:cs typeface="Arial"/>
                <a:sym typeface="Arial"/>
              </a:defRPr>
            </a:pPr>
            <a:r>
              <a:t>Thank you</a:t>
            </a:r>
          </a:p>
          <a:p>
            <a:pPr>
              <a:spcBef>
                <a:spcPts val="200"/>
              </a:spcBef>
              <a:defRPr i="1" sz="1200">
                <a:solidFill>
                  <a:srgbClr val="F0EAE0"/>
                </a:solidFill>
                <a:latin typeface="Arial"/>
                <a:ea typeface="Arial"/>
                <a:cs typeface="Arial"/>
                <a:sym typeface="Arial"/>
              </a:defRPr>
            </a:pPr>
            <a:r>
              <a:t>nw285@cornell.edu  ·  Cornell University</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A surrogate model for speed and generality</a:t>
            </a:r>
          </a:p>
        </p:txBody>
      </p:sp>
      <p:sp>
        <p:nvSpPr>
          <p:cNvPr id="192" name="Rounded Rectangle 3"/>
          <p:cNvSpPr/>
          <p:nvPr/>
        </p:nvSpPr>
        <p:spPr>
          <a:xfrm>
            <a:off x="292608" y="1051560"/>
            <a:ext cx="4206241" cy="1133486"/>
          </a:xfrm>
          <a:prstGeom prst="roundRect">
            <a:avLst>
              <a:gd name="adj" fmla="val 12706"/>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193" name="TextBox 4"/>
          <p:cNvSpPr txBox="1"/>
          <p:nvPr/>
        </p:nvSpPr>
        <p:spPr>
          <a:xfrm>
            <a:off x="484631" y="1152144"/>
            <a:ext cx="3877057" cy="22167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300">
                <a:solidFill>
                  <a:srgbClr val="8E1414"/>
                </a:solidFill>
                <a:latin typeface="Arial"/>
                <a:ea typeface="Arial"/>
                <a:cs typeface="Arial"/>
                <a:sym typeface="Arial"/>
              </a:defRPr>
            </a:lvl1pPr>
          </a:lstStyle>
          <a:p>
            <a:pPr/>
            <a:r>
              <a:t>Physics simulation codes</a:t>
            </a:r>
          </a:p>
        </p:txBody>
      </p:sp>
      <p:sp>
        <p:nvSpPr>
          <p:cNvPr id="194" name="TextBox 5"/>
          <p:cNvSpPr txBox="1"/>
          <p:nvPr/>
        </p:nvSpPr>
        <p:spPr>
          <a:xfrm>
            <a:off x="484631" y="1454403"/>
            <a:ext cx="3858769" cy="633073"/>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400"/>
              </a:spcBef>
              <a:buSzPct val="100000"/>
              <a:buFont typeface="Arial"/>
              <a:buChar char="•"/>
              <a:defRPr sz="1200">
                <a:solidFill>
                  <a:srgbClr val="303030"/>
                </a:solidFill>
                <a:latin typeface="Arial"/>
                <a:ea typeface="Arial"/>
                <a:cs typeface="Arial"/>
                <a:sym typeface="Arial"/>
              </a:defRPr>
            </a:pPr>
            <a:r>
              <a:t>Accurate, trusted, general-purpose.</a:t>
            </a:r>
          </a:p>
          <a:p>
            <a:pPr marL="137160" indent="-137160">
              <a:lnSpc>
                <a:spcPct val="104999"/>
              </a:lnSpc>
              <a:spcBef>
                <a:spcPts val="400"/>
              </a:spcBef>
              <a:buSzPct val="100000"/>
              <a:buFont typeface="Arial"/>
              <a:buChar char="•"/>
              <a:defRPr sz="1200">
                <a:solidFill>
                  <a:srgbClr val="303030"/>
                </a:solidFill>
                <a:latin typeface="Arial"/>
                <a:ea typeface="Arial"/>
                <a:cs typeface="Arial"/>
                <a:sym typeface="Arial"/>
              </a:defRPr>
            </a:pPr>
            <a:r>
              <a:t>Computationally demanding. Too slow for real-time control and iterative optimization.</a:t>
            </a:r>
          </a:p>
        </p:txBody>
      </p:sp>
      <p:sp>
        <p:nvSpPr>
          <p:cNvPr id="195" name="Rounded Rectangle 6"/>
          <p:cNvSpPr/>
          <p:nvPr/>
        </p:nvSpPr>
        <p:spPr>
          <a:xfrm>
            <a:off x="4645152" y="1051560"/>
            <a:ext cx="4206241" cy="1133486"/>
          </a:xfrm>
          <a:prstGeom prst="roundRect">
            <a:avLst>
              <a:gd name="adj" fmla="val 12706"/>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196" name="TextBox 7"/>
          <p:cNvSpPr txBox="1"/>
          <p:nvPr/>
        </p:nvSpPr>
        <p:spPr>
          <a:xfrm>
            <a:off x="4837176" y="1152144"/>
            <a:ext cx="3877057" cy="22167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300">
                <a:solidFill>
                  <a:srgbClr val="8E1414"/>
                </a:solidFill>
                <a:latin typeface="Arial"/>
                <a:ea typeface="Arial"/>
                <a:cs typeface="Arial"/>
                <a:sym typeface="Arial"/>
              </a:defRPr>
            </a:lvl1pPr>
          </a:lstStyle>
          <a:p>
            <a:pPr/>
            <a:r>
              <a:t>Existing ML surrogates</a:t>
            </a:r>
          </a:p>
        </p:txBody>
      </p:sp>
      <p:sp>
        <p:nvSpPr>
          <p:cNvPr id="197" name="TextBox 8"/>
          <p:cNvSpPr txBox="1"/>
          <p:nvPr/>
        </p:nvSpPr>
        <p:spPr>
          <a:xfrm>
            <a:off x="4837176" y="1454403"/>
            <a:ext cx="3858769" cy="633073"/>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400"/>
              </a:spcBef>
              <a:buSzPct val="100000"/>
              <a:buFont typeface="Arial"/>
              <a:buChar char="•"/>
              <a:defRPr sz="1200">
                <a:solidFill>
                  <a:srgbClr val="303030"/>
                </a:solidFill>
                <a:latin typeface="Arial"/>
                <a:ea typeface="Arial"/>
                <a:cs typeface="Arial"/>
                <a:sym typeface="Arial"/>
              </a:defRPr>
            </a:pPr>
            <a:r>
              <a:t>Large speedups over tracking, but fixed-machine.</a:t>
            </a:r>
          </a:p>
          <a:p>
            <a:pPr marL="137160" indent="-137160">
              <a:lnSpc>
                <a:spcPct val="104999"/>
              </a:lnSpc>
              <a:spcBef>
                <a:spcPts val="400"/>
              </a:spcBef>
              <a:buSzPct val="100000"/>
              <a:buFont typeface="Arial"/>
              <a:buChar char="•"/>
              <a:defRPr sz="1200">
                <a:solidFill>
                  <a:srgbClr val="303030"/>
                </a:solidFill>
                <a:latin typeface="Arial"/>
                <a:ea typeface="Arial"/>
                <a:cs typeface="Arial"/>
                <a:sym typeface="Arial"/>
              </a:defRPr>
            </a:pPr>
            <a:r>
              <a:t>Tied to one set of parameters; a new lattice means retraining from scratch.</a:t>
            </a:r>
          </a:p>
        </p:txBody>
      </p:sp>
      <p:sp>
        <p:nvSpPr>
          <p:cNvPr id="198" name="Rounded Rectangle 9"/>
          <p:cNvSpPr/>
          <p:nvPr/>
        </p:nvSpPr>
        <p:spPr>
          <a:xfrm>
            <a:off x="292608" y="2723719"/>
            <a:ext cx="4805559" cy="1737361"/>
          </a:xfrm>
          <a:prstGeom prst="roundRect">
            <a:avLst>
              <a:gd name="adj" fmla="val 9000"/>
            </a:avLst>
          </a:prstGeom>
          <a:solidFill>
            <a:srgbClr val="303030"/>
          </a:solidFill>
          <a:ln w="12700">
            <a:miter lim="400000"/>
          </a:ln>
        </p:spPr>
        <p:txBody>
          <a:bodyPr lIns="45719" rIns="45719" anchor="ctr"/>
          <a:lstStyle/>
          <a:p>
            <a:pPr algn="ctr">
              <a:defRPr>
                <a:solidFill>
                  <a:srgbClr val="FFFFFF"/>
                </a:solidFill>
              </a:defRPr>
            </a:pPr>
          </a:p>
        </p:txBody>
      </p:sp>
      <p:sp>
        <p:nvSpPr>
          <p:cNvPr id="199" name="TextBox 10"/>
          <p:cNvSpPr txBox="1"/>
          <p:nvPr/>
        </p:nvSpPr>
        <p:spPr>
          <a:xfrm>
            <a:off x="530351" y="2833447"/>
            <a:ext cx="3602737" cy="233960"/>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400">
                <a:solidFill>
                  <a:schemeClr val="accent4"/>
                </a:solidFill>
                <a:latin typeface="Arial"/>
                <a:ea typeface="Arial"/>
                <a:cs typeface="Arial"/>
                <a:sym typeface="Arial"/>
              </a:defRPr>
            </a:lvl1pPr>
          </a:lstStyle>
          <a:p>
            <a:pPr/>
            <a:r>
              <a:t>The gap</a:t>
            </a:r>
          </a:p>
        </p:txBody>
      </p:sp>
      <p:sp>
        <p:nvSpPr>
          <p:cNvPr id="200" name="TextBox 11"/>
          <p:cNvSpPr txBox="1"/>
          <p:nvPr/>
        </p:nvSpPr>
        <p:spPr>
          <a:xfrm>
            <a:off x="530352" y="3090495"/>
            <a:ext cx="4456484" cy="1213106"/>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spcBef>
                <a:spcPts val="500"/>
              </a:spcBef>
              <a:defRPr b="1" sz="1300">
                <a:solidFill>
                  <a:srgbClr val="FFFFFF"/>
                </a:solidFill>
                <a:latin typeface="Arial"/>
                <a:ea typeface="Arial"/>
                <a:cs typeface="Arial"/>
                <a:sym typeface="Arial"/>
              </a:defRPr>
            </a:pPr>
            <a:r>
              <a:t>No surrogate transfers across lattice configurations without retraining.</a:t>
            </a:r>
          </a:p>
          <a:p>
            <a:pPr>
              <a:spcBef>
                <a:spcPts val="500"/>
              </a:spcBef>
              <a:defRPr sz="1100">
                <a:solidFill>
                  <a:srgbClr val="E7DFD2"/>
                </a:solidFill>
                <a:latin typeface="Arial"/>
                <a:ea typeface="Arial"/>
                <a:cs typeface="Arial"/>
                <a:sym typeface="Arial"/>
              </a:defRPr>
            </a:pPr>
            <a:r>
              <a:t>Models are learning about the machine, not generic beam dynamics.</a:t>
            </a:r>
          </a:p>
          <a:p>
            <a:pPr>
              <a:spcBef>
                <a:spcPts val="500"/>
              </a:spcBef>
              <a:defRPr sz="1100">
                <a:solidFill>
                  <a:srgbClr val="E7DFD2"/>
                </a:solidFill>
                <a:latin typeface="Arial"/>
                <a:ea typeface="Arial"/>
                <a:cs typeface="Arial"/>
                <a:sym typeface="Arial"/>
              </a:defRPr>
            </a:pPr>
          </a:p>
          <a:p>
            <a:pPr>
              <a:defRPr b="1" i="1" sz="1100">
                <a:solidFill>
                  <a:schemeClr val="accent4"/>
                </a:solidFill>
                <a:latin typeface="Arial"/>
                <a:ea typeface="Arial"/>
                <a:cs typeface="Arial"/>
                <a:sym typeface="Arial"/>
              </a:defRPr>
            </a:pPr>
            <a:r>
              <a:t>Goal: one model that predicts through arbitrary element sequences.</a:t>
            </a:r>
          </a:p>
        </p:txBody>
      </p:sp>
      <p:pic>
        <p:nvPicPr>
          <p:cNvPr id="201" name="pasted-movie.png" descr="pasted-movie.png"/>
          <p:cNvPicPr>
            <a:picLocks noChangeAspect="1"/>
          </p:cNvPicPr>
          <p:nvPr/>
        </p:nvPicPr>
        <p:blipFill>
          <a:blip r:embed="rId3">
            <a:extLst/>
          </a:blip>
          <a:stretch>
            <a:fillRect/>
          </a:stretch>
        </p:blipFill>
        <p:spPr>
          <a:xfrm>
            <a:off x="5634363" y="2266803"/>
            <a:ext cx="2808030" cy="28369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3"/>
          <p:cNvSpPr txBox="1"/>
          <p:nvPr>
            <p:ph type="title"/>
          </p:nvPr>
        </p:nvSpPr>
        <p:spPr>
          <a:xfrm>
            <a:off x="287899" y="461817"/>
            <a:ext cx="6554707" cy="452583"/>
          </a:xfrm>
          <a:prstGeom prst="rect">
            <a:avLst/>
          </a:prstGeom>
        </p:spPr>
        <p:txBody>
          <a:bodyPr/>
          <a:lstStyle>
            <a:lvl1pPr>
              <a:defRPr b="1" sz="2000">
                <a:solidFill>
                  <a:schemeClr val="accent1"/>
                </a:solidFill>
                <a:latin typeface="Arial"/>
                <a:ea typeface="Arial"/>
                <a:cs typeface="Arial"/>
                <a:sym typeface="Arial"/>
              </a:defRPr>
            </a:lvl1pPr>
          </a:lstStyle>
          <a:p>
            <a:pPr/>
            <a:r>
              <a:t>Beam dynamics as sequence-to-sequence</a:t>
            </a:r>
          </a:p>
        </p:txBody>
      </p:sp>
      <p:sp>
        <p:nvSpPr>
          <p:cNvPr id="206" name="TextBox 4"/>
          <p:cNvSpPr txBox="1"/>
          <p:nvPr/>
        </p:nvSpPr>
        <p:spPr>
          <a:xfrm>
            <a:off x="311657" y="1209528"/>
            <a:ext cx="8503920" cy="916111"/>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lnSpc>
                <a:spcPct val="150000"/>
              </a:lnSpc>
              <a:defRPr b="1" sz="1500">
                <a:solidFill>
                  <a:srgbClr val="8E1414"/>
                </a:solidFill>
                <a:latin typeface="Arial"/>
                <a:ea typeface="Arial"/>
                <a:cs typeface="Arial"/>
                <a:sym typeface="Arial"/>
              </a:defRPr>
            </a:pPr>
            <a:r>
              <a:t>Encode </a:t>
            </a:r>
            <a:r>
              <a:rPr b="0">
                <a:solidFill>
                  <a:srgbClr val="303030"/>
                </a:solidFill>
              </a:rPr>
              <a:t>the full 6D distribution into a compact latent vector z₀</a:t>
            </a:r>
            <a:endParaRPr b="0">
              <a:solidFill>
                <a:srgbClr val="303030"/>
              </a:solidFill>
            </a:endParaRPr>
          </a:p>
          <a:p>
            <a:pPr>
              <a:lnSpc>
                <a:spcPct val="150000"/>
              </a:lnSpc>
              <a:defRPr b="1" sz="1500">
                <a:solidFill>
                  <a:srgbClr val="8E1414"/>
                </a:solidFill>
                <a:latin typeface="Arial"/>
                <a:ea typeface="Arial"/>
                <a:cs typeface="Arial"/>
                <a:sym typeface="Arial"/>
              </a:defRPr>
            </a:pPr>
            <a:r>
              <a:t>Tokenize </a:t>
            </a:r>
            <a:r>
              <a:rPr b="0">
                <a:solidFill>
                  <a:srgbClr val="303030"/>
                </a:solidFill>
              </a:rPr>
              <a:t>each lattice element as a discrete input.   </a:t>
            </a:r>
            <a:endParaRPr b="0">
              <a:solidFill>
                <a:srgbClr val="303030"/>
              </a:solidFill>
            </a:endParaRPr>
          </a:p>
          <a:p>
            <a:pPr>
              <a:lnSpc>
                <a:spcPct val="150000"/>
              </a:lnSpc>
              <a:defRPr b="1" sz="1500">
                <a:solidFill>
                  <a:srgbClr val="8E1414"/>
                </a:solidFill>
                <a:latin typeface="Arial"/>
                <a:ea typeface="Arial"/>
                <a:cs typeface="Arial"/>
                <a:sym typeface="Arial"/>
              </a:defRPr>
            </a:pPr>
            <a:r>
              <a:t>Propagate </a:t>
            </a:r>
            <a:r>
              <a:rPr b="0">
                <a:solidFill>
                  <a:srgbClr val="303030"/>
                </a:solidFill>
              </a:rPr>
              <a:t>z autoregressively with a causal transformer, then decode the beam at any element exit.</a:t>
            </a:r>
          </a:p>
        </p:txBody>
      </p:sp>
      <p:sp>
        <p:nvSpPr>
          <p:cNvPr id="207" name="Rounded Rectangle 5"/>
          <p:cNvSpPr/>
          <p:nvPr/>
        </p:nvSpPr>
        <p:spPr>
          <a:xfrm>
            <a:off x="265176" y="2531297"/>
            <a:ext cx="8613648" cy="1702515"/>
          </a:xfrm>
          <a:prstGeom prst="roundRect">
            <a:avLst>
              <a:gd name="adj" fmla="val 5000"/>
            </a:avLst>
          </a:prstGeom>
          <a:solidFill>
            <a:srgbClr val="FFFFFF"/>
          </a:solidFill>
          <a:ln>
            <a:solidFill>
              <a:srgbClr val="D8D3CB"/>
            </a:solidFill>
          </a:ln>
        </p:spPr>
        <p:txBody>
          <a:bodyPr lIns="45719" rIns="45719" anchor="ctr"/>
          <a:lstStyle/>
          <a:p>
            <a:pPr algn="ctr">
              <a:defRPr>
                <a:solidFill>
                  <a:srgbClr val="FFFFFF"/>
                </a:solidFill>
              </a:defRPr>
            </a:pPr>
          </a:p>
        </p:txBody>
      </p:sp>
      <p:pic>
        <p:nvPicPr>
          <p:cNvPr id="208" name="Picture 6" descr="Picture 6"/>
          <p:cNvPicPr>
            <a:picLocks noChangeAspect="1"/>
          </p:cNvPicPr>
          <p:nvPr/>
        </p:nvPicPr>
        <p:blipFill>
          <a:blip r:embed="rId3">
            <a:extLst/>
          </a:blip>
          <a:stretch>
            <a:fillRect/>
          </a:stretch>
        </p:blipFill>
        <p:spPr>
          <a:xfrm>
            <a:off x="320040" y="2586161"/>
            <a:ext cx="8503920" cy="15927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2"/>
          <p:cNvSpPr txBox="1"/>
          <p:nvPr>
            <p:ph type="title"/>
          </p:nvPr>
        </p:nvSpPr>
        <p:spPr>
          <a:xfrm>
            <a:off x="287899" y="461817"/>
            <a:ext cx="6554707" cy="452583"/>
          </a:xfrm>
          <a:prstGeom prst="rect">
            <a:avLst/>
          </a:prstGeom>
        </p:spPr>
        <p:txBody>
          <a:bodyPr/>
          <a:lstStyle>
            <a:lvl1pPr>
              <a:defRPr b="1" sz="2000">
                <a:solidFill>
                  <a:schemeClr val="accent1"/>
                </a:solidFill>
                <a:latin typeface="Arial"/>
                <a:ea typeface="Arial"/>
                <a:cs typeface="Arial"/>
                <a:sym typeface="Arial"/>
              </a:defRPr>
            </a:lvl1pPr>
          </a:lstStyle>
          <a:p>
            <a:pPr/>
            <a:r>
              <a:t>What is a beam?</a:t>
            </a:r>
          </a:p>
        </p:txBody>
      </p:sp>
      <p:sp>
        <p:nvSpPr>
          <p:cNvPr id="213" name="TextBox 3"/>
          <p:cNvSpPr txBox="1"/>
          <p:nvPr/>
        </p:nvSpPr>
        <p:spPr>
          <a:xfrm>
            <a:off x="300161" y="1337101"/>
            <a:ext cx="5905742" cy="3221278"/>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800"/>
              </a:spcBef>
              <a:buSzPct val="100000"/>
              <a:buFont typeface="Arial"/>
              <a:buChar char="•"/>
              <a:defRPr b="1" sz="1500">
                <a:solidFill>
                  <a:schemeClr val="accent1"/>
                </a:solidFill>
                <a:latin typeface="Arial"/>
                <a:ea typeface="Arial"/>
                <a:cs typeface="Arial"/>
                <a:sym typeface="Arial"/>
              </a:defRPr>
            </a:pPr>
            <a:r>
              <a:rPr b="0">
                <a:solidFill>
                  <a:srgbClr val="000000"/>
                </a:solidFill>
              </a:rPr>
              <a:t>A beam </a:t>
            </a:r>
            <a:r>
              <a:rPr b="0">
                <a:solidFill>
                  <a:srgbClr val="303030"/>
                </a:solidFill>
              </a:rPr>
              <a:t>is </a:t>
            </a:r>
            <a:r>
              <a:t>N particles</a:t>
            </a:r>
            <a:r>
              <a:rPr b="0">
                <a:solidFill>
                  <a:srgbClr val="303030"/>
                </a:solidFill>
              </a:rPr>
              <a:t>. Each has 6 coordinates: transverse position &amp; angle (x, x′, y, y′) and longitudinal position &amp; energy deviation    (z, δ).</a:t>
            </a:r>
            <a:endParaRPr b="0">
              <a:solidFill>
                <a:srgbClr val="303030"/>
              </a:solidFill>
            </a:endParaRPr>
          </a:p>
          <a:p>
            <a:pPr lvl="1" indent="228600">
              <a:lnSpc>
                <a:spcPct val="104999"/>
              </a:lnSpc>
              <a:spcBef>
                <a:spcPts val="800"/>
              </a:spcBef>
              <a:defRPr b="1" sz="1500">
                <a:solidFill>
                  <a:schemeClr val="accent1"/>
                </a:solidFill>
                <a:latin typeface="Arial"/>
                <a:ea typeface="Arial"/>
                <a:cs typeface="Arial"/>
                <a:sym typeface="Arial"/>
              </a:defRPr>
            </a:pPr>
            <a:r>
              <a:rPr b="0">
                <a:solidFill>
                  <a:srgbClr val="303030"/>
                </a:solidFill>
              </a:rPr>
              <a:t>Dimension: 6N</a:t>
            </a:r>
            <a:endParaRPr b="0">
              <a:solidFill>
                <a:srgbClr val="303030"/>
              </a:solidFill>
            </a:endParaRPr>
          </a:p>
          <a:p>
            <a:pPr lvl="1" indent="228600">
              <a:lnSpc>
                <a:spcPct val="104999"/>
              </a:lnSpc>
              <a:spcBef>
                <a:spcPts val="800"/>
              </a:spcBef>
              <a:defRPr b="1" sz="1500">
                <a:solidFill>
                  <a:schemeClr val="accent1"/>
                </a:solidFill>
                <a:latin typeface="Arial"/>
                <a:ea typeface="Arial"/>
                <a:cs typeface="Arial"/>
                <a:sym typeface="Arial"/>
              </a:defRPr>
            </a:pPr>
            <a:r>
              <a:rPr b="0">
                <a:solidFill>
                  <a:srgbClr val="303030"/>
                </a:solidFill>
              </a:rPr>
              <a:t>Used by: particle tracking</a:t>
            </a:r>
            <a:endParaRPr b="0">
              <a:solidFill>
                <a:srgbClr val="303030"/>
              </a:solidFill>
            </a:endParaRPr>
          </a:p>
          <a:p>
            <a:pPr marL="137160" indent="-137160">
              <a:lnSpc>
                <a:spcPct val="104999"/>
              </a:lnSpc>
              <a:spcBef>
                <a:spcPts val="800"/>
              </a:spcBef>
              <a:buSzPct val="100000"/>
              <a:buFont typeface="Arial"/>
              <a:buChar char="•"/>
              <a:defRPr b="1" sz="1500">
                <a:solidFill>
                  <a:schemeClr val="accent1"/>
                </a:solidFill>
                <a:latin typeface="Arial"/>
                <a:ea typeface="Arial"/>
                <a:cs typeface="Arial"/>
                <a:sym typeface="Arial"/>
              </a:defRPr>
            </a:pPr>
            <a:r>
              <a:rPr b="0">
                <a:solidFill>
                  <a:srgbClr val="303030"/>
                </a:solidFill>
              </a:rPr>
              <a:t>A beam is a </a:t>
            </a:r>
            <a:r>
              <a:t>6D grid of charge density</a:t>
            </a:r>
            <a:r>
              <a:rPr b="0">
                <a:solidFill>
                  <a:srgbClr val="303030"/>
                </a:solidFill>
              </a:rPr>
              <a:t>. Diagnostics often projects into lower dimensions.</a:t>
            </a:r>
            <a:endParaRPr b="0">
              <a:solidFill>
                <a:srgbClr val="303030"/>
              </a:solidFill>
            </a:endParaRPr>
          </a:p>
          <a:p>
            <a:pPr lvl="1" indent="228600">
              <a:lnSpc>
                <a:spcPct val="104999"/>
              </a:lnSpc>
              <a:spcBef>
                <a:spcPts val="800"/>
              </a:spcBef>
              <a:defRPr b="1" sz="1500">
                <a:solidFill>
                  <a:schemeClr val="accent1"/>
                </a:solidFill>
                <a:latin typeface="Arial"/>
                <a:ea typeface="Arial"/>
                <a:cs typeface="Arial"/>
                <a:sym typeface="Arial"/>
              </a:defRPr>
            </a:pPr>
            <a:r>
              <a:rPr b="0">
                <a:solidFill>
                  <a:srgbClr val="303030"/>
                </a:solidFill>
              </a:rPr>
              <a:t>Dimension: N^6</a:t>
            </a:r>
            <a:endParaRPr b="0">
              <a:solidFill>
                <a:srgbClr val="303030"/>
              </a:solidFill>
            </a:endParaRPr>
          </a:p>
          <a:p>
            <a:pPr lvl="1" indent="228600">
              <a:lnSpc>
                <a:spcPct val="104999"/>
              </a:lnSpc>
              <a:spcBef>
                <a:spcPts val="800"/>
              </a:spcBef>
              <a:defRPr b="1" sz="1500">
                <a:solidFill>
                  <a:schemeClr val="accent1"/>
                </a:solidFill>
                <a:latin typeface="Arial"/>
                <a:ea typeface="Arial"/>
                <a:cs typeface="Arial"/>
                <a:sym typeface="Arial"/>
              </a:defRPr>
            </a:pPr>
            <a:r>
              <a:rPr b="0">
                <a:solidFill>
                  <a:srgbClr val="303030"/>
                </a:solidFill>
              </a:rPr>
              <a:t>Used by: particle-in-cell code</a:t>
            </a:r>
            <a:endParaRPr b="0">
              <a:solidFill>
                <a:srgbClr val="303030"/>
              </a:solidFill>
            </a:endParaRPr>
          </a:p>
          <a:p>
            <a:pPr marL="137160" indent="-137160">
              <a:lnSpc>
                <a:spcPct val="104999"/>
              </a:lnSpc>
              <a:spcBef>
                <a:spcPts val="800"/>
              </a:spcBef>
              <a:buSzPct val="100000"/>
              <a:buFont typeface="Arial"/>
              <a:buChar char="•"/>
              <a:defRPr b="1" sz="1500">
                <a:solidFill>
                  <a:schemeClr val="accent1"/>
                </a:solidFill>
                <a:latin typeface="Arial"/>
                <a:ea typeface="Arial"/>
                <a:cs typeface="Arial"/>
                <a:sym typeface="Arial"/>
              </a:defRPr>
            </a:pPr>
            <a:r>
              <a:rPr b="0">
                <a:solidFill>
                  <a:srgbClr val="303030"/>
                </a:solidFill>
              </a:rPr>
              <a:t>A beam is                                     . </a:t>
            </a:r>
            <a:endParaRPr b="0">
              <a:solidFill>
                <a:srgbClr val="303030"/>
              </a:solidFill>
            </a:endParaRPr>
          </a:p>
          <a:p>
            <a:pPr lvl="1" indent="228600">
              <a:lnSpc>
                <a:spcPct val="104999"/>
              </a:lnSpc>
              <a:spcBef>
                <a:spcPts val="800"/>
              </a:spcBef>
              <a:defRPr b="1" sz="1500">
                <a:solidFill>
                  <a:schemeClr val="accent1"/>
                </a:solidFill>
                <a:latin typeface="Arial"/>
                <a:ea typeface="Arial"/>
                <a:cs typeface="Arial"/>
                <a:sym typeface="Arial"/>
              </a:defRPr>
            </a:pPr>
            <a:r>
              <a:rPr b="0">
                <a:solidFill>
                  <a:srgbClr val="303030"/>
                </a:solidFill>
              </a:rPr>
              <a:t>Used by: theorists</a:t>
            </a:r>
          </a:p>
        </p:txBody>
      </p:sp>
      <p:pic>
        <p:nvPicPr>
          <p:cNvPr id="214" name="lagrida_latex_editor.png" descr="lagrida_latex_editor.png"/>
          <p:cNvPicPr>
            <a:picLocks noChangeAspect="1"/>
          </p:cNvPicPr>
          <p:nvPr/>
        </p:nvPicPr>
        <p:blipFill>
          <a:blip r:embed="rId3">
            <a:extLst/>
          </a:blip>
          <a:stretch>
            <a:fillRect/>
          </a:stretch>
        </p:blipFill>
        <p:spPr>
          <a:xfrm>
            <a:off x="1398190" y="4001071"/>
            <a:ext cx="1835121" cy="229391"/>
          </a:xfrm>
          <a:prstGeom prst="rect">
            <a:avLst/>
          </a:prstGeom>
          <a:ln w="12700">
            <a:miter lim="400000"/>
          </a:ln>
        </p:spPr>
      </p:pic>
      <p:pic>
        <p:nvPicPr>
          <p:cNvPr id="215" name="unknown.png" descr="unknown.png"/>
          <p:cNvPicPr>
            <a:picLocks noChangeAspect="1"/>
          </p:cNvPicPr>
          <p:nvPr/>
        </p:nvPicPr>
        <p:blipFill>
          <a:blip r:embed="rId4">
            <a:extLst/>
          </a:blip>
          <a:stretch>
            <a:fillRect/>
          </a:stretch>
        </p:blipFill>
        <p:spPr>
          <a:xfrm>
            <a:off x="6226516" y="1235501"/>
            <a:ext cx="2695510" cy="30964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Encoding the beam distribution</a:t>
            </a:r>
          </a:p>
        </p:txBody>
      </p:sp>
      <p:sp>
        <p:nvSpPr>
          <p:cNvPr id="220" name="TextBox 3"/>
          <p:cNvSpPr txBox="1"/>
          <p:nvPr/>
        </p:nvSpPr>
        <p:spPr>
          <a:xfrm>
            <a:off x="306324" y="1594400"/>
            <a:ext cx="5157216" cy="1614017"/>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900"/>
              </a:spcBef>
              <a:buSzPct val="100000"/>
              <a:buFont typeface="Arial"/>
              <a:buChar char="•"/>
              <a:defRPr sz="1500">
                <a:solidFill>
                  <a:schemeClr val="accent1"/>
                </a:solidFill>
                <a:latin typeface="Arial"/>
                <a:ea typeface="Arial"/>
                <a:cs typeface="Arial"/>
                <a:sym typeface="Arial"/>
              </a:defRPr>
            </a:pPr>
            <a:r>
              <a:rPr>
                <a:solidFill>
                  <a:srgbClr val="000000"/>
                </a:solidFill>
              </a:rPr>
              <a:t>Represent </a:t>
            </a:r>
            <a:r>
              <a:rPr>
                <a:solidFill>
                  <a:srgbClr val="303030"/>
                </a:solidFill>
              </a:rPr>
              <a:t>a beam by its 15 unique 2D projections of the 6D distribution. </a:t>
            </a:r>
            <a:r>
              <a:rPr b="1"/>
              <a:t>Input tensor: 15 × 64 × 64</a:t>
            </a:r>
            <a:r>
              <a:rPr>
                <a:solidFill>
                  <a:srgbClr val="000000"/>
                </a:solidFill>
              </a:rPr>
              <a:t>.</a:t>
            </a:r>
            <a:endParaRPr>
              <a:solidFill>
                <a:srgbClr val="303030"/>
              </a:solidFill>
            </a:endParaRPr>
          </a:p>
          <a:p>
            <a:pPr marL="137160" indent="-137160">
              <a:lnSpc>
                <a:spcPct val="104999"/>
              </a:lnSpc>
              <a:spcBef>
                <a:spcPts val="900"/>
              </a:spcBef>
              <a:buSzPct val="100000"/>
              <a:buFont typeface="Arial"/>
              <a:buChar char="•"/>
              <a:defRPr sz="1500">
                <a:solidFill>
                  <a:schemeClr val="accent1"/>
                </a:solidFill>
                <a:latin typeface="Arial"/>
                <a:ea typeface="Arial"/>
                <a:cs typeface="Arial"/>
                <a:sym typeface="Arial"/>
              </a:defRPr>
            </a:pPr>
            <a:r>
              <a:rPr>
                <a:solidFill>
                  <a:srgbClr val="000000"/>
                </a:solidFill>
              </a:rPr>
              <a:t>A convolutional </a:t>
            </a:r>
            <a:r>
              <a:rPr b="1"/>
              <a:t>variational autoencoder (VAE)</a:t>
            </a:r>
            <a:r>
              <a:rPr>
                <a:solidFill>
                  <a:srgbClr val="000000"/>
                </a:solidFill>
              </a:rPr>
              <a:t> </a:t>
            </a:r>
            <a:r>
              <a:rPr>
                <a:solidFill>
                  <a:srgbClr val="303030"/>
                </a:solidFill>
              </a:rPr>
              <a:t>encodes it to a 256-d latent vector z.</a:t>
            </a:r>
            <a:endParaRPr>
              <a:solidFill>
                <a:srgbClr val="303030"/>
              </a:solidFill>
            </a:endParaRPr>
          </a:p>
          <a:p>
            <a:pPr marL="137160" indent="-137160">
              <a:lnSpc>
                <a:spcPct val="104999"/>
              </a:lnSpc>
              <a:spcBef>
                <a:spcPts val="900"/>
              </a:spcBef>
              <a:buSzPct val="100000"/>
              <a:buFont typeface="Arial"/>
              <a:buChar char="•"/>
              <a:defRPr sz="1500">
                <a:solidFill>
                  <a:schemeClr val="accent1"/>
                </a:solidFill>
                <a:latin typeface="Arial"/>
                <a:ea typeface="Arial"/>
                <a:cs typeface="Arial"/>
                <a:sym typeface="Arial"/>
              </a:defRPr>
            </a:pPr>
            <a:r>
              <a:rPr>
                <a:solidFill>
                  <a:srgbClr val="000000"/>
                </a:solidFill>
              </a:rPr>
              <a:t>Anchor</a:t>
            </a:r>
            <a:r>
              <a:t> </a:t>
            </a:r>
            <a:r>
              <a:rPr>
                <a:solidFill>
                  <a:srgbClr val="303030"/>
                </a:solidFill>
              </a:rPr>
              <a:t>the latent with 12 physical quantities: </a:t>
            </a:r>
            <a:br>
              <a:rPr>
                <a:solidFill>
                  <a:srgbClr val="303030"/>
                </a:solidFill>
              </a:rPr>
            </a:br>
            <a:r>
              <a:rPr>
                <a:solidFill>
                  <a:srgbClr val="303030"/>
                </a:solidFill>
              </a:rPr>
              <a:t>     beam sizes σ and centroids ⟨x⟩ in all 6 coords.</a:t>
            </a:r>
          </a:p>
        </p:txBody>
      </p:sp>
      <p:sp>
        <p:nvSpPr>
          <p:cNvPr id="221" name="Rounded Rectangle 4"/>
          <p:cNvSpPr/>
          <p:nvPr/>
        </p:nvSpPr>
        <p:spPr>
          <a:xfrm>
            <a:off x="5739052" y="1601308"/>
            <a:ext cx="3227833" cy="1600201"/>
          </a:xfrm>
          <a:prstGeom prst="roundRect">
            <a:avLst>
              <a:gd name="adj" fmla="val 9000"/>
            </a:avLst>
          </a:prstGeom>
          <a:solidFill>
            <a:srgbClr val="303030"/>
          </a:solidFill>
          <a:ln w="12700">
            <a:miter lim="400000"/>
          </a:ln>
        </p:spPr>
        <p:txBody>
          <a:bodyPr lIns="45719" rIns="45719" anchor="ctr"/>
          <a:lstStyle/>
          <a:p>
            <a:pPr algn="ctr">
              <a:defRPr>
                <a:solidFill>
                  <a:srgbClr val="FFFFFF"/>
                </a:solidFill>
              </a:defRPr>
            </a:pPr>
          </a:p>
        </p:txBody>
      </p:sp>
      <p:sp>
        <p:nvSpPr>
          <p:cNvPr id="222" name="TextBox 5"/>
          <p:cNvSpPr txBox="1"/>
          <p:nvPr/>
        </p:nvSpPr>
        <p:spPr>
          <a:xfrm>
            <a:off x="5921932" y="1692748"/>
            <a:ext cx="2871217" cy="233960"/>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400">
                <a:solidFill>
                  <a:schemeClr val="accent4"/>
                </a:solidFill>
                <a:latin typeface="Arial"/>
                <a:ea typeface="Arial"/>
                <a:cs typeface="Arial"/>
                <a:sym typeface="Arial"/>
              </a:defRPr>
            </a:lvl1pPr>
          </a:lstStyle>
          <a:p>
            <a:pPr/>
            <a:r>
              <a:t>Training objective</a:t>
            </a:r>
          </a:p>
        </p:txBody>
      </p:sp>
      <p:sp>
        <p:nvSpPr>
          <p:cNvPr id="223" name="TextBox 6"/>
          <p:cNvSpPr txBox="1"/>
          <p:nvPr/>
        </p:nvSpPr>
        <p:spPr>
          <a:xfrm>
            <a:off x="5921932" y="2021932"/>
            <a:ext cx="2962657" cy="90747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spcBef>
                <a:spcPts val="300"/>
              </a:spcBef>
              <a:defRPr sz="1300">
                <a:solidFill>
                  <a:srgbClr val="FFFFFF"/>
                </a:solidFill>
                <a:latin typeface="Arial"/>
                <a:ea typeface="Arial"/>
                <a:cs typeface="Arial"/>
                <a:sym typeface="Arial"/>
              </a:defRPr>
            </a:pPr>
            <a:r>
              <a:t>reconstruction</a:t>
            </a:r>
          </a:p>
          <a:p>
            <a:pPr>
              <a:spcBef>
                <a:spcPts val="300"/>
              </a:spcBef>
              <a:defRPr sz="1300">
                <a:solidFill>
                  <a:srgbClr val="E7DFD2"/>
                </a:solidFill>
                <a:latin typeface="Arial"/>
                <a:ea typeface="Arial"/>
                <a:cs typeface="Arial"/>
                <a:sym typeface="Arial"/>
              </a:defRPr>
            </a:pPr>
            <a:r>
              <a:t>+ β · KL divergence   (β = 1e−5)</a:t>
            </a:r>
          </a:p>
          <a:p>
            <a:pPr>
              <a:spcBef>
                <a:spcPts val="300"/>
              </a:spcBef>
              <a:defRPr sz="1300">
                <a:solidFill>
                  <a:srgbClr val="E7DFD2"/>
                </a:solidFill>
                <a:latin typeface="Arial"/>
                <a:ea typeface="Arial"/>
                <a:cs typeface="Arial"/>
                <a:sym typeface="Arial"/>
              </a:defRPr>
            </a:pPr>
            <a:r>
              <a:t>+ γ · beam-size error</a:t>
            </a:r>
          </a:p>
          <a:p>
            <a:pPr>
              <a:defRPr sz="1300">
                <a:solidFill>
                  <a:srgbClr val="E7DFD2"/>
                </a:solidFill>
                <a:latin typeface="Arial"/>
                <a:ea typeface="Arial"/>
                <a:cs typeface="Arial"/>
                <a:sym typeface="Arial"/>
              </a:defRPr>
            </a:pPr>
            <a:r>
              <a:t>+ δ · centroid error   (γ=δ=1e−4)</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2"/>
          <p:cNvSpPr txBox="1"/>
          <p:nvPr>
            <p:ph type="title"/>
          </p:nvPr>
        </p:nvSpPr>
        <p:spPr>
          <a:xfrm>
            <a:off x="287899" y="461817"/>
            <a:ext cx="6554707" cy="452583"/>
          </a:xfrm>
          <a:prstGeom prst="rect">
            <a:avLst/>
          </a:prstGeom>
        </p:spPr>
        <p:txBody>
          <a:bodyPr/>
          <a:lstStyle>
            <a:lvl1pPr>
              <a:defRPr b="1" sz="2000">
                <a:solidFill>
                  <a:schemeClr val="accent1"/>
                </a:solidFill>
                <a:latin typeface="Arial"/>
                <a:ea typeface="Arial"/>
                <a:cs typeface="Arial"/>
                <a:sym typeface="Arial"/>
              </a:defRPr>
            </a:lvl1pPr>
          </a:lstStyle>
          <a:p>
            <a:pPr/>
            <a:r>
              <a:t>Tokenizing lattice elements</a:t>
            </a:r>
          </a:p>
        </p:txBody>
      </p:sp>
      <p:sp>
        <p:nvSpPr>
          <p:cNvPr id="228" name="TextBox 3"/>
          <p:cNvSpPr txBox="1"/>
          <p:nvPr/>
        </p:nvSpPr>
        <p:spPr>
          <a:xfrm>
            <a:off x="320040" y="1122680"/>
            <a:ext cx="4425696" cy="2666352"/>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Parameters: </a:t>
            </a:r>
            <a:r>
              <a:rPr b="0">
                <a:solidFill>
                  <a:srgbClr val="303030"/>
                </a:solidFill>
              </a:rPr>
              <a:t>length L, quad gradient K₁, sext gradient K₂, bend angle ϕ, and RF voltage / frequency / phase.</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Normalize </a:t>
            </a:r>
            <a:r>
              <a:rPr b="0">
                <a:solidFill>
                  <a:srgbClr val="303030"/>
                </a:solidFill>
              </a:rPr>
              <a:t>per parameter; RF voltage &amp; frequency use a log(1+x) transform (huge dynamic range; zero stays zero for non-RF).</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Project </a:t>
            </a:r>
            <a:r>
              <a:rPr b="0">
                <a:solidFill>
                  <a:srgbClr val="303030"/>
                </a:solidFill>
              </a:rPr>
              <a:t>the vector to model width with a 3-layer MLP.</a:t>
            </a:r>
            <a:endParaRPr b="0">
              <a:solidFill>
                <a:srgbClr val="303030"/>
              </a:solidFill>
            </a:endParaRPr>
          </a:p>
          <a:p>
            <a:pPr marL="137160" indent="-137160">
              <a:lnSpc>
                <a:spcPct val="104999"/>
              </a:lnSpc>
              <a:spcBef>
                <a:spcPts val="900"/>
              </a:spcBef>
              <a:buSzPct val="100000"/>
              <a:buFont typeface="Arial"/>
              <a:buChar char="•"/>
              <a:defRPr b="1" sz="1500">
                <a:solidFill>
                  <a:schemeClr val="accent1"/>
                </a:solidFill>
                <a:latin typeface="Arial"/>
                <a:ea typeface="Arial"/>
                <a:cs typeface="Arial"/>
                <a:sym typeface="Arial"/>
              </a:defRPr>
            </a:pPr>
            <a:r>
              <a:t>Encode position </a:t>
            </a:r>
            <a:r>
              <a:rPr b="0">
                <a:solidFill>
                  <a:srgbClr val="303030"/>
                </a:solidFill>
              </a:rPr>
              <a:t>s = ΣL with a Fourier encoding from 1 cm to 1 km.</a:t>
            </a:r>
          </a:p>
        </p:txBody>
      </p:sp>
      <p:pic>
        <p:nvPicPr>
          <p:cNvPr id="229" name="THP5347_f3.svg" descr="THP5347_f3.svg"/>
          <p:cNvPicPr>
            <a:picLocks noChangeAspect="1"/>
          </p:cNvPicPr>
          <p:nvPr/>
        </p:nvPicPr>
        <p:blipFill>
          <a:blip r:embed="rId3">
            <a:extLst/>
          </a:blip>
          <a:stretch>
            <a:fillRect/>
          </a:stretch>
        </p:blipFill>
        <p:spPr>
          <a:xfrm>
            <a:off x="4623542" y="779128"/>
            <a:ext cx="4571957" cy="37406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2"/>
          <p:cNvSpPr txBox="1"/>
          <p:nvPr>
            <p:ph type="title"/>
          </p:nvPr>
        </p:nvSpPr>
        <p:spPr>
          <a:xfrm>
            <a:off x="287899" y="461817"/>
            <a:ext cx="6554707" cy="452583"/>
          </a:xfrm>
          <a:prstGeom prst="rect">
            <a:avLst/>
          </a:prstGeom>
        </p:spPr>
        <p:txBody>
          <a:bodyPr/>
          <a:lstStyle>
            <a:lvl1pPr>
              <a:defRPr b="1" sz="2000">
                <a:solidFill>
                  <a:schemeClr val="accent1"/>
                </a:solidFill>
                <a:latin typeface="Arial"/>
                <a:ea typeface="Arial"/>
                <a:cs typeface="Arial"/>
                <a:sym typeface="Arial"/>
              </a:defRPr>
            </a:lvl1pPr>
          </a:lstStyle>
          <a:p>
            <a:pPr/>
            <a:r>
              <a:t>The latent dynamics model</a:t>
            </a:r>
          </a:p>
        </p:txBody>
      </p:sp>
      <p:sp>
        <p:nvSpPr>
          <p:cNvPr id="234" name="TextBox 4"/>
          <p:cNvSpPr txBox="1"/>
          <p:nvPr/>
        </p:nvSpPr>
        <p:spPr>
          <a:xfrm>
            <a:off x="324612" y="1209528"/>
            <a:ext cx="4425696" cy="1550194"/>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600"/>
              </a:spcBef>
              <a:buSzPct val="100000"/>
              <a:buFont typeface="Arial"/>
              <a:buChar char="•"/>
              <a:defRPr b="1" sz="1500">
                <a:solidFill>
                  <a:schemeClr val="accent1"/>
                </a:solidFill>
                <a:latin typeface="Arial"/>
                <a:ea typeface="Arial"/>
                <a:cs typeface="Arial"/>
                <a:sym typeface="Arial"/>
              </a:defRPr>
            </a:pPr>
            <a:r>
              <a:t>GPT-style</a:t>
            </a:r>
            <a:r>
              <a:rPr b="0">
                <a:solidFill>
                  <a:srgbClr val="303030"/>
                </a:solidFill>
              </a:rPr>
              <a:t> causal transformer:                   d_model = 512, 6 layers, 8 heads.</a:t>
            </a:r>
            <a:endParaRPr b="0">
              <a:solidFill>
                <a:srgbClr val="303030"/>
              </a:solidFill>
            </a:endParaRPr>
          </a:p>
          <a:p>
            <a:pPr marL="137160" indent="-137160">
              <a:lnSpc>
                <a:spcPct val="104999"/>
              </a:lnSpc>
              <a:spcBef>
                <a:spcPts val="600"/>
              </a:spcBef>
              <a:buSzPct val="100000"/>
              <a:buFont typeface="Arial"/>
              <a:buChar char="•"/>
              <a:defRPr b="1" sz="1500">
                <a:solidFill>
                  <a:schemeClr val="accent1"/>
                </a:solidFill>
                <a:latin typeface="Arial"/>
                <a:ea typeface="Arial"/>
                <a:cs typeface="Arial"/>
                <a:sym typeface="Arial"/>
              </a:defRPr>
            </a:pPr>
            <a:r>
              <a:t>Each step: </a:t>
            </a:r>
            <a:r>
              <a:rPr b="0">
                <a:solidFill>
                  <a:srgbClr val="303030"/>
                </a:solidFill>
              </a:rPr>
              <a:t>fuse the previous latent zₜ₋₁ with element token hₜ; attend causally over 0…t.</a:t>
            </a:r>
            <a:endParaRPr b="0">
              <a:solidFill>
                <a:srgbClr val="303030"/>
              </a:solidFill>
            </a:endParaRPr>
          </a:p>
          <a:p>
            <a:pPr marL="137160" indent="-137160">
              <a:lnSpc>
                <a:spcPct val="104999"/>
              </a:lnSpc>
              <a:spcBef>
                <a:spcPts val="600"/>
              </a:spcBef>
              <a:buSzPct val="100000"/>
              <a:buFont typeface="Arial"/>
              <a:buChar char="•"/>
              <a:defRPr b="1" sz="1500">
                <a:solidFill>
                  <a:schemeClr val="accent1"/>
                </a:solidFill>
                <a:latin typeface="Arial"/>
                <a:ea typeface="Arial"/>
                <a:cs typeface="Arial"/>
                <a:sym typeface="Arial"/>
              </a:defRPr>
            </a:pPr>
            <a:r>
              <a:t>Residual update: </a:t>
            </a:r>
            <a:r>
              <a:rPr b="0">
                <a:solidFill>
                  <a:srgbClr val="303030"/>
                </a:solidFill>
              </a:rPr>
              <a:t>zₜ = zₜ₋₁ + Δzₜ, a learned transfer map.</a:t>
            </a:r>
          </a:p>
        </p:txBody>
      </p:sp>
      <p:sp>
        <p:nvSpPr>
          <p:cNvPr id="235" name="Rounded Rectangle 5"/>
          <p:cNvSpPr/>
          <p:nvPr/>
        </p:nvSpPr>
        <p:spPr>
          <a:xfrm>
            <a:off x="292608" y="3200400"/>
            <a:ext cx="4480560" cy="1417320"/>
          </a:xfrm>
          <a:prstGeom prst="roundRect">
            <a:avLst>
              <a:gd name="adj" fmla="val 9000"/>
            </a:avLst>
          </a:prstGeom>
          <a:solidFill>
            <a:srgbClr val="F3F1ED"/>
          </a:solidFill>
          <a:ln>
            <a:solidFill>
              <a:srgbClr val="D8D3CB"/>
            </a:solidFill>
          </a:ln>
        </p:spPr>
        <p:txBody>
          <a:bodyPr lIns="45719" rIns="45719" anchor="ctr"/>
          <a:lstStyle/>
          <a:p>
            <a:pPr algn="ctr">
              <a:defRPr>
                <a:solidFill>
                  <a:srgbClr val="FFFFFF"/>
                </a:solidFill>
              </a:defRPr>
            </a:pPr>
          </a:p>
        </p:txBody>
      </p:sp>
      <p:sp>
        <p:nvSpPr>
          <p:cNvPr id="236" name="TextBox 6"/>
          <p:cNvSpPr txBox="1"/>
          <p:nvPr/>
        </p:nvSpPr>
        <p:spPr>
          <a:xfrm>
            <a:off x="484631" y="3291840"/>
            <a:ext cx="4105657" cy="209391"/>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a:defRPr b="1" sz="1200">
                <a:solidFill>
                  <a:srgbClr val="8E1414"/>
                </a:solidFill>
                <a:latin typeface="Arial"/>
                <a:ea typeface="Arial"/>
                <a:cs typeface="Arial"/>
                <a:sym typeface="Arial"/>
              </a:defRPr>
            </a:lvl1pPr>
          </a:lstStyle>
          <a:p>
            <a:pPr/>
            <a:r>
              <a:t>Two forward modes</a:t>
            </a:r>
          </a:p>
        </p:txBody>
      </p:sp>
      <p:sp>
        <p:nvSpPr>
          <p:cNvPr id="237" name="TextBox 7"/>
          <p:cNvSpPr txBox="1"/>
          <p:nvPr/>
        </p:nvSpPr>
        <p:spPr>
          <a:xfrm>
            <a:off x="484631" y="3611879"/>
            <a:ext cx="4105657" cy="785115"/>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a:spcBef>
                <a:spcPts val="400"/>
              </a:spcBef>
              <a:defRPr b="1" sz="1100">
                <a:solidFill>
                  <a:srgbClr val="303030"/>
                </a:solidFill>
                <a:latin typeface="Arial"/>
                <a:ea typeface="Arial"/>
                <a:cs typeface="Arial"/>
                <a:sym typeface="Arial"/>
              </a:defRPr>
            </a:pPr>
            <a:r>
              <a:t>Teacher-forcing (training): </a:t>
            </a:r>
            <a:r>
              <a:rPr b="0"/>
              <a:t>ground-truth zₜ₋₁ fed each step.</a:t>
            </a:r>
            <a:endParaRPr b="0"/>
          </a:p>
          <a:p>
            <a:pPr>
              <a:spcBef>
                <a:spcPts val="400"/>
              </a:spcBef>
              <a:defRPr b="1" sz="1100">
                <a:solidFill>
                  <a:srgbClr val="303030"/>
                </a:solidFill>
                <a:latin typeface="Arial"/>
                <a:ea typeface="Arial"/>
                <a:cs typeface="Arial"/>
                <a:sym typeface="Arial"/>
              </a:defRPr>
            </a:pPr>
            <a:r>
              <a:t>Autoregressive (inference): </a:t>
            </a:r>
            <a:r>
              <a:rPr b="0"/>
              <a:t>only z₀ given; all later states predicted.</a:t>
            </a:r>
            <a:endParaRPr b="0"/>
          </a:p>
          <a:p>
            <a:pPr>
              <a:defRPr i="1" sz="1100">
                <a:solidFill>
                  <a:schemeClr val="accent2"/>
                </a:solidFill>
                <a:latin typeface="Arial"/>
                <a:ea typeface="Arial"/>
                <a:cs typeface="Arial"/>
                <a:sym typeface="Arial"/>
              </a:defRPr>
            </a:pPr>
            <a:r>
              <a:t>Loss: MSE on the full latent trajectory z₁∶ₙ.</a:t>
            </a:r>
          </a:p>
        </p:txBody>
      </p:sp>
      <p:sp>
        <p:nvSpPr>
          <p:cNvPr id="238" name="Rounded Rectangle 8"/>
          <p:cNvSpPr/>
          <p:nvPr/>
        </p:nvSpPr>
        <p:spPr>
          <a:xfrm>
            <a:off x="4937057" y="1042414"/>
            <a:ext cx="3841884" cy="3630169"/>
          </a:xfrm>
          <a:prstGeom prst="roundRect">
            <a:avLst>
              <a:gd name="adj" fmla="val 5000"/>
            </a:avLst>
          </a:prstGeom>
          <a:solidFill>
            <a:srgbClr val="FFFFFF"/>
          </a:solidFill>
          <a:ln>
            <a:solidFill>
              <a:srgbClr val="D8D3CB"/>
            </a:solidFill>
          </a:ln>
        </p:spPr>
        <p:txBody>
          <a:bodyPr lIns="45719" rIns="45719" anchor="ctr"/>
          <a:lstStyle/>
          <a:p>
            <a:pPr algn="ctr">
              <a:defRPr>
                <a:solidFill>
                  <a:srgbClr val="FFFFFF"/>
                </a:solidFill>
              </a:defRPr>
            </a:pPr>
          </a:p>
        </p:txBody>
      </p:sp>
      <p:pic>
        <p:nvPicPr>
          <p:cNvPr id="239" name="Picture 9" descr="Picture 9"/>
          <p:cNvPicPr>
            <a:picLocks noChangeAspect="1"/>
          </p:cNvPicPr>
          <p:nvPr/>
        </p:nvPicPr>
        <p:blipFill>
          <a:blip r:embed="rId3">
            <a:extLst/>
          </a:blip>
          <a:stretch>
            <a:fillRect/>
          </a:stretch>
        </p:blipFill>
        <p:spPr>
          <a:xfrm>
            <a:off x="4991922" y="1097280"/>
            <a:ext cx="3732155" cy="35204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Training data</a:t>
            </a:r>
          </a:p>
        </p:txBody>
      </p:sp>
      <p:sp>
        <p:nvSpPr>
          <p:cNvPr id="244" name="TextBox 15"/>
          <p:cNvSpPr txBox="1"/>
          <p:nvPr/>
        </p:nvSpPr>
        <p:spPr>
          <a:xfrm>
            <a:off x="307024" y="1406592"/>
            <a:ext cx="8485633" cy="2844911"/>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1000"/>
              </a:spcBef>
              <a:buSzPct val="100000"/>
              <a:buFont typeface="Arial"/>
              <a:buChar char="•"/>
              <a:defRPr b="1" sz="1500">
                <a:solidFill>
                  <a:schemeClr val="accent1"/>
                </a:solidFill>
                <a:latin typeface="Arial"/>
                <a:ea typeface="Arial"/>
                <a:cs typeface="Arial"/>
                <a:sym typeface="Arial"/>
              </a:defRPr>
            </a:pPr>
            <a:r>
              <a:rPr b="0">
                <a:solidFill>
                  <a:srgbClr val="000000"/>
                </a:solidFill>
              </a:rPr>
              <a:t>Ground truth</a:t>
            </a:r>
            <a:r>
              <a:t> </a:t>
            </a:r>
            <a:r>
              <a:rPr b="0">
                <a:solidFill>
                  <a:srgbClr val="303030"/>
                </a:solidFill>
              </a:rPr>
              <a:t>from tracking particles through FODO-style sectioned lattices with Bmad.</a:t>
            </a:r>
            <a:endParaRPr b="0">
              <a:solidFill>
                <a:srgbClr val="303030"/>
              </a:solidFill>
            </a:endParaRPr>
          </a:p>
          <a:p>
            <a:pPr marL="137160" indent="-137160">
              <a:lnSpc>
                <a:spcPct val="104999"/>
              </a:lnSpc>
              <a:spcBef>
                <a:spcPts val="1000"/>
              </a:spcBef>
              <a:buSzPct val="100000"/>
              <a:buFont typeface="Arial"/>
              <a:buChar char="•"/>
              <a:defRPr b="1" sz="1500">
                <a:solidFill>
                  <a:schemeClr val="accent1"/>
                </a:solidFill>
                <a:latin typeface="Arial"/>
                <a:ea typeface="Arial"/>
                <a:cs typeface="Arial"/>
                <a:sym typeface="Arial"/>
              </a:defRPr>
            </a:pPr>
            <a:r>
              <a:rPr b="0">
                <a:solidFill>
                  <a:srgbClr val="000000"/>
                </a:solidFill>
              </a:rPr>
              <a:t>Each sample contains</a:t>
            </a:r>
            <a:r>
              <a:t> </a:t>
            </a:r>
            <a:r>
              <a:t>N = 32 elements</a:t>
            </a:r>
            <a:r>
              <a:rPr b="0">
                <a:solidFill>
                  <a:srgbClr val="303030"/>
                </a:solidFill>
              </a:rPr>
              <a:t>: drifts, quadrupoles, dipoles, sextupoles, RF cavities with </a:t>
            </a:r>
            <a:r>
              <a:t>randomized parameters</a:t>
            </a:r>
            <a:r>
              <a:rPr b="0">
                <a:solidFill>
                  <a:srgbClr val="303030"/>
                </a:solidFill>
              </a:rPr>
              <a:t>.</a:t>
            </a:r>
            <a:endParaRPr b="0">
              <a:solidFill>
                <a:srgbClr val="303030"/>
              </a:solidFill>
            </a:endParaRPr>
          </a:p>
          <a:p>
            <a:pPr marL="137160" indent="-137160">
              <a:lnSpc>
                <a:spcPct val="104999"/>
              </a:lnSpc>
              <a:spcBef>
                <a:spcPts val="1000"/>
              </a:spcBef>
              <a:buSzPct val="100000"/>
              <a:buFont typeface="Arial"/>
              <a:buChar char="•"/>
              <a:defRPr b="1" sz="1500">
                <a:solidFill>
                  <a:schemeClr val="accent1"/>
                </a:solidFill>
                <a:latin typeface="Arial"/>
                <a:ea typeface="Arial"/>
                <a:cs typeface="Arial"/>
                <a:sym typeface="Arial"/>
              </a:defRPr>
            </a:pPr>
            <a:r>
              <a:rPr b="0">
                <a:solidFill>
                  <a:srgbClr val="303030"/>
                </a:solidFill>
              </a:rPr>
              <a:t>Random lattices are 99% of the time not stable! Imposed </a:t>
            </a:r>
            <a:r>
              <a:rPr b="0">
                <a:solidFill>
                  <a:srgbClr val="000000"/>
                </a:solidFill>
              </a:rPr>
              <a:t>physical constraints to</a:t>
            </a:r>
            <a:r>
              <a:t> </a:t>
            </a:r>
            <a:r>
              <a:rPr b="0">
                <a:solidFill>
                  <a:srgbClr val="303030"/>
                </a:solidFill>
              </a:rPr>
              <a:t>keep beams stable and beam size bounded.</a:t>
            </a:r>
            <a:endParaRPr b="0">
              <a:solidFill>
                <a:srgbClr val="303030"/>
              </a:solidFill>
            </a:endParaRPr>
          </a:p>
          <a:p>
            <a:pPr marL="137160" indent="-137160">
              <a:lnSpc>
                <a:spcPct val="104999"/>
              </a:lnSpc>
              <a:spcBef>
                <a:spcPts val="1000"/>
              </a:spcBef>
              <a:buSzPct val="100000"/>
              <a:buFont typeface="Arial"/>
              <a:buChar char="•"/>
              <a:defRPr b="1" sz="1500">
                <a:solidFill>
                  <a:schemeClr val="accent1"/>
                </a:solidFill>
                <a:latin typeface="Arial"/>
                <a:ea typeface="Arial"/>
                <a:cs typeface="Arial"/>
                <a:sym typeface="Arial"/>
              </a:defRPr>
            </a:pPr>
            <a:r>
              <a:rPr b="0">
                <a:solidFill>
                  <a:srgbClr val="303030"/>
                </a:solidFill>
              </a:rPr>
              <a:t>Initial particles are </a:t>
            </a:r>
            <a:r>
              <a:t>random 6D Gaussian distributions</a:t>
            </a:r>
            <a:r>
              <a:rPr b="0">
                <a:solidFill>
                  <a:srgbClr val="303030"/>
                </a:solidFill>
              </a:rPr>
              <a:t>.</a:t>
            </a:r>
            <a:endParaRPr b="0">
              <a:solidFill>
                <a:srgbClr val="303030"/>
              </a:solidFill>
            </a:endParaRPr>
          </a:p>
          <a:p>
            <a:pPr>
              <a:lnSpc>
                <a:spcPct val="104999"/>
              </a:lnSpc>
              <a:spcBef>
                <a:spcPts val="1000"/>
              </a:spcBef>
              <a:defRPr b="1" sz="1500">
                <a:solidFill>
                  <a:schemeClr val="accent1"/>
                </a:solidFill>
                <a:latin typeface="Arial"/>
                <a:ea typeface="Arial"/>
                <a:cs typeface="Arial"/>
                <a:sym typeface="Arial"/>
              </a:defRPr>
            </a:pPr>
            <a:endParaRPr b="0">
              <a:solidFill>
                <a:srgbClr val="303030"/>
              </a:solidFill>
            </a:endParaRPr>
          </a:p>
          <a:p>
            <a:pPr>
              <a:lnSpc>
                <a:spcPct val="104999"/>
              </a:lnSpc>
              <a:spcBef>
                <a:spcPts val="1000"/>
              </a:spcBef>
              <a:defRPr b="1" sz="1600">
                <a:latin typeface="Arial"/>
                <a:ea typeface="Arial"/>
                <a:cs typeface="Arial"/>
                <a:sym typeface="Arial"/>
              </a:defRPr>
            </a:pPr>
            <a:r>
              <a:rPr b="0"/>
              <a:t>This is the most difficult part.</a:t>
            </a:r>
            <a:endParaRPr b="0"/>
          </a:p>
          <a:p>
            <a:pPr>
              <a:lnSpc>
                <a:spcPct val="104999"/>
              </a:lnSpc>
              <a:spcBef>
                <a:spcPts val="1000"/>
              </a:spcBef>
              <a:defRPr b="1" sz="1600">
                <a:solidFill>
                  <a:schemeClr val="accent1"/>
                </a:solidFill>
                <a:latin typeface="Arial"/>
                <a:ea typeface="Arial"/>
                <a:cs typeface="Arial"/>
                <a:sym typeface="Arial"/>
              </a:defRPr>
            </a:pPr>
            <a:r>
              <a:rPr b="0">
                <a:solidFill>
                  <a:srgbClr val="000000"/>
                </a:solidFill>
              </a:rPr>
              <a:t>Open question: </a:t>
            </a:r>
            <a:r>
              <a:t>How to efficiently generate realistic training data?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2"/>
          <p:cNvSpPr txBox="1"/>
          <p:nvPr>
            <p:ph type="title"/>
          </p:nvPr>
        </p:nvSpPr>
        <p:spPr>
          <a:xfrm>
            <a:off x="285749" y="453031"/>
            <a:ext cx="8677658" cy="514351"/>
          </a:xfrm>
          <a:prstGeom prst="rect">
            <a:avLst/>
          </a:prstGeom>
        </p:spPr>
        <p:txBody>
          <a:bodyPr/>
          <a:lstStyle>
            <a:lvl1pPr>
              <a:defRPr b="1" sz="2000">
                <a:solidFill>
                  <a:schemeClr val="accent1"/>
                </a:solidFill>
                <a:latin typeface="Arial"/>
                <a:ea typeface="Arial"/>
                <a:cs typeface="Arial"/>
                <a:sym typeface="Arial"/>
              </a:defRPr>
            </a:lvl1pPr>
          </a:lstStyle>
          <a:p>
            <a:pPr/>
            <a:r>
              <a:t>Result: The VAE encodes beams near-perfectly</a:t>
            </a:r>
          </a:p>
        </p:txBody>
      </p:sp>
      <p:sp>
        <p:nvSpPr>
          <p:cNvPr id="249" name="TextBox 15"/>
          <p:cNvSpPr txBox="1"/>
          <p:nvPr/>
        </p:nvSpPr>
        <p:spPr>
          <a:xfrm>
            <a:off x="307024" y="1253725"/>
            <a:ext cx="8485633" cy="826011"/>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p>
            <a:pPr marL="137160" indent="-137160">
              <a:lnSpc>
                <a:spcPct val="104999"/>
              </a:lnSpc>
              <a:spcBef>
                <a:spcPts val="1000"/>
              </a:spcBef>
              <a:buSzPct val="100000"/>
              <a:buFont typeface="Arial"/>
              <a:buChar char="•"/>
              <a:defRPr sz="1500">
                <a:latin typeface="Arial"/>
                <a:ea typeface="Arial"/>
                <a:cs typeface="Arial"/>
                <a:sym typeface="Arial"/>
              </a:defRPr>
            </a:pPr>
            <a:r>
              <a:t>The overall reconstruction loss is </a:t>
            </a:r>
            <a:r>
              <a:t>2.99×10</a:t>
            </a:r>
            <a:r>
              <a:rPr baseline="31999"/>
              <a:t>−9</a:t>
            </a:r>
            <a:r>
              <a:t>, and quality is consistent across projections.</a:t>
            </a:r>
            <a:endParaRPr>
              <a:solidFill>
                <a:srgbClr val="303030"/>
              </a:solidFill>
            </a:endParaRPr>
          </a:p>
          <a:p>
            <a:pPr marL="137160" indent="-137160">
              <a:lnSpc>
                <a:spcPct val="104999"/>
              </a:lnSpc>
              <a:spcBef>
                <a:spcPts val="1000"/>
              </a:spcBef>
              <a:buSzPct val="100000"/>
              <a:buFont typeface="Arial"/>
              <a:buChar char="•"/>
              <a:defRPr b="1" sz="1500">
                <a:solidFill>
                  <a:schemeClr val="accent1"/>
                </a:solidFill>
                <a:latin typeface="Arial"/>
                <a:ea typeface="Arial"/>
                <a:cs typeface="Arial"/>
                <a:sym typeface="Arial"/>
              </a:defRPr>
            </a:pPr>
            <a:r>
              <a:t>Highly compressible: </a:t>
            </a:r>
            <a:r>
              <a:rPr b="0">
                <a:solidFill>
                  <a:srgbClr val="000000"/>
                </a:solidFill>
              </a:rPr>
              <a:t>46</a:t>
            </a:r>
            <a:r>
              <a:rPr b="0">
                <a:solidFill>
                  <a:srgbClr val="303030"/>
                </a:solidFill>
              </a:rPr>
              <a:t>, 53, and 91 of 256 dimensions capture 90%, 95%, 99% of the posterior variance.</a:t>
            </a:r>
          </a:p>
        </p:txBody>
      </p:sp>
      <p:pic>
        <p:nvPicPr>
          <p:cNvPr id="250" name="cumulative_variance.png" descr="cumulative_variance.png"/>
          <p:cNvPicPr>
            <a:picLocks noChangeAspect="1"/>
          </p:cNvPicPr>
          <p:nvPr/>
        </p:nvPicPr>
        <p:blipFill>
          <a:blip r:embed="rId3">
            <a:extLst/>
          </a:blip>
          <a:stretch>
            <a:fillRect/>
          </a:stretch>
        </p:blipFill>
        <p:spPr>
          <a:xfrm>
            <a:off x="3078112" y="1983317"/>
            <a:ext cx="6051573" cy="3025787"/>
          </a:xfrm>
          <a:prstGeom prst="rect">
            <a:avLst/>
          </a:prstGeom>
          <a:ln w="12700">
            <a:miter lim="400000"/>
          </a:ln>
        </p:spPr>
      </p:pic>
      <p:sp>
        <p:nvSpPr>
          <p:cNvPr id="251" name="TextBox 15"/>
          <p:cNvSpPr txBox="1"/>
          <p:nvPr/>
        </p:nvSpPr>
        <p:spPr>
          <a:xfrm>
            <a:off x="309305" y="2222244"/>
            <a:ext cx="2808643" cy="699012"/>
          </a:xfrm>
          <a:prstGeom prst="rect">
            <a:avLst/>
          </a:prstGeom>
          <a:ln w="12700">
            <a:miter lim="400000"/>
          </a:ln>
          <a:extLst>
            <a:ext uri="{C572A759-6A51-4108-AA02-DFA0A04FC94B}">
              <ma14:wrappingTextBoxFlag xmlns:ma14="http://schemas.microsoft.com/office/mac/drawingml/2011/main" val="1"/>
            </a:ext>
          </a:extLst>
        </p:spPr>
        <p:txBody>
          <a:bodyPr lIns="18288" tIns="18288" rIns="18288" bIns="18288">
            <a:spAutoFit/>
          </a:bodyPr>
          <a:lstStyle>
            <a:lvl1pPr marL="137160" indent="-137160">
              <a:lnSpc>
                <a:spcPct val="104999"/>
              </a:lnSpc>
              <a:spcBef>
                <a:spcPts val="1000"/>
              </a:spcBef>
              <a:buSzPct val="100000"/>
              <a:buFont typeface="Arial"/>
              <a:buChar char="•"/>
              <a:defRPr sz="1500">
                <a:solidFill>
                  <a:srgbClr val="303030"/>
                </a:solidFill>
                <a:latin typeface="Arial"/>
                <a:ea typeface="Arial"/>
                <a:cs typeface="Arial"/>
                <a:sym typeface="Arial"/>
              </a:defRPr>
            </a:lvl1pPr>
          </a:lstStyle>
          <a:p>
            <a:pPr>
              <a:defRPr b="1">
                <a:solidFill>
                  <a:schemeClr val="accent1"/>
                </a:solidFill>
              </a:defRPr>
            </a:pPr>
            <a:r>
              <a:rPr b="0">
                <a:solidFill>
                  <a:srgbClr val="303030"/>
                </a:solidFill>
              </a:rPr>
              <a:t>The beam dynamics in FODO-style lattices live on a low-dimensional manifold.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B31B1B"/>
      </a:accent1>
      <a:accent2>
        <a:srgbClr val="4D4F53"/>
      </a:accent2>
      <a:accent3>
        <a:srgbClr val="A2998B"/>
      </a:accent3>
      <a:accent4>
        <a:srgbClr val="EF9595"/>
      </a:accent4>
      <a:accent5>
        <a:srgbClr val="7D7364"/>
      </a:accent5>
      <a:accent6>
        <a:srgbClr val="A8B1C4"/>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B31B1B"/>
      </a:accent1>
      <a:accent2>
        <a:srgbClr val="4D4F53"/>
      </a:accent2>
      <a:accent3>
        <a:srgbClr val="A2998B"/>
      </a:accent3>
      <a:accent4>
        <a:srgbClr val="EF9595"/>
      </a:accent4>
      <a:accent5>
        <a:srgbClr val="7D7364"/>
      </a:accent5>
      <a:accent6>
        <a:srgbClr val="A8B1C4"/>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