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tiff" ContentType="image/tif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theme/theme2.xml" ContentType="application/vnd.openxmlformats-officedocument.theme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1" r:id="rId1"/>
    <p:sldMasterId id="2147483787" r:id="rId2"/>
    <p:sldMasterId id="2147483909" r:id="rId3"/>
  </p:sldMasterIdLst>
  <p:notesMasterIdLst>
    <p:notesMasterId r:id="rId21"/>
  </p:notesMasterIdLst>
  <p:sldIdLst>
    <p:sldId id="258" r:id="rId4"/>
    <p:sldId id="279" r:id="rId5"/>
    <p:sldId id="301" r:id="rId6"/>
    <p:sldId id="327" r:id="rId7"/>
    <p:sldId id="323" r:id="rId8"/>
    <p:sldId id="313" r:id="rId9"/>
    <p:sldId id="322" r:id="rId10"/>
    <p:sldId id="296" r:id="rId11"/>
    <p:sldId id="284" r:id="rId12"/>
    <p:sldId id="316" r:id="rId13"/>
    <p:sldId id="314" r:id="rId14"/>
    <p:sldId id="315" r:id="rId15"/>
    <p:sldId id="324" r:id="rId16"/>
    <p:sldId id="326" r:id="rId17"/>
    <p:sldId id="317" r:id="rId18"/>
    <p:sldId id="318" r:id="rId19"/>
    <p:sldId id="300" r:id="rId20"/>
  </p:sldIdLst>
  <p:sldSz cx="12192000" cy="6858000"/>
  <p:notesSz cx="6858000" cy="9144000"/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66FF6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8099" autoAdjust="0"/>
    <p:restoredTop sz="94660"/>
  </p:normalViewPr>
  <p:slideViewPr>
    <p:cSldViewPr snapToGrid="0">
      <p:cViewPr varScale="1">
        <p:scale>
          <a:sx n="158" d="100"/>
          <a:sy n="158" d="100"/>
        </p:scale>
        <p:origin x="240" y="20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" Type="http://schemas.openxmlformats.org/officeDocument/2006/relationships/slideMaster" Target="slideMasters/slideMaster3.xml"/><Relationship Id="rId21" Type="http://schemas.openxmlformats.org/officeDocument/2006/relationships/notesMaster" Target="notesMasters/notesMaster1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theme" Target="theme/theme1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viewProps" Target="viewProps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3A03791-EB05-48A7-BF93-E8DC1D7E044F}" type="datetimeFigureOut">
              <a:rPr lang="en-US" smtClean="0"/>
              <a:t>7/7/26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0D49FB5-36A5-4148-B6D4-A520C5FFC1D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239273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22300" y="1143000"/>
            <a:ext cx="5613400" cy="3157538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9331709-4AA0-41EF-A3D8-292E3B22061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6381046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1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_rels/slideLayout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2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2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2.xml"/></Relationships>
</file>

<file path=ppt/slideLayouts/_rels/slideLayout2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2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***READ ME — Find more tips and tools">
  <p:cSld name="23: ***READ ME — Find more tips and tools">
    <p:spTree>
      <p:nvGrpSpPr>
        <p:cNvPr id="1" name="Shape 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Google Shape;55;p14"/>
          <p:cNvSpPr/>
          <p:nvPr/>
        </p:nvSpPr>
        <p:spPr>
          <a:xfrm>
            <a:off x="0" y="0"/>
            <a:ext cx="2891200" cy="68580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rgbClr val="1919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6" name="Google Shape;56;p14"/>
          <p:cNvSpPr txBox="1"/>
          <p:nvPr/>
        </p:nvSpPr>
        <p:spPr>
          <a:xfrm>
            <a:off x="3027800" y="0"/>
            <a:ext cx="9004400" cy="685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6933" b="1"/>
              <a:t>For more tips, tools, layouts to help make your presentations shine, visit:</a:t>
            </a:r>
            <a:endParaRPr sz="6933" b="1"/>
          </a:p>
          <a:p>
            <a:pPr marL="0" lvl="0" indent="0" algn="l" rtl="0">
              <a:lnSpc>
                <a:spcPct val="80000"/>
              </a:lnSpc>
              <a:spcBef>
                <a:spcPts val="2000"/>
              </a:spcBef>
              <a:spcAft>
                <a:spcPts val="2000"/>
              </a:spcAft>
              <a:buNone/>
            </a:pPr>
            <a:r>
              <a:rPr lang="en" sz="6933" b="1">
                <a:solidFill>
                  <a:schemeClr val="dk1"/>
                </a:solidFill>
                <a:highlight>
                  <a:schemeClr val="accent1"/>
                </a:highlight>
              </a:rPr>
              <a:t>https://links.asu.edu/</a:t>
            </a:r>
            <a:br>
              <a:rPr lang="en" sz="6933" b="1">
                <a:solidFill>
                  <a:schemeClr val="dk1"/>
                </a:solidFill>
                <a:highlight>
                  <a:schemeClr val="accent1"/>
                </a:highlight>
              </a:rPr>
            </a:br>
            <a:r>
              <a:rPr lang="en" sz="6933" b="1">
                <a:solidFill>
                  <a:schemeClr val="dk1"/>
                </a:solidFill>
                <a:highlight>
                  <a:schemeClr val="accent1"/>
                </a:highlight>
              </a:rPr>
              <a:t>official-presentation-template </a:t>
            </a:r>
            <a:endParaRPr sz="6933" b="1">
              <a:solidFill>
                <a:schemeClr val="dk1"/>
              </a:solidFill>
              <a:highlight>
                <a:schemeClr val="accent1"/>
              </a:highlight>
            </a:endParaRPr>
          </a:p>
        </p:txBody>
      </p:sp>
    </p:spTree>
    <p:extLst>
      <p:ext uri="{BB962C8B-B14F-4D97-AF65-F5344CB8AC3E}">
        <p14:creationId xmlns:p14="http://schemas.microsoft.com/office/powerpoint/2010/main" val="34603682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black">
  <p:cSld name="23: Section intro — black">
    <p:bg>
      <p:bgPr>
        <a:solidFill>
          <a:schemeClr val="dk1"/>
        </a:solidFill>
        <a:effectLst/>
      </p:bgPr>
    </p:bg>
    <p:spTree>
      <p:nvGrpSpPr>
        <p:cNvPr id="1" name="Shape 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1" name="Google Shape;91;p24"/>
          <p:cNvPicPr preferRelativeResize="0"/>
          <p:nvPr/>
        </p:nvPicPr>
        <p:blipFill rotWithShape="1">
          <a:blip r:embed="rId2">
            <a:alphaModFix/>
          </a:blip>
          <a:srcRect l="7060" t="13180" r="5884" b="8919"/>
          <a:stretch/>
        </p:blipFill>
        <p:spPr>
          <a:xfrm>
            <a:off x="10619234" y="5905300"/>
            <a:ext cx="1240599" cy="652067"/>
          </a:xfrm>
          <a:prstGeom prst="rect">
            <a:avLst/>
          </a:prstGeom>
          <a:noFill/>
          <a:ln>
            <a:noFill/>
          </a:ln>
        </p:spPr>
      </p:pic>
      <p:sp>
        <p:nvSpPr>
          <p:cNvPr id="92" name="Google Shape;92;p24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600" cy="6010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3pPr>
            <a:lvl4pPr lvl="3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4pPr>
            <a:lvl5pPr lvl="4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5pPr>
            <a:lvl6pPr lvl="5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6pPr>
            <a:lvl7pPr lvl="6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7pPr>
            <a:lvl8pPr lvl="7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952443930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with logo — white">
  <p:cSld name="23: z-Blank with logo — white">
    <p:spTree>
      <p:nvGrpSpPr>
        <p:cNvPr id="1" name="Shape 24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91" name="Google Shape;2491;p114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10490281" y="5781523"/>
            <a:ext cx="1319400" cy="868136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576581041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with logo — black">
  <p:cSld name="23: z-Blank with logo — black">
    <p:bg>
      <p:bgPr>
        <a:solidFill>
          <a:schemeClr val="dk1"/>
        </a:solidFill>
        <a:effectLst/>
      </p:bgPr>
    </p:bg>
    <p:spTree>
      <p:nvGrpSpPr>
        <p:cNvPr id="1" name="Shape 2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93" name="Google Shape;2493;p115"/>
          <p:cNvPicPr preferRelativeResize="0"/>
          <p:nvPr/>
        </p:nvPicPr>
        <p:blipFill rotWithShape="1">
          <a:blip r:embed="rId2">
            <a:alphaModFix/>
          </a:blip>
          <a:srcRect l="7060" t="13180" r="5884" b="8919"/>
          <a:stretch/>
        </p:blipFill>
        <p:spPr>
          <a:xfrm>
            <a:off x="10619234" y="5905300"/>
            <a:ext cx="1240599" cy="652067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617608658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with logo — gold">
  <p:cSld name="23: z-Blank with logo — gold">
    <p:bg>
      <p:bgPr>
        <a:solidFill>
          <a:schemeClr val="accent1"/>
        </a:solidFill>
        <a:effectLst/>
      </p:bgPr>
    </p:bg>
    <p:spTree>
      <p:nvGrpSpPr>
        <p:cNvPr id="1" name="Shape 24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95" name="Google Shape;2495;p116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10490281" y="5781523"/>
            <a:ext cx="1319400" cy="868136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654536512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with logo — maroon">
  <p:cSld name="23: z-Blank with logo — maroon">
    <p:bg>
      <p:bgPr>
        <a:solidFill>
          <a:schemeClr val="accent2"/>
        </a:solidFill>
        <a:effectLst/>
      </p:bgPr>
    </p:bg>
    <p:spTree>
      <p:nvGrpSpPr>
        <p:cNvPr id="1" name="Shape 2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97" name="Google Shape;2497;p117"/>
          <p:cNvPicPr preferRelativeResize="0"/>
          <p:nvPr/>
        </p:nvPicPr>
        <p:blipFill rotWithShape="1">
          <a:blip r:embed="rId2">
            <a:alphaModFix/>
          </a:blip>
          <a:srcRect l="7060" t="13180" r="5884" b="8919"/>
          <a:stretch/>
        </p:blipFill>
        <p:spPr>
          <a:xfrm>
            <a:off x="10619234" y="5905300"/>
            <a:ext cx="1240599" cy="652067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579909456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with logo — photo background">
  <p:cSld name="23: z-Blank with logo — photo background">
    <p:spTree>
      <p:nvGrpSpPr>
        <p:cNvPr id="1" name="Shape 2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9" name="Google Shape;2499;p118"/>
          <p:cNvSpPr>
            <a:spLocks noGrp="1"/>
          </p:cNvSpPr>
          <p:nvPr>
            <p:ph type="pic" idx="2"/>
          </p:nvPr>
        </p:nvSpPr>
        <p:spPr>
          <a:xfrm>
            <a:off x="-63500" y="-54933"/>
            <a:ext cx="12268000" cy="6900800"/>
          </a:xfrm>
          <a:prstGeom prst="rect">
            <a:avLst/>
          </a:prstGeom>
          <a:noFill/>
          <a:ln>
            <a:noFill/>
          </a:ln>
        </p:spPr>
      </p:sp>
      <p:sp>
        <p:nvSpPr>
          <p:cNvPr id="2500" name="Google Shape;2500;p118"/>
          <p:cNvSpPr/>
          <p:nvPr/>
        </p:nvSpPr>
        <p:spPr>
          <a:xfrm>
            <a:off x="10504433" y="5866500"/>
            <a:ext cx="1712800" cy="7212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pic>
        <p:nvPicPr>
          <p:cNvPr id="2501" name="Google Shape;2501;p118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10490281" y="5781523"/>
            <a:ext cx="1319400" cy="868136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042043643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A Mountain topographical map pattern — white">
  <p:cSld name="23: z-Blank, A Mountain topographical map pattern — white">
    <p:spTree>
      <p:nvGrpSpPr>
        <p:cNvPr id="1" name="Shape 25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03" name="Google Shape;2503;p11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" y="-2966"/>
            <a:ext cx="12192004" cy="686393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962647831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Learn to Thrive Morse code pattern — white">
  <p:cSld name="23: z-Blank, Learn to Thrive Morse code pattern — white">
    <p:spTree>
      <p:nvGrpSpPr>
        <p:cNvPr id="1" name="Shape 2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05" name="Google Shape;2505;p120"/>
          <p:cNvPicPr preferRelativeResize="0"/>
          <p:nvPr/>
        </p:nvPicPr>
        <p:blipFill rotWithShape="1">
          <a:blip r:embed="rId2">
            <a:alphaModFix/>
          </a:blip>
          <a:srcRect l="19" r="29"/>
          <a:stretch/>
        </p:blipFill>
        <p:spPr>
          <a:xfrm>
            <a:off x="1" y="-2966"/>
            <a:ext cx="12192004" cy="686126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090658640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network pattern, white">
  <p:cSld name="23: z-Blank, with network pattern, white">
    <p:spTree>
      <p:nvGrpSpPr>
        <p:cNvPr id="1" name="Shape 2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07" name="Google Shape;2507;p121"/>
          <p:cNvPicPr preferRelativeResize="0"/>
          <p:nvPr/>
        </p:nvPicPr>
        <p:blipFill rotWithShape="1">
          <a:blip r:embed="rId2">
            <a:alphaModFix/>
          </a:blip>
          <a:srcRect l="29" r="39"/>
          <a:stretch/>
        </p:blipFill>
        <p:spPr>
          <a:xfrm>
            <a:off x="1" y="-2300"/>
            <a:ext cx="12192004" cy="686259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993142677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A Mountain topographical map pattern — black">
  <p:cSld name="23: z-Blank, A Mountain topographical map pattern — black">
    <p:bg>
      <p:bgPr>
        <a:solidFill>
          <a:schemeClr val="dk1"/>
        </a:solidFill>
        <a:effectLst/>
      </p:bgPr>
    </p:bg>
    <p:spTree>
      <p:nvGrpSpPr>
        <p:cNvPr id="1" name="Shape 2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09" name="Google Shape;2509;p122"/>
          <p:cNvPicPr preferRelativeResize="0"/>
          <p:nvPr/>
        </p:nvPicPr>
        <p:blipFill rotWithShape="1">
          <a:blip r:embed="rId2">
            <a:alphaModFix/>
          </a:blip>
          <a:srcRect l="19" r="19"/>
          <a:stretch/>
        </p:blipFill>
        <p:spPr>
          <a:xfrm>
            <a:off x="1" y="-7449"/>
            <a:ext cx="12192004" cy="6866837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736520756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Learn to Thrive Morse code pattern — black">
  <p:cSld name="23: z-Blank, Learn to Thrive Morse code pattern — black">
    <p:bg>
      <p:bgPr>
        <a:solidFill>
          <a:schemeClr val="dk1"/>
        </a:solidFill>
        <a:effectLst/>
      </p:bgPr>
    </p:bg>
    <p:spTree>
      <p:nvGrpSpPr>
        <p:cNvPr id="1" name="Shape 25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11" name="Google Shape;2511;p123"/>
          <p:cNvPicPr preferRelativeResize="0"/>
          <p:nvPr/>
        </p:nvPicPr>
        <p:blipFill rotWithShape="1">
          <a:blip r:embed="rId2">
            <a:alphaModFix/>
          </a:blip>
          <a:srcRect l="39" r="49"/>
          <a:stretch/>
        </p:blipFill>
        <p:spPr>
          <a:xfrm>
            <a:off x="1" y="-2966"/>
            <a:ext cx="12192004" cy="686416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94398267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gold">
  <p:cSld name="23: Section intro — gold">
    <p:bg>
      <p:bgPr>
        <a:solidFill>
          <a:schemeClr val="accent1"/>
        </a:solidFill>
        <a:effectLst/>
      </p:bgPr>
    </p:bg>
    <p:spTree>
      <p:nvGrpSpPr>
        <p:cNvPr id="1" name="Shape 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Google Shape;94;p25"/>
          <p:cNvSpPr txBox="1">
            <a:spLocks noGrp="1"/>
          </p:cNvSpPr>
          <p:nvPr>
            <p:ph type="title"/>
          </p:nvPr>
        </p:nvSpPr>
        <p:spPr>
          <a:xfrm>
            <a:off x="764033" y="629933"/>
            <a:ext cx="11215600" cy="6010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3pPr>
            <a:lvl4pPr lvl="3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4pPr>
            <a:lvl5pPr lvl="4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5pPr>
            <a:lvl6pPr lvl="5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6pPr>
            <a:lvl7pPr lvl="6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7pPr>
            <a:lvl8pPr lvl="7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pic>
        <p:nvPicPr>
          <p:cNvPr id="95" name="Google Shape;95;p25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l="3729" t="13552" r="59274" b="16227"/>
          <a:stretch/>
        </p:blipFill>
        <p:spPr>
          <a:xfrm>
            <a:off x="10822433" y="6102367"/>
            <a:ext cx="1157200" cy="60960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553076627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network pattern, black">
  <p:cSld name="23: z-Blank, with network pattern, black">
    <p:bg>
      <p:bgPr>
        <a:solidFill>
          <a:schemeClr val="dk1"/>
        </a:solidFill>
        <a:effectLst/>
      </p:bgPr>
    </p:bg>
    <p:spTree>
      <p:nvGrpSpPr>
        <p:cNvPr id="1" name="Shape 2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13" name="Google Shape;2513;p124"/>
          <p:cNvPicPr preferRelativeResize="0"/>
          <p:nvPr/>
        </p:nvPicPr>
        <p:blipFill rotWithShape="1">
          <a:blip r:embed="rId2">
            <a:alphaModFix/>
          </a:blip>
          <a:srcRect l="49" r="59"/>
          <a:stretch/>
        </p:blipFill>
        <p:spPr>
          <a:xfrm>
            <a:off x="1" y="-2966"/>
            <a:ext cx="12192004" cy="6865501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508752809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A Mountain topo pattern edges, white">
  <p:cSld name="23: z-Blank, with A Mountain topo pattern edges, white">
    <p:spTree>
      <p:nvGrpSpPr>
        <p:cNvPr id="1" name="Shape 25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15" name="Google Shape;2515;p125"/>
          <p:cNvGrpSpPr/>
          <p:nvPr/>
        </p:nvGrpSpPr>
        <p:grpSpPr>
          <a:xfrm>
            <a:off x="6447084" y="-2947847"/>
            <a:ext cx="9525000" cy="6013067"/>
            <a:chOff x="238125" y="602600"/>
            <a:chExt cx="7143750" cy="4509800"/>
          </a:xfrm>
        </p:grpSpPr>
        <p:sp>
          <p:nvSpPr>
            <p:cNvPr id="2516" name="Google Shape;2516;p125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125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125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125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125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1" name="Google Shape;2521;p125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2" name="Google Shape;2522;p125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125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125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125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125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125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125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125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125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125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125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125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125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125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125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125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125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125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125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125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125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125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125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125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125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125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125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125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125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125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125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125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125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125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125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125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125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125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125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125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125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125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125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125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125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125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125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125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125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125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125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125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125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125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125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125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125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125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125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125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125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125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125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125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125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125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125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125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125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125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125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125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125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125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125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125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125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125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125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125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125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125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125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125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125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125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125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125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125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125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125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125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125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125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125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125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125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125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125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125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125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125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125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125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125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125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125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125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125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125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125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125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125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125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125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125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125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125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125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125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125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125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125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125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125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125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125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125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125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125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125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125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125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125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125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125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125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125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125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125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125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125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125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125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125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125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125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125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125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125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125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125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125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125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125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125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125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125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125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125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125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125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125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125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125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125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125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125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125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125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125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125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125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125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125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125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125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125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125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125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125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125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125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125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125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125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125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125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125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125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125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125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125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125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125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125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125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125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125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125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125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125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125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125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125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125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125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125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125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125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125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125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125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125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125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125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125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125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125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125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125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125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125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125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125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125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125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125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125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125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125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125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125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125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125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125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125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125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125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125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125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125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125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125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125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125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125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125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125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125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125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125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125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125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125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125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125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125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125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125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125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125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125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125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125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125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125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125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125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125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125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125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125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125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125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125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125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125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125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125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125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125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125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125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125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125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125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125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125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125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125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125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125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125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125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125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125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125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125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125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125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125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125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125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125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125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125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125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125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125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125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125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125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125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125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125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125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125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125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125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125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125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125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125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125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125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125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125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125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125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125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125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125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125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125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125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125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125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125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125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125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125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125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125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125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125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125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125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125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125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125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125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125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125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125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125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125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125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125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125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125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125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125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125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125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125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125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125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125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125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125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125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125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125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125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125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125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125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125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125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125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125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125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125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125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125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125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125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125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125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125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125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125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125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125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125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125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125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125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1" name="Google Shape;2921;p125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2" name="Google Shape;2922;p125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125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125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5" name="Google Shape;2925;p125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6" name="Google Shape;2926;p125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7" name="Google Shape;2927;p125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8" name="Google Shape;2928;p125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125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0" name="Google Shape;2930;p125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1" name="Google Shape;2931;p125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2" name="Google Shape;2932;p125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3" name="Google Shape;2933;p125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4" name="Google Shape;2934;p125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5" name="Google Shape;2935;p125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6" name="Google Shape;2936;p125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7" name="Google Shape;2937;p125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8" name="Google Shape;2938;p125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9" name="Google Shape;2939;p125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0" name="Google Shape;2940;p125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1" name="Google Shape;2941;p125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2" name="Google Shape;2942;p125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3" name="Google Shape;2943;p125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4" name="Google Shape;2944;p125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5" name="Google Shape;2945;p125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6" name="Google Shape;2946;p125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7" name="Google Shape;2947;p125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8" name="Google Shape;2948;p125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9" name="Google Shape;2949;p125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0" name="Google Shape;2950;p125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1" name="Google Shape;2951;p125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2" name="Google Shape;2952;p125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3" name="Google Shape;2953;p125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4" name="Google Shape;2954;p125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5" name="Google Shape;2955;p125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6" name="Google Shape;2956;p125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7" name="Google Shape;2957;p125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8" name="Google Shape;2958;p125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9" name="Google Shape;2959;p125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0" name="Google Shape;2960;p125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1" name="Google Shape;2961;p125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2" name="Google Shape;2962;p125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" name="Google Shape;2963;p125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125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5" name="Google Shape;2965;p125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6" name="Google Shape;2966;p125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7" name="Google Shape;2967;p125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8" name="Google Shape;2968;p125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9" name="Google Shape;2969;p125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0" name="Google Shape;2970;p125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1" name="Google Shape;2971;p125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2" name="Google Shape;2972;p125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3" name="Google Shape;2973;p125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4" name="Google Shape;2974;p125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5" name="Google Shape;2975;p125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6" name="Google Shape;2976;p125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7" name="Google Shape;2977;p125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8" name="Google Shape;2978;p125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9" name="Google Shape;2979;p125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0" name="Google Shape;2980;p125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1" name="Google Shape;2981;p125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2" name="Google Shape;2982;p125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3" name="Google Shape;2983;p125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125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5" name="Google Shape;2985;p125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6" name="Google Shape;2986;p125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125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125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125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90" name="Google Shape;2990;p125"/>
          <p:cNvGrpSpPr/>
          <p:nvPr/>
        </p:nvGrpSpPr>
        <p:grpSpPr>
          <a:xfrm>
            <a:off x="-6324600" y="2625567"/>
            <a:ext cx="9525000" cy="6013067"/>
            <a:chOff x="238125" y="602600"/>
            <a:chExt cx="7143750" cy="4509800"/>
          </a:xfrm>
        </p:grpSpPr>
        <p:sp>
          <p:nvSpPr>
            <p:cNvPr id="2991" name="Google Shape;2991;p125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125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125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125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125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125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125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125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125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125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1" name="Google Shape;3001;p125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2" name="Google Shape;3002;p125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3" name="Google Shape;3003;p125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4" name="Google Shape;3004;p125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5" name="Google Shape;3005;p125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6" name="Google Shape;3006;p125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7" name="Google Shape;3007;p125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8" name="Google Shape;3008;p125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9" name="Google Shape;3009;p125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0" name="Google Shape;3010;p125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1" name="Google Shape;3011;p125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2" name="Google Shape;3012;p125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125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125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5" name="Google Shape;3015;p125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6" name="Google Shape;3016;p125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7" name="Google Shape;3017;p125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8" name="Google Shape;3018;p125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9" name="Google Shape;3019;p125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0" name="Google Shape;3020;p125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1" name="Google Shape;3021;p125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2" name="Google Shape;3022;p125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3" name="Google Shape;3023;p125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125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125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6" name="Google Shape;3026;p125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7" name="Google Shape;3027;p125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8" name="Google Shape;3028;p125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9" name="Google Shape;3029;p125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0" name="Google Shape;3030;p125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1" name="Google Shape;3031;p125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2" name="Google Shape;3032;p125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3" name="Google Shape;3033;p125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4" name="Google Shape;3034;p125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5" name="Google Shape;3035;p125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125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125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8" name="Google Shape;3038;p125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125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0" name="Google Shape;3040;p125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1" name="Google Shape;3041;p125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2" name="Google Shape;3042;p125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3" name="Google Shape;3043;p125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4" name="Google Shape;3044;p125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125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6" name="Google Shape;3046;p125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7" name="Google Shape;3047;p125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125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125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125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125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125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125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125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125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125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7" name="Google Shape;3057;p125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8" name="Google Shape;3058;p125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9" name="Google Shape;3059;p125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0" name="Google Shape;3060;p125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1" name="Google Shape;3061;p125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125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3" name="Google Shape;3063;p125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4" name="Google Shape;3064;p125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125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6" name="Google Shape;3066;p125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7" name="Google Shape;3067;p125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8" name="Google Shape;3068;p125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125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0" name="Google Shape;3070;p125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1" name="Google Shape;3071;p125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2" name="Google Shape;3072;p125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3" name="Google Shape;3073;p125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125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125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6" name="Google Shape;3076;p125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7" name="Google Shape;3077;p125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125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125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0" name="Google Shape;3080;p125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1" name="Google Shape;3081;p125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2" name="Google Shape;3082;p125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3" name="Google Shape;3083;p125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4" name="Google Shape;3084;p125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5" name="Google Shape;3085;p125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6" name="Google Shape;3086;p125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7" name="Google Shape;3087;p125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8" name="Google Shape;3088;p125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9" name="Google Shape;3089;p125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0" name="Google Shape;3090;p125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1" name="Google Shape;3091;p125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2" name="Google Shape;3092;p125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3" name="Google Shape;3093;p125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4" name="Google Shape;3094;p125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5" name="Google Shape;3095;p125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6" name="Google Shape;3096;p125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7" name="Google Shape;3097;p125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8" name="Google Shape;3098;p125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9" name="Google Shape;3099;p125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0" name="Google Shape;3100;p125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1" name="Google Shape;3101;p125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2" name="Google Shape;3102;p125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3" name="Google Shape;3103;p125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4" name="Google Shape;3104;p125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5" name="Google Shape;3105;p125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6" name="Google Shape;3106;p125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7" name="Google Shape;3107;p125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8" name="Google Shape;3108;p125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9" name="Google Shape;3109;p125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0" name="Google Shape;3110;p125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1" name="Google Shape;3111;p125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2" name="Google Shape;3112;p125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3" name="Google Shape;3113;p125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4" name="Google Shape;3114;p125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5" name="Google Shape;3115;p125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6" name="Google Shape;3116;p125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7" name="Google Shape;3117;p125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8" name="Google Shape;3118;p125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9" name="Google Shape;3119;p125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0" name="Google Shape;3120;p125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1" name="Google Shape;3121;p125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2" name="Google Shape;3122;p125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3" name="Google Shape;3123;p125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125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125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125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7" name="Google Shape;3127;p125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8" name="Google Shape;3128;p125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9" name="Google Shape;3129;p125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0" name="Google Shape;3130;p125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1" name="Google Shape;3131;p125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2" name="Google Shape;3132;p125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3" name="Google Shape;3133;p125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4" name="Google Shape;3134;p125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5" name="Google Shape;3135;p125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6" name="Google Shape;3136;p125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7" name="Google Shape;3137;p125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8" name="Google Shape;3138;p125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9" name="Google Shape;3139;p125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0" name="Google Shape;3140;p125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1" name="Google Shape;3141;p125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2" name="Google Shape;3142;p125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3" name="Google Shape;3143;p125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125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125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125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125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125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125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0" name="Google Shape;3150;p125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1" name="Google Shape;3151;p125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125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3" name="Google Shape;3153;p125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4" name="Google Shape;3154;p125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125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6" name="Google Shape;3156;p125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7" name="Google Shape;3157;p125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125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125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125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1" name="Google Shape;3161;p125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2" name="Google Shape;3162;p125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3" name="Google Shape;3163;p125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4" name="Google Shape;3164;p125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5" name="Google Shape;3165;p125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6" name="Google Shape;3166;p125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7" name="Google Shape;3167;p125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8" name="Google Shape;3168;p125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9" name="Google Shape;3169;p125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0" name="Google Shape;3170;p125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1" name="Google Shape;3171;p125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2" name="Google Shape;3172;p125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3" name="Google Shape;3173;p125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4" name="Google Shape;3174;p125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5" name="Google Shape;3175;p125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6" name="Google Shape;3176;p125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7" name="Google Shape;3177;p125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8" name="Google Shape;3178;p125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9" name="Google Shape;3179;p125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0" name="Google Shape;3180;p125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1" name="Google Shape;3181;p125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2" name="Google Shape;3182;p125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3" name="Google Shape;3183;p125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4" name="Google Shape;3184;p125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5" name="Google Shape;3185;p125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6" name="Google Shape;3186;p125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125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125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9" name="Google Shape;3189;p125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0" name="Google Shape;3190;p125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1" name="Google Shape;3191;p125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2" name="Google Shape;3192;p125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3" name="Google Shape;3193;p125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4" name="Google Shape;3194;p125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125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125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7" name="Google Shape;3197;p125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8" name="Google Shape;3198;p125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125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125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125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125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125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125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5" name="Google Shape;3205;p125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6" name="Google Shape;3206;p125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7" name="Google Shape;3207;p125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8" name="Google Shape;3208;p125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9" name="Google Shape;3209;p125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0" name="Google Shape;3210;p125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1" name="Google Shape;3211;p125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2" name="Google Shape;3212;p125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3" name="Google Shape;3213;p125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4" name="Google Shape;3214;p125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5" name="Google Shape;3215;p125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125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125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125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125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125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125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125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125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125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125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125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125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125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125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0" name="Google Shape;3230;p125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1" name="Google Shape;3231;p125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125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125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4" name="Google Shape;3234;p125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125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125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125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125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125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125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125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125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125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125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125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6" name="Google Shape;3246;p125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7" name="Google Shape;3247;p125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8" name="Google Shape;3248;p125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9" name="Google Shape;3249;p125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0" name="Google Shape;3250;p125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1" name="Google Shape;3251;p125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2" name="Google Shape;3252;p125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3" name="Google Shape;3253;p125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4" name="Google Shape;3254;p125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5" name="Google Shape;3255;p125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6" name="Google Shape;3256;p125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7" name="Google Shape;3257;p125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8" name="Google Shape;3258;p125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9" name="Google Shape;3259;p125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0" name="Google Shape;3260;p125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1" name="Google Shape;3261;p125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2" name="Google Shape;3262;p125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3" name="Google Shape;3263;p125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4" name="Google Shape;3264;p125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5" name="Google Shape;3265;p125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6" name="Google Shape;3266;p125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7" name="Google Shape;3267;p125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8" name="Google Shape;3268;p125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9" name="Google Shape;3269;p125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0" name="Google Shape;3270;p125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1" name="Google Shape;3271;p125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2" name="Google Shape;3272;p125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3" name="Google Shape;3273;p125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4" name="Google Shape;3274;p125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5" name="Google Shape;3275;p125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6" name="Google Shape;3276;p125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7" name="Google Shape;3277;p125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8" name="Google Shape;3278;p125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9" name="Google Shape;3279;p125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125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125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2" name="Google Shape;3282;p125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3" name="Google Shape;3283;p125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4" name="Google Shape;3284;p125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5" name="Google Shape;3285;p125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6" name="Google Shape;3286;p125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7" name="Google Shape;3287;p125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8" name="Google Shape;3288;p125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9" name="Google Shape;3289;p125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0" name="Google Shape;3290;p125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1" name="Google Shape;3291;p125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2" name="Google Shape;3292;p125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3" name="Google Shape;3293;p125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4" name="Google Shape;3294;p125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5" name="Google Shape;3295;p125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6" name="Google Shape;3296;p125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7" name="Google Shape;3297;p125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8" name="Google Shape;3298;p125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9" name="Google Shape;3299;p125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0" name="Google Shape;3300;p125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1" name="Google Shape;3301;p125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2" name="Google Shape;3302;p125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3" name="Google Shape;3303;p125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4" name="Google Shape;3304;p125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5" name="Google Shape;3305;p125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6" name="Google Shape;3306;p125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7" name="Google Shape;3307;p125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8" name="Google Shape;3308;p125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9" name="Google Shape;3309;p125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0" name="Google Shape;3310;p125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1" name="Google Shape;3311;p125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2" name="Google Shape;3312;p125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3" name="Google Shape;3313;p125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4" name="Google Shape;3314;p125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5" name="Google Shape;3315;p125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6" name="Google Shape;3316;p125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7" name="Google Shape;3317;p125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8" name="Google Shape;3318;p125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9" name="Google Shape;3319;p125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0" name="Google Shape;3320;p125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1" name="Google Shape;3321;p125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2" name="Google Shape;3322;p125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3" name="Google Shape;3323;p125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4" name="Google Shape;3324;p125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5" name="Google Shape;3325;p125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6" name="Google Shape;3326;p125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7" name="Google Shape;3327;p125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8" name="Google Shape;3328;p125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9" name="Google Shape;3329;p125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0" name="Google Shape;3330;p125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125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125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3" name="Google Shape;3333;p125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4" name="Google Shape;3334;p125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5" name="Google Shape;3335;p125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6" name="Google Shape;3336;p125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7" name="Google Shape;3337;p125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8" name="Google Shape;3338;p125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9" name="Google Shape;3339;p125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0" name="Google Shape;3340;p125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1" name="Google Shape;3341;p125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2" name="Google Shape;3342;p125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3" name="Google Shape;3343;p125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4" name="Google Shape;3344;p125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5" name="Google Shape;3345;p125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6" name="Google Shape;3346;p125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7" name="Google Shape;3347;p125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8" name="Google Shape;3348;p125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9" name="Google Shape;3349;p125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0" name="Google Shape;3350;p125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1" name="Google Shape;3351;p125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2" name="Google Shape;3352;p125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3" name="Google Shape;3353;p125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4" name="Google Shape;3354;p125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5" name="Google Shape;3355;p125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6" name="Google Shape;3356;p125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7" name="Google Shape;3357;p125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8" name="Google Shape;3358;p125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9" name="Google Shape;3359;p125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0" name="Google Shape;3360;p125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1" name="Google Shape;3361;p125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2" name="Google Shape;3362;p125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3" name="Google Shape;3363;p125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4" name="Google Shape;3364;p125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5" name="Google Shape;3365;p125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6" name="Google Shape;3366;p125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7" name="Google Shape;3367;p125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8" name="Google Shape;3368;p125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9" name="Google Shape;3369;p125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0" name="Google Shape;3370;p125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1" name="Google Shape;3371;p125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2" name="Google Shape;3372;p125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3" name="Google Shape;3373;p125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4" name="Google Shape;3374;p125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5" name="Google Shape;3375;p125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6" name="Google Shape;3376;p125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7" name="Google Shape;3377;p125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8" name="Google Shape;3378;p125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125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0" name="Google Shape;3380;p125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1" name="Google Shape;3381;p125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2" name="Google Shape;3382;p125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3" name="Google Shape;3383;p125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4" name="Google Shape;3384;p125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5" name="Google Shape;3385;p125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6" name="Google Shape;3386;p125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7" name="Google Shape;3387;p125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8" name="Google Shape;3388;p125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9" name="Google Shape;3389;p125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0" name="Google Shape;3390;p125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1" name="Google Shape;3391;p125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2" name="Google Shape;3392;p125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3" name="Google Shape;3393;p125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4" name="Google Shape;3394;p125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5" name="Google Shape;3395;p125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6" name="Google Shape;3396;p125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7" name="Google Shape;3397;p125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8" name="Google Shape;3398;p125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9" name="Google Shape;3399;p125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0" name="Google Shape;3400;p125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1" name="Google Shape;3401;p125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2" name="Google Shape;3402;p125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125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4" name="Google Shape;3404;p125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5" name="Google Shape;3405;p125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6" name="Google Shape;3406;p125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7" name="Google Shape;3407;p125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8" name="Google Shape;3408;p125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9" name="Google Shape;3409;p125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0" name="Google Shape;3410;p125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1" name="Google Shape;3411;p125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2" name="Google Shape;3412;p125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3" name="Google Shape;3413;p125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4" name="Google Shape;3414;p125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5" name="Google Shape;3415;p125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6" name="Google Shape;3416;p125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7" name="Google Shape;3417;p125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8" name="Google Shape;3418;p125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9" name="Google Shape;3419;p125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0" name="Google Shape;3420;p125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1" name="Google Shape;3421;p125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125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3" name="Google Shape;3423;p125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4" name="Google Shape;3424;p125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5" name="Google Shape;3425;p125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6" name="Google Shape;3426;p125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7" name="Google Shape;3427;p125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125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125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0" name="Google Shape;3430;p125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1" name="Google Shape;3431;p125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2" name="Google Shape;3432;p125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3" name="Google Shape;3433;p125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4" name="Google Shape;3434;p125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5" name="Google Shape;3435;p125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6" name="Google Shape;3436;p125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125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125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9" name="Google Shape;3439;p125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0" name="Google Shape;3440;p125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1" name="Google Shape;3441;p125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2" name="Google Shape;3442;p125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3" name="Google Shape;3443;p125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4" name="Google Shape;3444;p125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5" name="Google Shape;3445;p125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6" name="Google Shape;3446;p125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7" name="Google Shape;3447;p125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8" name="Google Shape;3448;p125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9" name="Google Shape;3449;p125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0" name="Google Shape;3450;p125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1" name="Google Shape;3451;p125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2" name="Google Shape;3452;p125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3" name="Google Shape;3453;p125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4" name="Google Shape;3454;p125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5" name="Google Shape;3455;p125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125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125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8" name="Google Shape;3458;p125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9" name="Google Shape;3459;p125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125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125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125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3" name="Google Shape;3463;p125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4" name="Google Shape;3464;p125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5" name="Google Shape;3465;p125"/>
          <p:cNvSpPr/>
          <p:nvPr/>
        </p:nvSpPr>
        <p:spPr>
          <a:xfrm>
            <a:off x="-6817700" y="6858000"/>
            <a:ext cx="13264800" cy="4351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6" name="Google Shape;3466;p125"/>
          <p:cNvSpPr/>
          <p:nvPr/>
        </p:nvSpPr>
        <p:spPr>
          <a:xfrm>
            <a:off x="-6817700" y="-841700"/>
            <a:ext cx="6817600" cy="83700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7" name="Google Shape;3467;p125"/>
          <p:cNvSpPr/>
          <p:nvPr/>
        </p:nvSpPr>
        <p:spPr>
          <a:xfrm>
            <a:off x="-727100" y="-4351509"/>
            <a:ext cx="16699200" cy="4351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8" name="Google Shape;3468;p125"/>
          <p:cNvSpPr/>
          <p:nvPr/>
        </p:nvSpPr>
        <p:spPr>
          <a:xfrm>
            <a:off x="12192100" y="-1697433"/>
            <a:ext cx="13264800" cy="9565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148585604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ASU Learn to Thrive Morse code pattern edges, white">
  <p:cSld name="23: z-Blank, with ASU Learn to Thrive Morse code pattern edges, white">
    <p:spTree>
      <p:nvGrpSpPr>
        <p:cNvPr id="1" name="Shape 34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70" name="Google Shape;3470;p126"/>
          <p:cNvGrpSpPr/>
          <p:nvPr/>
        </p:nvGrpSpPr>
        <p:grpSpPr>
          <a:xfrm>
            <a:off x="6096001" y="297402"/>
            <a:ext cx="12358731" cy="723572"/>
            <a:chOff x="-62524" y="217501"/>
            <a:chExt cx="9269048" cy="542679"/>
          </a:xfrm>
        </p:grpSpPr>
        <p:sp>
          <p:nvSpPr>
            <p:cNvPr id="3471" name="Google Shape;3471;p126"/>
            <p:cNvSpPr/>
            <p:nvPr/>
          </p:nvSpPr>
          <p:spPr>
            <a:xfrm>
              <a:off x="-62524" y="217501"/>
              <a:ext cx="9267232" cy="540895"/>
            </a:xfrm>
            <a:custGeom>
              <a:avLst/>
              <a:gdLst/>
              <a:ahLst/>
              <a:cxnLst/>
              <a:rect l="l" t="t" r="r" b="b"/>
              <a:pathLst>
                <a:path w="285695" h="16675" extrusionOk="0">
                  <a:moveTo>
                    <a:pt x="669" y="0"/>
                  </a:moveTo>
                  <a:lnTo>
                    <a:pt x="502" y="56"/>
                  </a:lnTo>
                  <a:lnTo>
                    <a:pt x="223" y="223"/>
                  </a:lnTo>
                  <a:lnTo>
                    <a:pt x="56" y="502"/>
                  </a:lnTo>
                  <a:lnTo>
                    <a:pt x="0" y="669"/>
                  </a:lnTo>
                  <a:lnTo>
                    <a:pt x="0" y="837"/>
                  </a:lnTo>
                  <a:lnTo>
                    <a:pt x="0" y="1004"/>
                  </a:lnTo>
                  <a:lnTo>
                    <a:pt x="56" y="1171"/>
                  </a:lnTo>
                  <a:lnTo>
                    <a:pt x="223" y="1394"/>
                  </a:lnTo>
                  <a:lnTo>
                    <a:pt x="502" y="1617"/>
                  </a:lnTo>
                  <a:lnTo>
                    <a:pt x="669" y="1673"/>
                  </a:lnTo>
                  <a:lnTo>
                    <a:pt x="1004" y="1673"/>
                  </a:lnTo>
                  <a:lnTo>
                    <a:pt x="1171" y="1617"/>
                  </a:lnTo>
                  <a:lnTo>
                    <a:pt x="1394" y="1394"/>
                  </a:lnTo>
                  <a:lnTo>
                    <a:pt x="1617" y="1171"/>
                  </a:lnTo>
                  <a:lnTo>
                    <a:pt x="1617" y="1004"/>
                  </a:lnTo>
                  <a:lnTo>
                    <a:pt x="1673" y="837"/>
                  </a:lnTo>
                  <a:lnTo>
                    <a:pt x="1617" y="669"/>
                  </a:lnTo>
                  <a:lnTo>
                    <a:pt x="1617" y="502"/>
                  </a:lnTo>
                  <a:lnTo>
                    <a:pt x="1394" y="223"/>
                  </a:lnTo>
                  <a:lnTo>
                    <a:pt x="1171" y="56"/>
                  </a:lnTo>
                  <a:lnTo>
                    <a:pt x="1004" y="0"/>
                  </a:lnTo>
                  <a:close/>
                  <a:moveTo>
                    <a:pt x="3959" y="0"/>
                  </a:moveTo>
                  <a:lnTo>
                    <a:pt x="3792" y="56"/>
                  </a:lnTo>
                  <a:lnTo>
                    <a:pt x="3569" y="223"/>
                  </a:lnTo>
                  <a:lnTo>
                    <a:pt x="3402" y="502"/>
                  </a:lnTo>
                  <a:lnTo>
                    <a:pt x="3346" y="669"/>
                  </a:lnTo>
                  <a:lnTo>
                    <a:pt x="3290" y="837"/>
                  </a:lnTo>
                  <a:lnTo>
                    <a:pt x="3346" y="1004"/>
                  </a:lnTo>
                  <a:lnTo>
                    <a:pt x="3402" y="1171"/>
                  </a:lnTo>
                  <a:lnTo>
                    <a:pt x="3569" y="1394"/>
                  </a:lnTo>
                  <a:lnTo>
                    <a:pt x="3792" y="1617"/>
                  </a:lnTo>
                  <a:lnTo>
                    <a:pt x="3959" y="1673"/>
                  </a:lnTo>
                  <a:lnTo>
                    <a:pt x="4294" y="1673"/>
                  </a:lnTo>
                  <a:lnTo>
                    <a:pt x="4461" y="1617"/>
                  </a:lnTo>
                  <a:lnTo>
                    <a:pt x="4740" y="1394"/>
                  </a:lnTo>
                  <a:lnTo>
                    <a:pt x="4907" y="1171"/>
                  </a:lnTo>
                  <a:lnTo>
                    <a:pt x="4963" y="1004"/>
                  </a:lnTo>
                  <a:lnTo>
                    <a:pt x="4963" y="837"/>
                  </a:lnTo>
                  <a:lnTo>
                    <a:pt x="4963" y="669"/>
                  </a:lnTo>
                  <a:lnTo>
                    <a:pt x="4907" y="502"/>
                  </a:lnTo>
                  <a:lnTo>
                    <a:pt x="4740" y="223"/>
                  </a:lnTo>
                  <a:lnTo>
                    <a:pt x="4461" y="56"/>
                  </a:lnTo>
                  <a:lnTo>
                    <a:pt x="4294" y="0"/>
                  </a:lnTo>
                  <a:close/>
                  <a:moveTo>
                    <a:pt x="9090" y="0"/>
                  </a:moveTo>
                  <a:lnTo>
                    <a:pt x="8923" y="56"/>
                  </a:lnTo>
                  <a:lnTo>
                    <a:pt x="8644" y="223"/>
                  </a:lnTo>
                  <a:lnTo>
                    <a:pt x="8477" y="502"/>
                  </a:lnTo>
                  <a:lnTo>
                    <a:pt x="8421" y="669"/>
                  </a:lnTo>
                  <a:lnTo>
                    <a:pt x="8421" y="837"/>
                  </a:lnTo>
                  <a:lnTo>
                    <a:pt x="8421" y="1004"/>
                  </a:lnTo>
                  <a:lnTo>
                    <a:pt x="8477" y="1171"/>
                  </a:lnTo>
                  <a:lnTo>
                    <a:pt x="8644" y="1394"/>
                  </a:lnTo>
                  <a:lnTo>
                    <a:pt x="8923" y="1617"/>
                  </a:lnTo>
                  <a:lnTo>
                    <a:pt x="9090" y="1673"/>
                  </a:lnTo>
                  <a:lnTo>
                    <a:pt x="9425" y="1673"/>
                  </a:lnTo>
                  <a:lnTo>
                    <a:pt x="9536" y="1617"/>
                  </a:lnTo>
                  <a:lnTo>
                    <a:pt x="9815" y="1394"/>
                  </a:lnTo>
                  <a:lnTo>
                    <a:pt x="9982" y="1171"/>
                  </a:lnTo>
                  <a:lnTo>
                    <a:pt x="10038" y="1004"/>
                  </a:lnTo>
                  <a:lnTo>
                    <a:pt x="10038" y="837"/>
                  </a:lnTo>
                  <a:lnTo>
                    <a:pt x="10038" y="669"/>
                  </a:lnTo>
                  <a:lnTo>
                    <a:pt x="9982" y="502"/>
                  </a:lnTo>
                  <a:lnTo>
                    <a:pt x="9815" y="223"/>
                  </a:lnTo>
                  <a:lnTo>
                    <a:pt x="9536" y="56"/>
                  </a:lnTo>
                  <a:lnTo>
                    <a:pt x="9425" y="0"/>
                  </a:lnTo>
                  <a:close/>
                  <a:moveTo>
                    <a:pt x="14165" y="0"/>
                  </a:moveTo>
                  <a:lnTo>
                    <a:pt x="13998" y="56"/>
                  </a:lnTo>
                  <a:lnTo>
                    <a:pt x="13719" y="223"/>
                  </a:lnTo>
                  <a:lnTo>
                    <a:pt x="13551" y="502"/>
                  </a:lnTo>
                  <a:lnTo>
                    <a:pt x="13496" y="669"/>
                  </a:lnTo>
                  <a:lnTo>
                    <a:pt x="13496" y="837"/>
                  </a:lnTo>
                  <a:lnTo>
                    <a:pt x="13496" y="1004"/>
                  </a:lnTo>
                  <a:lnTo>
                    <a:pt x="13551" y="1171"/>
                  </a:lnTo>
                  <a:lnTo>
                    <a:pt x="13719" y="1394"/>
                  </a:lnTo>
                  <a:lnTo>
                    <a:pt x="13998" y="1617"/>
                  </a:lnTo>
                  <a:lnTo>
                    <a:pt x="14165" y="1673"/>
                  </a:lnTo>
                  <a:lnTo>
                    <a:pt x="14499" y="1673"/>
                  </a:lnTo>
                  <a:lnTo>
                    <a:pt x="14611" y="1617"/>
                  </a:lnTo>
                  <a:lnTo>
                    <a:pt x="14890" y="1394"/>
                  </a:lnTo>
                  <a:lnTo>
                    <a:pt x="15057" y="1171"/>
                  </a:lnTo>
                  <a:lnTo>
                    <a:pt x="15113" y="1004"/>
                  </a:lnTo>
                  <a:lnTo>
                    <a:pt x="15113" y="837"/>
                  </a:lnTo>
                  <a:lnTo>
                    <a:pt x="15113" y="669"/>
                  </a:lnTo>
                  <a:lnTo>
                    <a:pt x="15057" y="502"/>
                  </a:lnTo>
                  <a:lnTo>
                    <a:pt x="14890" y="223"/>
                  </a:lnTo>
                  <a:lnTo>
                    <a:pt x="14611" y="56"/>
                  </a:lnTo>
                  <a:lnTo>
                    <a:pt x="14499" y="0"/>
                  </a:lnTo>
                  <a:close/>
                  <a:moveTo>
                    <a:pt x="24203" y="0"/>
                  </a:moveTo>
                  <a:lnTo>
                    <a:pt x="24036" y="56"/>
                  </a:lnTo>
                  <a:lnTo>
                    <a:pt x="23757" y="223"/>
                  </a:lnTo>
                  <a:lnTo>
                    <a:pt x="23589" y="502"/>
                  </a:lnTo>
                  <a:lnTo>
                    <a:pt x="23534" y="669"/>
                  </a:lnTo>
                  <a:lnTo>
                    <a:pt x="23534" y="837"/>
                  </a:lnTo>
                  <a:lnTo>
                    <a:pt x="23534" y="1004"/>
                  </a:lnTo>
                  <a:lnTo>
                    <a:pt x="23589" y="1171"/>
                  </a:lnTo>
                  <a:lnTo>
                    <a:pt x="23757" y="1394"/>
                  </a:lnTo>
                  <a:lnTo>
                    <a:pt x="24036" y="1617"/>
                  </a:lnTo>
                  <a:lnTo>
                    <a:pt x="24203" y="1673"/>
                  </a:lnTo>
                  <a:lnTo>
                    <a:pt x="24537" y="1673"/>
                  </a:lnTo>
                  <a:lnTo>
                    <a:pt x="24649" y="1617"/>
                  </a:lnTo>
                  <a:lnTo>
                    <a:pt x="24928" y="1394"/>
                  </a:lnTo>
                  <a:lnTo>
                    <a:pt x="25095" y="1171"/>
                  </a:lnTo>
                  <a:lnTo>
                    <a:pt x="25151" y="1004"/>
                  </a:lnTo>
                  <a:lnTo>
                    <a:pt x="25207" y="837"/>
                  </a:lnTo>
                  <a:lnTo>
                    <a:pt x="25151" y="669"/>
                  </a:lnTo>
                  <a:lnTo>
                    <a:pt x="25095" y="502"/>
                  </a:lnTo>
                  <a:lnTo>
                    <a:pt x="24928" y="223"/>
                  </a:lnTo>
                  <a:lnTo>
                    <a:pt x="24649" y="56"/>
                  </a:lnTo>
                  <a:lnTo>
                    <a:pt x="24537" y="0"/>
                  </a:lnTo>
                  <a:close/>
                  <a:moveTo>
                    <a:pt x="32624" y="0"/>
                  </a:moveTo>
                  <a:lnTo>
                    <a:pt x="32456" y="56"/>
                  </a:lnTo>
                  <a:lnTo>
                    <a:pt x="32178" y="223"/>
                  </a:lnTo>
                  <a:lnTo>
                    <a:pt x="32010" y="502"/>
                  </a:lnTo>
                  <a:lnTo>
                    <a:pt x="31954" y="669"/>
                  </a:lnTo>
                  <a:lnTo>
                    <a:pt x="31954" y="837"/>
                  </a:lnTo>
                  <a:lnTo>
                    <a:pt x="31954" y="1004"/>
                  </a:lnTo>
                  <a:lnTo>
                    <a:pt x="32010" y="1171"/>
                  </a:lnTo>
                  <a:lnTo>
                    <a:pt x="32178" y="1394"/>
                  </a:lnTo>
                  <a:lnTo>
                    <a:pt x="32456" y="1617"/>
                  </a:lnTo>
                  <a:lnTo>
                    <a:pt x="32624" y="1673"/>
                  </a:lnTo>
                  <a:lnTo>
                    <a:pt x="32958" y="1673"/>
                  </a:lnTo>
                  <a:lnTo>
                    <a:pt x="33126" y="1617"/>
                  </a:lnTo>
                  <a:lnTo>
                    <a:pt x="33349" y="1394"/>
                  </a:lnTo>
                  <a:lnTo>
                    <a:pt x="33572" y="1171"/>
                  </a:lnTo>
                  <a:lnTo>
                    <a:pt x="33627" y="1004"/>
                  </a:lnTo>
                  <a:lnTo>
                    <a:pt x="33627" y="837"/>
                  </a:lnTo>
                  <a:lnTo>
                    <a:pt x="33627" y="669"/>
                  </a:lnTo>
                  <a:lnTo>
                    <a:pt x="33572" y="502"/>
                  </a:lnTo>
                  <a:lnTo>
                    <a:pt x="33349" y="223"/>
                  </a:lnTo>
                  <a:lnTo>
                    <a:pt x="33126" y="56"/>
                  </a:lnTo>
                  <a:lnTo>
                    <a:pt x="32958" y="0"/>
                  </a:lnTo>
                  <a:close/>
                  <a:moveTo>
                    <a:pt x="42773" y="0"/>
                  </a:moveTo>
                  <a:lnTo>
                    <a:pt x="42606" y="56"/>
                  </a:lnTo>
                  <a:lnTo>
                    <a:pt x="42383" y="223"/>
                  </a:lnTo>
                  <a:lnTo>
                    <a:pt x="42216" y="502"/>
                  </a:lnTo>
                  <a:lnTo>
                    <a:pt x="42160" y="669"/>
                  </a:lnTo>
                  <a:lnTo>
                    <a:pt x="42104" y="837"/>
                  </a:lnTo>
                  <a:lnTo>
                    <a:pt x="42160" y="1004"/>
                  </a:lnTo>
                  <a:lnTo>
                    <a:pt x="42216" y="1171"/>
                  </a:lnTo>
                  <a:lnTo>
                    <a:pt x="42383" y="1394"/>
                  </a:lnTo>
                  <a:lnTo>
                    <a:pt x="42606" y="1617"/>
                  </a:lnTo>
                  <a:lnTo>
                    <a:pt x="42773" y="1673"/>
                  </a:lnTo>
                  <a:lnTo>
                    <a:pt x="43108" y="1673"/>
                  </a:lnTo>
                  <a:lnTo>
                    <a:pt x="43275" y="1617"/>
                  </a:lnTo>
                  <a:lnTo>
                    <a:pt x="43554" y="1394"/>
                  </a:lnTo>
                  <a:lnTo>
                    <a:pt x="43721" y="1171"/>
                  </a:lnTo>
                  <a:lnTo>
                    <a:pt x="43777" y="1004"/>
                  </a:lnTo>
                  <a:lnTo>
                    <a:pt x="43777" y="837"/>
                  </a:lnTo>
                  <a:lnTo>
                    <a:pt x="43777" y="669"/>
                  </a:lnTo>
                  <a:lnTo>
                    <a:pt x="43721" y="502"/>
                  </a:lnTo>
                  <a:lnTo>
                    <a:pt x="43554" y="223"/>
                  </a:lnTo>
                  <a:lnTo>
                    <a:pt x="43275" y="56"/>
                  </a:lnTo>
                  <a:lnTo>
                    <a:pt x="43108" y="0"/>
                  </a:lnTo>
                  <a:close/>
                  <a:moveTo>
                    <a:pt x="51083" y="0"/>
                  </a:moveTo>
                  <a:lnTo>
                    <a:pt x="50915" y="56"/>
                  </a:lnTo>
                  <a:lnTo>
                    <a:pt x="50636" y="223"/>
                  </a:lnTo>
                  <a:lnTo>
                    <a:pt x="50469" y="502"/>
                  </a:lnTo>
                  <a:lnTo>
                    <a:pt x="50413" y="669"/>
                  </a:lnTo>
                  <a:lnTo>
                    <a:pt x="50413" y="837"/>
                  </a:lnTo>
                  <a:lnTo>
                    <a:pt x="50413" y="1004"/>
                  </a:lnTo>
                  <a:lnTo>
                    <a:pt x="50469" y="1171"/>
                  </a:lnTo>
                  <a:lnTo>
                    <a:pt x="50636" y="1394"/>
                  </a:lnTo>
                  <a:lnTo>
                    <a:pt x="50915" y="1617"/>
                  </a:lnTo>
                  <a:lnTo>
                    <a:pt x="51083" y="1673"/>
                  </a:lnTo>
                  <a:lnTo>
                    <a:pt x="51417" y="1673"/>
                  </a:lnTo>
                  <a:lnTo>
                    <a:pt x="51529" y="1617"/>
                  </a:lnTo>
                  <a:lnTo>
                    <a:pt x="51808" y="1394"/>
                  </a:lnTo>
                  <a:lnTo>
                    <a:pt x="51975" y="1171"/>
                  </a:lnTo>
                  <a:lnTo>
                    <a:pt x="52031" y="1004"/>
                  </a:lnTo>
                  <a:lnTo>
                    <a:pt x="52031" y="837"/>
                  </a:lnTo>
                  <a:lnTo>
                    <a:pt x="52031" y="669"/>
                  </a:lnTo>
                  <a:lnTo>
                    <a:pt x="51975" y="502"/>
                  </a:lnTo>
                  <a:lnTo>
                    <a:pt x="51808" y="223"/>
                  </a:lnTo>
                  <a:lnTo>
                    <a:pt x="51529" y="56"/>
                  </a:lnTo>
                  <a:lnTo>
                    <a:pt x="51417" y="0"/>
                  </a:lnTo>
                  <a:close/>
                  <a:moveTo>
                    <a:pt x="61176" y="0"/>
                  </a:moveTo>
                  <a:lnTo>
                    <a:pt x="61009" y="56"/>
                  </a:lnTo>
                  <a:lnTo>
                    <a:pt x="60730" y="223"/>
                  </a:lnTo>
                  <a:lnTo>
                    <a:pt x="60563" y="502"/>
                  </a:lnTo>
                  <a:lnTo>
                    <a:pt x="60507" y="669"/>
                  </a:lnTo>
                  <a:lnTo>
                    <a:pt x="60507" y="837"/>
                  </a:lnTo>
                  <a:lnTo>
                    <a:pt x="60507" y="1004"/>
                  </a:lnTo>
                  <a:lnTo>
                    <a:pt x="60563" y="1171"/>
                  </a:lnTo>
                  <a:lnTo>
                    <a:pt x="60730" y="1394"/>
                  </a:lnTo>
                  <a:lnTo>
                    <a:pt x="61009" y="1617"/>
                  </a:lnTo>
                  <a:lnTo>
                    <a:pt x="61176" y="1673"/>
                  </a:lnTo>
                  <a:lnTo>
                    <a:pt x="61511" y="1673"/>
                  </a:lnTo>
                  <a:lnTo>
                    <a:pt x="61623" y="1617"/>
                  </a:lnTo>
                  <a:lnTo>
                    <a:pt x="61901" y="1394"/>
                  </a:lnTo>
                  <a:lnTo>
                    <a:pt x="62069" y="1171"/>
                  </a:lnTo>
                  <a:lnTo>
                    <a:pt x="62124" y="1004"/>
                  </a:lnTo>
                  <a:lnTo>
                    <a:pt x="62124" y="837"/>
                  </a:lnTo>
                  <a:lnTo>
                    <a:pt x="62124" y="669"/>
                  </a:lnTo>
                  <a:lnTo>
                    <a:pt x="62069" y="502"/>
                  </a:lnTo>
                  <a:lnTo>
                    <a:pt x="61901" y="223"/>
                  </a:lnTo>
                  <a:lnTo>
                    <a:pt x="61623" y="56"/>
                  </a:lnTo>
                  <a:lnTo>
                    <a:pt x="61511" y="0"/>
                  </a:lnTo>
                  <a:close/>
                  <a:moveTo>
                    <a:pt x="64522" y="0"/>
                  </a:moveTo>
                  <a:lnTo>
                    <a:pt x="64355" y="56"/>
                  </a:lnTo>
                  <a:lnTo>
                    <a:pt x="64076" y="223"/>
                  </a:lnTo>
                  <a:lnTo>
                    <a:pt x="63909" y="502"/>
                  </a:lnTo>
                  <a:lnTo>
                    <a:pt x="63853" y="669"/>
                  </a:lnTo>
                  <a:lnTo>
                    <a:pt x="63853" y="837"/>
                  </a:lnTo>
                  <a:lnTo>
                    <a:pt x="63853" y="1004"/>
                  </a:lnTo>
                  <a:lnTo>
                    <a:pt x="63909" y="1171"/>
                  </a:lnTo>
                  <a:lnTo>
                    <a:pt x="64076" y="1394"/>
                  </a:lnTo>
                  <a:lnTo>
                    <a:pt x="64355" y="1617"/>
                  </a:lnTo>
                  <a:lnTo>
                    <a:pt x="64522" y="1673"/>
                  </a:lnTo>
                  <a:lnTo>
                    <a:pt x="64857" y="1673"/>
                  </a:lnTo>
                  <a:lnTo>
                    <a:pt x="65024" y="1617"/>
                  </a:lnTo>
                  <a:lnTo>
                    <a:pt x="65247" y="1394"/>
                  </a:lnTo>
                  <a:lnTo>
                    <a:pt x="65470" y="1171"/>
                  </a:lnTo>
                  <a:lnTo>
                    <a:pt x="65470" y="1004"/>
                  </a:lnTo>
                  <a:lnTo>
                    <a:pt x="65526" y="837"/>
                  </a:lnTo>
                  <a:lnTo>
                    <a:pt x="65470" y="669"/>
                  </a:lnTo>
                  <a:lnTo>
                    <a:pt x="65470" y="502"/>
                  </a:lnTo>
                  <a:lnTo>
                    <a:pt x="65247" y="223"/>
                  </a:lnTo>
                  <a:lnTo>
                    <a:pt x="65024" y="56"/>
                  </a:lnTo>
                  <a:lnTo>
                    <a:pt x="64857" y="0"/>
                  </a:lnTo>
                  <a:close/>
                  <a:moveTo>
                    <a:pt x="67868" y="0"/>
                  </a:moveTo>
                  <a:lnTo>
                    <a:pt x="67757" y="56"/>
                  </a:lnTo>
                  <a:lnTo>
                    <a:pt x="67478" y="223"/>
                  </a:lnTo>
                  <a:lnTo>
                    <a:pt x="67311" y="502"/>
                  </a:lnTo>
                  <a:lnTo>
                    <a:pt x="67255" y="669"/>
                  </a:lnTo>
                  <a:lnTo>
                    <a:pt x="67199" y="837"/>
                  </a:lnTo>
                  <a:lnTo>
                    <a:pt x="67255" y="1004"/>
                  </a:lnTo>
                  <a:lnTo>
                    <a:pt x="67311" y="1171"/>
                  </a:lnTo>
                  <a:lnTo>
                    <a:pt x="67478" y="1394"/>
                  </a:lnTo>
                  <a:lnTo>
                    <a:pt x="67757" y="1617"/>
                  </a:lnTo>
                  <a:lnTo>
                    <a:pt x="67868" y="1673"/>
                  </a:lnTo>
                  <a:lnTo>
                    <a:pt x="68203" y="1673"/>
                  </a:lnTo>
                  <a:lnTo>
                    <a:pt x="68370" y="1617"/>
                  </a:lnTo>
                  <a:lnTo>
                    <a:pt x="68649" y="1394"/>
                  </a:lnTo>
                  <a:lnTo>
                    <a:pt x="68816" y="1171"/>
                  </a:lnTo>
                  <a:lnTo>
                    <a:pt x="68872" y="1004"/>
                  </a:lnTo>
                  <a:lnTo>
                    <a:pt x="68872" y="837"/>
                  </a:lnTo>
                  <a:lnTo>
                    <a:pt x="68872" y="669"/>
                  </a:lnTo>
                  <a:lnTo>
                    <a:pt x="68816" y="502"/>
                  </a:lnTo>
                  <a:lnTo>
                    <a:pt x="68649" y="223"/>
                  </a:lnTo>
                  <a:lnTo>
                    <a:pt x="68370" y="56"/>
                  </a:lnTo>
                  <a:lnTo>
                    <a:pt x="68203" y="0"/>
                  </a:lnTo>
                  <a:close/>
                  <a:moveTo>
                    <a:pt x="72943" y="0"/>
                  </a:moveTo>
                  <a:lnTo>
                    <a:pt x="72776" y="56"/>
                  </a:lnTo>
                  <a:lnTo>
                    <a:pt x="72553" y="223"/>
                  </a:lnTo>
                  <a:lnTo>
                    <a:pt x="72386" y="502"/>
                  </a:lnTo>
                  <a:lnTo>
                    <a:pt x="72330" y="669"/>
                  </a:lnTo>
                  <a:lnTo>
                    <a:pt x="72274" y="837"/>
                  </a:lnTo>
                  <a:lnTo>
                    <a:pt x="72330" y="1004"/>
                  </a:lnTo>
                  <a:lnTo>
                    <a:pt x="72386" y="1171"/>
                  </a:lnTo>
                  <a:lnTo>
                    <a:pt x="72553" y="1394"/>
                  </a:lnTo>
                  <a:lnTo>
                    <a:pt x="72776" y="1617"/>
                  </a:lnTo>
                  <a:lnTo>
                    <a:pt x="72943" y="1673"/>
                  </a:lnTo>
                  <a:lnTo>
                    <a:pt x="73278" y="1673"/>
                  </a:lnTo>
                  <a:lnTo>
                    <a:pt x="73445" y="1617"/>
                  </a:lnTo>
                  <a:lnTo>
                    <a:pt x="73724" y="1394"/>
                  </a:lnTo>
                  <a:lnTo>
                    <a:pt x="73891" y="1171"/>
                  </a:lnTo>
                  <a:lnTo>
                    <a:pt x="73947" y="1004"/>
                  </a:lnTo>
                  <a:lnTo>
                    <a:pt x="73947" y="837"/>
                  </a:lnTo>
                  <a:lnTo>
                    <a:pt x="73947" y="669"/>
                  </a:lnTo>
                  <a:lnTo>
                    <a:pt x="73891" y="502"/>
                  </a:lnTo>
                  <a:lnTo>
                    <a:pt x="73724" y="223"/>
                  </a:lnTo>
                  <a:lnTo>
                    <a:pt x="73445" y="56"/>
                  </a:lnTo>
                  <a:lnTo>
                    <a:pt x="73278" y="0"/>
                  </a:lnTo>
                  <a:close/>
                  <a:moveTo>
                    <a:pt x="76289" y="0"/>
                  </a:moveTo>
                  <a:lnTo>
                    <a:pt x="76122" y="56"/>
                  </a:lnTo>
                  <a:lnTo>
                    <a:pt x="75899" y="223"/>
                  </a:lnTo>
                  <a:lnTo>
                    <a:pt x="75676" y="502"/>
                  </a:lnTo>
                  <a:lnTo>
                    <a:pt x="75620" y="669"/>
                  </a:lnTo>
                  <a:lnTo>
                    <a:pt x="75620" y="837"/>
                  </a:lnTo>
                  <a:lnTo>
                    <a:pt x="75620" y="1004"/>
                  </a:lnTo>
                  <a:lnTo>
                    <a:pt x="75676" y="1171"/>
                  </a:lnTo>
                  <a:lnTo>
                    <a:pt x="75899" y="1394"/>
                  </a:lnTo>
                  <a:lnTo>
                    <a:pt x="76122" y="1617"/>
                  </a:lnTo>
                  <a:lnTo>
                    <a:pt x="76289" y="1673"/>
                  </a:lnTo>
                  <a:lnTo>
                    <a:pt x="76624" y="1673"/>
                  </a:lnTo>
                  <a:lnTo>
                    <a:pt x="76791" y="1617"/>
                  </a:lnTo>
                  <a:lnTo>
                    <a:pt x="77070" y="1394"/>
                  </a:lnTo>
                  <a:lnTo>
                    <a:pt x="77237" y="1171"/>
                  </a:lnTo>
                  <a:lnTo>
                    <a:pt x="77293" y="1004"/>
                  </a:lnTo>
                  <a:lnTo>
                    <a:pt x="77293" y="837"/>
                  </a:lnTo>
                  <a:lnTo>
                    <a:pt x="77293" y="669"/>
                  </a:lnTo>
                  <a:lnTo>
                    <a:pt x="77237" y="502"/>
                  </a:lnTo>
                  <a:lnTo>
                    <a:pt x="77070" y="223"/>
                  </a:lnTo>
                  <a:lnTo>
                    <a:pt x="76791" y="56"/>
                  </a:lnTo>
                  <a:lnTo>
                    <a:pt x="76624" y="0"/>
                  </a:lnTo>
                  <a:close/>
                  <a:moveTo>
                    <a:pt x="88056" y="0"/>
                  </a:moveTo>
                  <a:lnTo>
                    <a:pt x="87889" y="56"/>
                  </a:lnTo>
                  <a:lnTo>
                    <a:pt x="87610" y="223"/>
                  </a:lnTo>
                  <a:lnTo>
                    <a:pt x="87443" y="502"/>
                  </a:lnTo>
                  <a:lnTo>
                    <a:pt x="87387" y="669"/>
                  </a:lnTo>
                  <a:lnTo>
                    <a:pt x="87387" y="837"/>
                  </a:lnTo>
                  <a:lnTo>
                    <a:pt x="87387" y="1004"/>
                  </a:lnTo>
                  <a:lnTo>
                    <a:pt x="87443" y="1171"/>
                  </a:lnTo>
                  <a:lnTo>
                    <a:pt x="87610" y="1394"/>
                  </a:lnTo>
                  <a:lnTo>
                    <a:pt x="87889" y="1617"/>
                  </a:lnTo>
                  <a:lnTo>
                    <a:pt x="88056" y="1673"/>
                  </a:lnTo>
                  <a:lnTo>
                    <a:pt x="88391" y="1673"/>
                  </a:lnTo>
                  <a:lnTo>
                    <a:pt x="88558" y="1617"/>
                  </a:lnTo>
                  <a:lnTo>
                    <a:pt x="88781" y="1394"/>
                  </a:lnTo>
                  <a:lnTo>
                    <a:pt x="88948" y="1171"/>
                  </a:lnTo>
                  <a:lnTo>
                    <a:pt x="89004" y="1004"/>
                  </a:lnTo>
                  <a:lnTo>
                    <a:pt x="89060" y="837"/>
                  </a:lnTo>
                  <a:lnTo>
                    <a:pt x="89004" y="669"/>
                  </a:lnTo>
                  <a:lnTo>
                    <a:pt x="88948" y="502"/>
                  </a:lnTo>
                  <a:lnTo>
                    <a:pt x="88781" y="223"/>
                  </a:lnTo>
                  <a:lnTo>
                    <a:pt x="88558" y="56"/>
                  </a:lnTo>
                  <a:lnTo>
                    <a:pt x="88391" y="0"/>
                  </a:lnTo>
                  <a:close/>
                  <a:moveTo>
                    <a:pt x="96477" y="0"/>
                  </a:moveTo>
                  <a:lnTo>
                    <a:pt x="96310" y="56"/>
                  </a:lnTo>
                  <a:lnTo>
                    <a:pt x="96087" y="223"/>
                  </a:lnTo>
                  <a:lnTo>
                    <a:pt x="95863" y="502"/>
                  </a:lnTo>
                  <a:lnTo>
                    <a:pt x="95863" y="669"/>
                  </a:lnTo>
                  <a:lnTo>
                    <a:pt x="95808" y="837"/>
                  </a:lnTo>
                  <a:lnTo>
                    <a:pt x="95863" y="1004"/>
                  </a:lnTo>
                  <a:lnTo>
                    <a:pt x="95863" y="1171"/>
                  </a:lnTo>
                  <a:lnTo>
                    <a:pt x="96087" y="1394"/>
                  </a:lnTo>
                  <a:lnTo>
                    <a:pt x="96310" y="1617"/>
                  </a:lnTo>
                  <a:lnTo>
                    <a:pt x="96477" y="1673"/>
                  </a:lnTo>
                  <a:lnTo>
                    <a:pt x="96811" y="1673"/>
                  </a:lnTo>
                  <a:lnTo>
                    <a:pt x="96979" y="1617"/>
                  </a:lnTo>
                  <a:lnTo>
                    <a:pt x="97258" y="1394"/>
                  </a:lnTo>
                  <a:lnTo>
                    <a:pt x="97425" y="1171"/>
                  </a:lnTo>
                  <a:lnTo>
                    <a:pt x="97481" y="1004"/>
                  </a:lnTo>
                  <a:lnTo>
                    <a:pt x="97481" y="837"/>
                  </a:lnTo>
                  <a:lnTo>
                    <a:pt x="97481" y="669"/>
                  </a:lnTo>
                  <a:lnTo>
                    <a:pt x="97425" y="502"/>
                  </a:lnTo>
                  <a:lnTo>
                    <a:pt x="97258" y="223"/>
                  </a:lnTo>
                  <a:lnTo>
                    <a:pt x="96979" y="56"/>
                  </a:lnTo>
                  <a:lnTo>
                    <a:pt x="96811" y="0"/>
                  </a:lnTo>
                  <a:close/>
                  <a:moveTo>
                    <a:pt x="99767" y="0"/>
                  </a:moveTo>
                  <a:lnTo>
                    <a:pt x="99656" y="56"/>
                  </a:lnTo>
                  <a:lnTo>
                    <a:pt x="99377" y="223"/>
                  </a:lnTo>
                  <a:lnTo>
                    <a:pt x="99209" y="502"/>
                  </a:lnTo>
                  <a:lnTo>
                    <a:pt x="99154" y="669"/>
                  </a:lnTo>
                  <a:lnTo>
                    <a:pt x="99154" y="837"/>
                  </a:lnTo>
                  <a:lnTo>
                    <a:pt x="99154" y="1004"/>
                  </a:lnTo>
                  <a:lnTo>
                    <a:pt x="99209" y="1171"/>
                  </a:lnTo>
                  <a:lnTo>
                    <a:pt x="99377" y="1394"/>
                  </a:lnTo>
                  <a:lnTo>
                    <a:pt x="99656" y="1617"/>
                  </a:lnTo>
                  <a:lnTo>
                    <a:pt x="99767" y="1673"/>
                  </a:lnTo>
                  <a:lnTo>
                    <a:pt x="100102" y="1673"/>
                  </a:lnTo>
                  <a:lnTo>
                    <a:pt x="100269" y="1617"/>
                  </a:lnTo>
                  <a:lnTo>
                    <a:pt x="100548" y="1394"/>
                  </a:lnTo>
                  <a:lnTo>
                    <a:pt x="100715" y="1171"/>
                  </a:lnTo>
                  <a:lnTo>
                    <a:pt x="100771" y="1004"/>
                  </a:lnTo>
                  <a:lnTo>
                    <a:pt x="100771" y="837"/>
                  </a:lnTo>
                  <a:lnTo>
                    <a:pt x="100771" y="669"/>
                  </a:lnTo>
                  <a:lnTo>
                    <a:pt x="100715" y="502"/>
                  </a:lnTo>
                  <a:lnTo>
                    <a:pt x="100548" y="223"/>
                  </a:lnTo>
                  <a:lnTo>
                    <a:pt x="100269" y="56"/>
                  </a:lnTo>
                  <a:lnTo>
                    <a:pt x="100102" y="0"/>
                  </a:lnTo>
                  <a:close/>
                  <a:moveTo>
                    <a:pt x="104898" y="0"/>
                  </a:moveTo>
                  <a:lnTo>
                    <a:pt x="104730" y="56"/>
                  </a:lnTo>
                  <a:lnTo>
                    <a:pt x="104452" y="223"/>
                  </a:lnTo>
                  <a:lnTo>
                    <a:pt x="104284" y="502"/>
                  </a:lnTo>
                  <a:lnTo>
                    <a:pt x="104228" y="669"/>
                  </a:lnTo>
                  <a:lnTo>
                    <a:pt x="104228" y="837"/>
                  </a:lnTo>
                  <a:lnTo>
                    <a:pt x="104228" y="1004"/>
                  </a:lnTo>
                  <a:lnTo>
                    <a:pt x="104284" y="1171"/>
                  </a:lnTo>
                  <a:lnTo>
                    <a:pt x="104452" y="1394"/>
                  </a:lnTo>
                  <a:lnTo>
                    <a:pt x="104730" y="1617"/>
                  </a:lnTo>
                  <a:lnTo>
                    <a:pt x="104898" y="1673"/>
                  </a:lnTo>
                  <a:lnTo>
                    <a:pt x="105232" y="1673"/>
                  </a:lnTo>
                  <a:lnTo>
                    <a:pt x="105344" y="1617"/>
                  </a:lnTo>
                  <a:lnTo>
                    <a:pt x="105623" y="1394"/>
                  </a:lnTo>
                  <a:lnTo>
                    <a:pt x="105790" y="1171"/>
                  </a:lnTo>
                  <a:lnTo>
                    <a:pt x="105846" y="1004"/>
                  </a:lnTo>
                  <a:lnTo>
                    <a:pt x="105901" y="837"/>
                  </a:lnTo>
                  <a:lnTo>
                    <a:pt x="105846" y="669"/>
                  </a:lnTo>
                  <a:lnTo>
                    <a:pt x="105790" y="502"/>
                  </a:lnTo>
                  <a:lnTo>
                    <a:pt x="105623" y="223"/>
                  </a:lnTo>
                  <a:lnTo>
                    <a:pt x="105344" y="56"/>
                  </a:lnTo>
                  <a:lnTo>
                    <a:pt x="105232" y="0"/>
                  </a:lnTo>
                  <a:close/>
                  <a:moveTo>
                    <a:pt x="109972" y="0"/>
                  </a:moveTo>
                  <a:lnTo>
                    <a:pt x="109805" y="56"/>
                  </a:lnTo>
                  <a:lnTo>
                    <a:pt x="109526" y="223"/>
                  </a:lnTo>
                  <a:lnTo>
                    <a:pt x="109359" y="502"/>
                  </a:lnTo>
                  <a:lnTo>
                    <a:pt x="109303" y="669"/>
                  </a:lnTo>
                  <a:lnTo>
                    <a:pt x="109303" y="837"/>
                  </a:lnTo>
                  <a:lnTo>
                    <a:pt x="109303" y="1004"/>
                  </a:lnTo>
                  <a:lnTo>
                    <a:pt x="109359" y="1171"/>
                  </a:lnTo>
                  <a:lnTo>
                    <a:pt x="109526" y="1394"/>
                  </a:lnTo>
                  <a:lnTo>
                    <a:pt x="109805" y="1617"/>
                  </a:lnTo>
                  <a:lnTo>
                    <a:pt x="109972" y="1673"/>
                  </a:lnTo>
                  <a:lnTo>
                    <a:pt x="110307" y="1673"/>
                  </a:lnTo>
                  <a:lnTo>
                    <a:pt x="110474" y="1617"/>
                  </a:lnTo>
                  <a:lnTo>
                    <a:pt x="110697" y="1394"/>
                  </a:lnTo>
                  <a:lnTo>
                    <a:pt x="110921" y="1171"/>
                  </a:lnTo>
                  <a:lnTo>
                    <a:pt x="110921" y="1004"/>
                  </a:lnTo>
                  <a:lnTo>
                    <a:pt x="110976" y="837"/>
                  </a:lnTo>
                  <a:lnTo>
                    <a:pt x="110921" y="669"/>
                  </a:lnTo>
                  <a:lnTo>
                    <a:pt x="110921" y="502"/>
                  </a:lnTo>
                  <a:lnTo>
                    <a:pt x="110697" y="223"/>
                  </a:lnTo>
                  <a:lnTo>
                    <a:pt x="110474" y="56"/>
                  </a:lnTo>
                  <a:lnTo>
                    <a:pt x="110307" y="0"/>
                  </a:lnTo>
                  <a:close/>
                  <a:moveTo>
                    <a:pt x="120011" y="0"/>
                  </a:moveTo>
                  <a:lnTo>
                    <a:pt x="119843" y="56"/>
                  </a:lnTo>
                  <a:lnTo>
                    <a:pt x="119564" y="223"/>
                  </a:lnTo>
                  <a:lnTo>
                    <a:pt x="119397" y="502"/>
                  </a:lnTo>
                  <a:lnTo>
                    <a:pt x="119341" y="669"/>
                  </a:lnTo>
                  <a:lnTo>
                    <a:pt x="119341" y="837"/>
                  </a:lnTo>
                  <a:lnTo>
                    <a:pt x="119341" y="1004"/>
                  </a:lnTo>
                  <a:lnTo>
                    <a:pt x="119397" y="1171"/>
                  </a:lnTo>
                  <a:lnTo>
                    <a:pt x="119564" y="1394"/>
                  </a:lnTo>
                  <a:lnTo>
                    <a:pt x="119843" y="1617"/>
                  </a:lnTo>
                  <a:lnTo>
                    <a:pt x="120011" y="1673"/>
                  </a:lnTo>
                  <a:lnTo>
                    <a:pt x="120345" y="1673"/>
                  </a:lnTo>
                  <a:lnTo>
                    <a:pt x="120512" y="1617"/>
                  </a:lnTo>
                  <a:lnTo>
                    <a:pt x="120736" y="1394"/>
                  </a:lnTo>
                  <a:lnTo>
                    <a:pt x="120959" y="1171"/>
                  </a:lnTo>
                  <a:lnTo>
                    <a:pt x="120959" y="1004"/>
                  </a:lnTo>
                  <a:lnTo>
                    <a:pt x="121014" y="837"/>
                  </a:lnTo>
                  <a:lnTo>
                    <a:pt x="120959" y="669"/>
                  </a:lnTo>
                  <a:lnTo>
                    <a:pt x="120959" y="502"/>
                  </a:lnTo>
                  <a:lnTo>
                    <a:pt x="120736" y="223"/>
                  </a:lnTo>
                  <a:lnTo>
                    <a:pt x="120512" y="56"/>
                  </a:lnTo>
                  <a:lnTo>
                    <a:pt x="120345" y="0"/>
                  </a:lnTo>
                  <a:close/>
                  <a:moveTo>
                    <a:pt x="128431" y="0"/>
                  </a:moveTo>
                  <a:lnTo>
                    <a:pt x="128264" y="56"/>
                  </a:lnTo>
                  <a:lnTo>
                    <a:pt x="128041" y="223"/>
                  </a:lnTo>
                  <a:lnTo>
                    <a:pt x="127818" y="502"/>
                  </a:lnTo>
                  <a:lnTo>
                    <a:pt x="127818" y="669"/>
                  </a:lnTo>
                  <a:lnTo>
                    <a:pt x="127762" y="837"/>
                  </a:lnTo>
                  <a:lnTo>
                    <a:pt x="127818" y="1004"/>
                  </a:lnTo>
                  <a:lnTo>
                    <a:pt x="127818" y="1171"/>
                  </a:lnTo>
                  <a:lnTo>
                    <a:pt x="128041" y="1394"/>
                  </a:lnTo>
                  <a:lnTo>
                    <a:pt x="128264" y="1617"/>
                  </a:lnTo>
                  <a:lnTo>
                    <a:pt x="128431" y="1673"/>
                  </a:lnTo>
                  <a:lnTo>
                    <a:pt x="128766" y="1673"/>
                  </a:lnTo>
                  <a:lnTo>
                    <a:pt x="128933" y="1617"/>
                  </a:lnTo>
                  <a:lnTo>
                    <a:pt x="129212" y="1394"/>
                  </a:lnTo>
                  <a:lnTo>
                    <a:pt x="129379" y="1171"/>
                  </a:lnTo>
                  <a:lnTo>
                    <a:pt x="129435" y="1004"/>
                  </a:lnTo>
                  <a:lnTo>
                    <a:pt x="129435" y="837"/>
                  </a:lnTo>
                  <a:lnTo>
                    <a:pt x="129435" y="669"/>
                  </a:lnTo>
                  <a:lnTo>
                    <a:pt x="129379" y="502"/>
                  </a:lnTo>
                  <a:lnTo>
                    <a:pt x="129212" y="223"/>
                  </a:lnTo>
                  <a:lnTo>
                    <a:pt x="128933" y="56"/>
                  </a:lnTo>
                  <a:lnTo>
                    <a:pt x="128766" y="0"/>
                  </a:lnTo>
                  <a:close/>
                  <a:moveTo>
                    <a:pt x="138581" y="0"/>
                  </a:moveTo>
                  <a:lnTo>
                    <a:pt x="138469" y="56"/>
                  </a:lnTo>
                  <a:lnTo>
                    <a:pt x="138191" y="223"/>
                  </a:lnTo>
                  <a:lnTo>
                    <a:pt x="138023" y="502"/>
                  </a:lnTo>
                  <a:lnTo>
                    <a:pt x="137968" y="669"/>
                  </a:lnTo>
                  <a:lnTo>
                    <a:pt x="137968" y="837"/>
                  </a:lnTo>
                  <a:lnTo>
                    <a:pt x="137968" y="1004"/>
                  </a:lnTo>
                  <a:lnTo>
                    <a:pt x="138023" y="1171"/>
                  </a:lnTo>
                  <a:lnTo>
                    <a:pt x="138191" y="1394"/>
                  </a:lnTo>
                  <a:lnTo>
                    <a:pt x="138469" y="1617"/>
                  </a:lnTo>
                  <a:lnTo>
                    <a:pt x="138581" y="1673"/>
                  </a:lnTo>
                  <a:lnTo>
                    <a:pt x="138916" y="1673"/>
                  </a:lnTo>
                  <a:lnTo>
                    <a:pt x="139083" y="1617"/>
                  </a:lnTo>
                  <a:lnTo>
                    <a:pt x="139362" y="1394"/>
                  </a:lnTo>
                  <a:lnTo>
                    <a:pt x="139529" y="1171"/>
                  </a:lnTo>
                  <a:lnTo>
                    <a:pt x="139585" y="1004"/>
                  </a:lnTo>
                  <a:lnTo>
                    <a:pt x="139585" y="837"/>
                  </a:lnTo>
                  <a:lnTo>
                    <a:pt x="139585" y="669"/>
                  </a:lnTo>
                  <a:lnTo>
                    <a:pt x="139529" y="502"/>
                  </a:lnTo>
                  <a:lnTo>
                    <a:pt x="139362" y="223"/>
                  </a:lnTo>
                  <a:lnTo>
                    <a:pt x="139083" y="56"/>
                  </a:lnTo>
                  <a:lnTo>
                    <a:pt x="138916" y="0"/>
                  </a:lnTo>
                  <a:close/>
                  <a:moveTo>
                    <a:pt x="146834" y="0"/>
                  </a:moveTo>
                  <a:lnTo>
                    <a:pt x="146723" y="56"/>
                  </a:lnTo>
                  <a:lnTo>
                    <a:pt x="146444" y="223"/>
                  </a:lnTo>
                  <a:lnTo>
                    <a:pt x="146277" y="502"/>
                  </a:lnTo>
                  <a:lnTo>
                    <a:pt x="146221" y="669"/>
                  </a:lnTo>
                  <a:lnTo>
                    <a:pt x="146221" y="837"/>
                  </a:lnTo>
                  <a:lnTo>
                    <a:pt x="146221" y="1004"/>
                  </a:lnTo>
                  <a:lnTo>
                    <a:pt x="146277" y="1171"/>
                  </a:lnTo>
                  <a:lnTo>
                    <a:pt x="146444" y="1394"/>
                  </a:lnTo>
                  <a:lnTo>
                    <a:pt x="146723" y="1617"/>
                  </a:lnTo>
                  <a:lnTo>
                    <a:pt x="146834" y="1673"/>
                  </a:lnTo>
                  <a:lnTo>
                    <a:pt x="147169" y="1673"/>
                  </a:lnTo>
                  <a:lnTo>
                    <a:pt x="147336" y="1617"/>
                  </a:lnTo>
                  <a:lnTo>
                    <a:pt x="147615" y="1394"/>
                  </a:lnTo>
                  <a:lnTo>
                    <a:pt x="147783" y="1171"/>
                  </a:lnTo>
                  <a:lnTo>
                    <a:pt x="147838" y="1004"/>
                  </a:lnTo>
                  <a:lnTo>
                    <a:pt x="147838" y="837"/>
                  </a:lnTo>
                  <a:lnTo>
                    <a:pt x="147838" y="669"/>
                  </a:lnTo>
                  <a:lnTo>
                    <a:pt x="147783" y="502"/>
                  </a:lnTo>
                  <a:lnTo>
                    <a:pt x="147615" y="223"/>
                  </a:lnTo>
                  <a:lnTo>
                    <a:pt x="147336" y="56"/>
                  </a:lnTo>
                  <a:lnTo>
                    <a:pt x="147169" y="0"/>
                  </a:lnTo>
                  <a:close/>
                  <a:moveTo>
                    <a:pt x="156928" y="0"/>
                  </a:moveTo>
                  <a:lnTo>
                    <a:pt x="156817" y="56"/>
                  </a:lnTo>
                  <a:lnTo>
                    <a:pt x="156538" y="223"/>
                  </a:lnTo>
                  <a:lnTo>
                    <a:pt x="156371" y="502"/>
                  </a:lnTo>
                  <a:lnTo>
                    <a:pt x="156315" y="669"/>
                  </a:lnTo>
                  <a:lnTo>
                    <a:pt x="156315" y="837"/>
                  </a:lnTo>
                  <a:lnTo>
                    <a:pt x="156315" y="1004"/>
                  </a:lnTo>
                  <a:lnTo>
                    <a:pt x="156371" y="1171"/>
                  </a:lnTo>
                  <a:lnTo>
                    <a:pt x="156538" y="1394"/>
                  </a:lnTo>
                  <a:lnTo>
                    <a:pt x="156817" y="1617"/>
                  </a:lnTo>
                  <a:lnTo>
                    <a:pt x="156928" y="1673"/>
                  </a:lnTo>
                  <a:lnTo>
                    <a:pt x="157263" y="1673"/>
                  </a:lnTo>
                  <a:lnTo>
                    <a:pt x="157430" y="1617"/>
                  </a:lnTo>
                  <a:lnTo>
                    <a:pt x="157709" y="1394"/>
                  </a:lnTo>
                  <a:lnTo>
                    <a:pt x="157876" y="1171"/>
                  </a:lnTo>
                  <a:lnTo>
                    <a:pt x="157932" y="1004"/>
                  </a:lnTo>
                  <a:lnTo>
                    <a:pt x="157932" y="837"/>
                  </a:lnTo>
                  <a:lnTo>
                    <a:pt x="157932" y="669"/>
                  </a:lnTo>
                  <a:lnTo>
                    <a:pt x="157876" y="502"/>
                  </a:lnTo>
                  <a:lnTo>
                    <a:pt x="157709" y="223"/>
                  </a:lnTo>
                  <a:lnTo>
                    <a:pt x="157430" y="56"/>
                  </a:lnTo>
                  <a:lnTo>
                    <a:pt x="157263" y="0"/>
                  </a:lnTo>
                  <a:close/>
                  <a:moveTo>
                    <a:pt x="160330" y="0"/>
                  </a:moveTo>
                  <a:lnTo>
                    <a:pt x="160163" y="56"/>
                  </a:lnTo>
                  <a:lnTo>
                    <a:pt x="159884" y="223"/>
                  </a:lnTo>
                  <a:lnTo>
                    <a:pt x="159717" y="502"/>
                  </a:lnTo>
                  <a:lnTo>
                    <a:pt x="159661" y="669"/>
                  </a:lnTo>
                  <a:lnTo>
                    <a:pt x="159661" y="837"/>
                  </a:lnTo>
                  <a:lnTo>
                    <a:pt x="159661" y="1004"/>
                  </a:lnTo>
                  <a:lnTo>
                    <a:pt x="159717" y="1171"/>
                  </a:lnTo>
                  <a:lnTo>
                    <a:pt x="159884" y="1394"/>
                  </a:lnTo>
                  <a:lnTo>
                    <a:pt x="160163" y="1617"/>
                  </a:lnTo>
                  <a:lnTo>
                    <a:pt x="160330" y="1673"/>
                  </a:lnTo>
                  <a:lnTo>
                    <a:pt x="160665" y="1673"/>
                  </a:lnTo>
                  <a:lnTo>
                    <a:pt x="160832" y="1617"/>
                  </a:lnTo>
                  <a:lnTo>
                    <a:pt x="161055" y="1394"/>
                  </a:lnTo>
                  <a:lnTo>
                    <a:pt x="161222" y="1171"/>
                  </a:lnTo>
                  <a:lnTo>
                    <a:pt x="161278" y="1004"/>
                  </a:lnTo>
                  <a:lnTo>
                    <a:pt x="161334" y="837"/>
                  </a:lnTo>
                  <a:lnTo>
                    <a:pt x="161278" y="669"/>
                  </a:lnTo>
                  <a:lnTo>
                    <a:pt x="161222" y="502"/>
                  </a:lnTo>
                  <a:lnTo>
                    <a:pt x="161055" y="223"/>
                  </a:lnTo>
                  <a:lnTo>
                    <a:pt x="160832" y="56"/>
                  </a:lnTo>
                  <a:lnTo>
                    <a:pt x="160665" y="0"/>
                  </a:lnTo>
                  <a:close/>
                  <a:moveTo>
                    <a:pt x="163676" y="0"/>
                  </a:moveTo>
                  <a:lnTo>
                    <a:pt x="163509" y="56"/>
                  </a:lnTo>
                  <a:lnTo>
                    <a:pt x="163286" y="223"/>
                  </a:lnTo>
                  <a:lnTo>
                    <a:pt x="163063" y="502"/>
                  </a:lnTo>
                  <a:lnTo>
                    <a:pt x="163063" y="669"/>
                  </a:lnTo>
                  <a:lnTo>
                    <a:pt x="163007" y="837"/>
                  </a:lnTo>
                  <a:lnTo>
                    <a:pt x="163063" y="1004"/>
                  </a:lnTo>
                  <a:lnTo>
                    <a:pt x="163063" y="1171"/>
                  </a:lnTo>
                  <a:lnTo>
                    <a:pt x="163286" y="1394"/>
                  </a:lnTo>
                  <a:lnTo>
                    <a:pt x="163509" y="1617"/>
                  </a:lnTo>
                  <a:lnTo>
                    <a:pt x="163676" y="1673"/>
                  </a:lnTo>
                  <a:lnTo>
                    <a:pt x="164011" y="1673"/>
                  </a:lnTo>
                  <a:lnTo>
                    <a:pt x="164178" y="1617"/>
                  </a:lnTo>
                  <a:lnTo>
                    <a:pt x="164457" y="1394"/>
                  </a:lnTo>
                  <a:lnTo>
                    <a:pt x="164624" y="1171"/>
                  </a:lnTo>
                  <a:lnTo>
                    <a:pt x="164680" y="1004"/>
                  </a:lnTo>
                  <a:lnTo>
                    <a:pt x="164680" y="837"/>
                  </a:lnTo>
                  <a:lnTo>
                    <a:pt x="164680" y="669"/>
                  </a:lnTo>
                  <a:lnTo>
                    <a:pt x="164624" y="502"/>
                  </a:lnTo>
                  <a:lnTo>
                    <a:pt x="164457" y="223"/>
                  </a:lnTo>
                  <a:lnTo>
                    <a:pt x="164178" y="56"/>
                  </a:lnTo>
                  <a:lnTo>
                    <a:pt x="164011" y="0"/>
                  </a:lnTo>
                  <a:close/>
                  <a:moveTo>
                    <a:pt x="168751" y="0"/>
                  </a:moveTo>
                  <a:lnTo>
                    <a:pt x="168584" y="56"/>
                  </a:lnTo>
                  <a:lnTo>
                    <a:pt x="168361" y="223"/>
                  </a:lnTo>
                  <a:lnTo>
                    <a:pt x="168137" y="502"/>
                  </a:lnTo>
                  <a:lnTo>
                    <a:pt x="168137" y="669"/>
                  </a:lnTo>
                  <a:lnTo>
                    <a:pt x="168082" y="837"/>
                  </a:lnTo>
                  <a:lnTo>
                    <a:pt x="168137" y="1004"/>
                  </a:lnTo>
                  <a:lnTo>
                    <a:pt x="168137" y="1171"/>
                  </a:lnTo>
                  <a:lnTo>
                    <a:pt x="168361" y="1394"/>
                  </a:lnTo>
                  <a:lnTo>
                    <a:pt x="168584" y="1617"/>
                  </a:lnTo>
                  <a:lnTo>
                    <a:pt x="168751" y="1673"/>
                  </a:lnTo>
                  <a:lnTo>
                    <a:pt x="169085" y="1673"/>
                  </a:lnTo>
                  <a:lnTo>
                    <a:pt x="169253" y="1617"/>
                  </a:lnTo>
                  <a:lnTo>
                    <a:pt x="169532" y="1394"/>
                  </a:lnTo>
                  <a:lnTo>
                    <a:pt x="169699" y="1171"/>
                  </a:lnTo>
                  <a:lnTo>
                    <a:pt x="169755" y="1004"/>
                  </a:lnTo>
                  <a:lnTo>
                    <a:pt x="169755" y="837"/>
                  </a:lnTo>
                  <a:lnTo>
                    <a:pt x="169755" y="669"/>
                  </a:lnTo>
                  <a:lnTo>
                    <a:pt x="169699" y="502"/>
                  </a:lnTo>
                  <a:lnTo>
                    <a:pt x="169532" y="223"/>
                  </a:lnTo>
                  <a:lnTo>
                    <a:pt x="169253" y="56"/>
                  </a:lnTo>
                  <a:lnTo>
                    <a:pt x="169085" y="0"/>
                  </a:lnTo>
                  <a:close/>
                  <a:moveTo>
                    <a:pt x="172097" y="0"/>
                  </a:moveTo>
                  <a:lnTo>
                    <a:pt x="171930" y="56"/>
                  </a:lnTo>
                  <a:lnTo>
                    <a:pt x="171651" y="223"/>
                  </a:lnTo>
                  <a:lnTo>
                    <a:pt x="171483" y="502"/>
                  </a:lnTo>
                  <a:lnTo>
                    <a:pt x="171428" y="669"/>
                  </a:lnTo>
                  <a:lnTo>
                    <a:pt x="171428" y="837"/>
                  </a:lnTo>
                  <a:lnTo>
                    <a:pt x="171428" y="1004"/>
                  </a:lnTo>
                  <a:lnTo>
                    <a:pt x="171483" y="1171"/>
                  </a:lnTo>
                  <a:lnTo>
                    <a:pt x="171651" y="1394"/>
                  </a:lnTo>
                  <a:lnTo>
                    <a:pt x="171930" y="1617"/>
                  </a:lnTo>
                  <a:lnTo>
                    <a:pt x="172097" y="1673"/>
                  </a:lnTo>
                  <a:lnTo>
                    <a:pt x="172432" y="1673"/>
                  </a:lnTo>
                  <a:lnTo>
                    <a:pt x="172599" y="1617"/>
                  </a:lnTo>
                  <a:lnTo>
                    <a:pt x="172822" y="1394"/>
                  </a:lnTo>
                  <a:lnTo>
                    <a:pt x="173045" y="1171"/>
                  </a:lnTo>
                  <a:lnTo>
                    <a:pt x="173045" y="1004"/>
                  </a:lnTo>
                  <a:lnTo>
                    <a:pt x="173101" y="837"/>
                  </a:lnTo>
                  <a:lnTo>
                    <a:pt x="173045" y="669"/>
                  </a:lnTo>
                  <a:lnTo>
                    <a:pt x="173045" y="502"/>
                  </a:lnTo>
                  <a:lnTo>
                    <a:pt x="172822" y="223"/>
                  </a:lnTo>
                  <a:lnTo>
                    <a:pt x="172599" y="56"/>
                  </a:lnTo>
                  <a:lnTo>
                    <a:pt x="172432" y="0"/>
                  </a:lnTo>
                  <a:close/>
                  <a:moveTo>
                    <a:pt x="183864" y="0"/>
                  </a:moveTo>
                  <a:lnTo>
                    <a:pt x="183696" y="56"/>
                  </a:lnTo>
                  <a:lnTo>
                    <a:pt x="183418" y="223"/>
                  </a:lnTo>
                  <a:lnTo>
                    <a:pt x="183250" y="502"/>
                  </a:lnTo>
                  <a:lnTo>
                    <a:pt x="183195" y="669"/>
                  </a:lnTo>
                  <a:lnTo>
                    <a:pt x="183195" y="837"/>
                  </a:lnTo>
                  <a:lnTo>
                    <a:pt x="183195" y="1004"/>
                  </a:lnTo>
                  <a:lnTo>
                    <a:pt x="183250" y="1171"/>
                  </a:lnTo>
                  <a:lnTo>
                    <a:pt x="183418" y="1394"/>
                  </a:lnTo>
                  <a:lnTo>
                    <a:pt x="183696" y="1617"/>
                  </a:lnTo>
                  <a:lnTo>
                    <a:pt x="183864" y="1673"/>
                  </a:lnTo>
                  <a:lnTo>
                    <a:pt x="184198" y="1673"/>
                  </a:lnTo>
                  <a:lnTo>
                    <a:pt x="184310" y="1617"/>
                  </a:lnTo>
                  <a:lnTo>
                    <a:pt x="184589" y="1394"/>
                  </a:lnTo>
                  <a:lnTo>
                    <a:pt x="184756" y="1171"/>
                  </a:lnTo>
                  <a:lnTo>
                    <a:pt x="184812" y="1004"/>
                  </a:lnTo>
                  <a:lnTo>
                    <a:pt x="184812" y="837"/>
                  </a:lnTo>
                  <a:lnTo>
                    <a:pt x="184812" y="669"/>
                  </a:lnTo>
                  <a:lnTo>
                    <a:pt x="184756" y="502"/>
                  </a:lnTo>
                  <a:lnTo>
                    <a:pt x="184589" y="223"/>
                  </a:lnTo>
                  <a:lnTo>
                    <a:pt x="184310" y="56"/>
                  </a:lnTo>
                  <a:lnTo>
                    <a:pt x="184198" y="0"/>
                  </a:lnTo>
                  <a:close/>
                  <a:moveTo>
                    <a:pt x="192285" y="0"/>
                  </a:moveTo>
                  <a:lnTo>
                    <a:pt x="192117" y="56"/>
                  </a:lnTo>
                  <a:lnTo>
                    <a:pt x="191838" y="223"/>
                  </a:lnTo>
                  <a:lnTo>
                    <a:pt x="191671" y="502"/>
                  </a:lnTo>
                  <a:lnTo>
                    <a:pt x="191615" y="669"/>
                  </a:lnTo>
                  <a:lnTo>
                    <a:pt x="191615" y="837"/>
                  </a:lnTo>
                  <a:lnTo>
                    <a:pt x="191615" y="1004"/>
                  </a:lnTo>
                  <a:lnTo>
                    <a:pt x="191671" y="1171"/>
                  </a:lnTo>
                  <a:lnTo>
                    <a:pt x="191838" y="1394"/>
                  </a:lnTo>
                  <a:lnTo>
                    <a:pt x="192117" y="1617"/>
                  </a:lnTo>
                  <a:lnTo>
                    <a:pt x="192285" y="1673"/>
                  </a:lnTo>
                  <a:lnTo>
                    <a:pt x="192619" y="1673"/>
                  </a:lnTo>
                  <a:lnTo>
                    <a:pt x="192786" y="1617"/>
                  </a:lnTo>
                  <a:lnTo>
                    <a:pt x="193010" y="1394"/>
                  </a:lnTo>
                  <a:lnTo>
                    <a:pt x="193233" y="1171"/>
                  </a:lnTo>
                  <a:lnTo>
                    <a:pt x="193233" y="1004"/>
                  </a:lnTo>
                  <a:lnTo>
                    <a:pt x="193288" y="837"/>
                  </a:lnTo>
                  <a:lnTo>
                    <a:pt x="193233" y="669"/>
                  </a:lnTo>
                  <a:lnTo>
                    <a:pt x="193233" y="502"/>
                  </a:lnTo>
                  <a:lnTo>
                    <a:pt x="193010" y="223"/>
                  </a:lnTo>
                  <a:lnTo>
                    <a:pt x="192786" y="56"/>
                  </a:lnTo>
                  <a:lnTo>
                    <a:pt x="192619" y="0"/>
                  </a:lnTo>
                  <a:close/>
                  <a:moveTo>
                    <a:pt x="195575" y="0"/>
                  </a:moveTo>
                  <a:lnTo>
                    <a:pt x="195463" y="56"/>
                  </a:lnTo>
                  <a:lnTo>
                    <a:pt x="195184" y="223"/>
                  </a:lnTo>
                  <a:lnTo>
                    <a:pt x="195017" y="502"/>
                  </a:lnTo>
                  <a:lnTo>
                    <a:pt x="194961" y="669"/>
                  </a:lnTo>
                  <a:lnTo>
                    <a:pt x="194906" y="837"/>
                  </a:lnTo>
                  <a:lnTo>
                    <a:pt x="194961" y="1004"/>
                  </a:lnTo>
                  <a:lnTo>
                    <a:pt x="195017" y="1171"/>
                  </a:lnTo>
                  <a:lnTo>
                    <a:pt x="195184" y="1394"/>
                  </a:lnTo>
                  <a:lnTo>
                    <a:pt x="195463" y="1617"/>
                  </a:lnTo>
                  <a:lnTo>
                    <a:pt x="195575" y="1673"/>
                  </a:lnTo>
                  <a:lnTo>
                    <a:pt x="195909" y="1673"/>
                  </a:lnTo>
                  <a:lnTo>
                    <a:pt x="196077" y="1617"/>
                  </a:lnTo>
                  <a:lnTo>
                    <a:pt x="196356" y="1394"/>
                  </a:lnTo>
                  <a:lnTo>
                    <a:pt x="196523" y="1171"/>
                  </a:lnTo>
                  <a:lnTo>
                    <a:pt x="196579" y="1004"/>
                  </a:lnTo>
                  <a:lnTo>
                    <a:pt x="196579" y="837"/>
                  </a:lnTo>
                  <a:lnTo>
                    <a:pt x="196579" y="669"/>
                  </a:lnTo>
                  <a:lnTo>
                    <a:pt x="196523" y="502"/>
                  </a:lnTo>
                  <a:lnTo>
                    <a:pt x="196356" y="223"/>
                  </a:lnTo>
                  <a:lnTo>
                    <a:pt x="196077" y="56"/>
                  </a:lnTo>
                  <a:lnTo>
                    <a:pt x="195909" y="0"/>
                  </a:lnTo>
                  <a:close/>
                  <a:moveTo>
                    <a:pt x="200705" y="0"/>
                  </a:moveTo>
                  <a:lnTo>
                    <a:pt x="200538" y="56"/>
                  </a:lnTo>
                  <a:lnTo>
                    <a:pt x="200259" y="223"/>
                  </a:lnTo>
                  <a:lnTo>
                    <a:pt x="200092" y="502"/>
                  </a:lnTo>
                  <a:lnTo>
                    <a:pt x="200036" y="669"/>
                  </a:lnTo>
                  <a:lnTo>
                    <a:pt x="200036" y="837"/>
                  </a:lnTo>
                  <a:lnTo>
                    <a:pt x="200036" y="1004"/>
                  </a:lnTo>
                  <a:lnTo>
                    <a:pt x="200092" y="1171"/>
                  </a:lnTo>
                  <a:lnTo>
                    <a:pt x="200259" y="1394"/>
                  </a:lnTo>
                  <a:lnTo>
                    <a:pt x="200538" y="1617"/>
                  </a:lnTo>
                  <a:lnTo>
                    <a:pt x="200705" y="1673"/>
                  </a:lnTo>
                  <a:lnTo>
                    <a:pt x="201040" y="1673"/>
                  </a:lnTo>
                  <a:lnTo>
                    <a:pt x="201152" y="1617"/>
                  </a:lnTo>
                  <a:lnTo>
                    <a:pt x="201430" y="1394"/>
                  </a:lnTo>
                  <a:lnTo>
                    <a:pt x="201598" y="1171"/>
                  </a:lnTo>
                  <a:lnTo>
                    <a:pt x="201653" y="1004"/>
                  </a:lnTo>
                  <a:lnTo>
                    <a:pt x="201653" y="837"/>
                  </a:lnTo>
                  <a:lnTo>
                    <a:pt x="201653" y="669"/>
                  </a:lnTo>
                  <a:lnTo>
                    <a:pt x="201598" y="502"/>
                  </a:lnTo>
                  <a:lnTo>
                    <a:pt x="201430" y="223"/>
                  </a:lnTo>
                  <a:lnTo>
                    <a:pt x="201152" y="56"/>
                  </a:lnTo>
                  <a:lnTo>
                    <a:pt x="201040" y="0"/>
                  </a:lnTo>
                  <a:close/>
                  <a:moveTo>
                    <a:pt x="205780" y="0"/>
                  </a:moveTo>
                  <a:lnTo>
                    <a:pt x="205613" y="56"/>
                  </a:lnTo>
                  <a:lnTo>
                    <a:pt x="205334" y="223"/>
                  </a:lnTo>
                  <a:lnTo>
                    <a:pt x="205167" y="502"/>
                  </a:lnTo>
                  <a:lnTo>
                    <a:pt x="205111" y="669"/>
                  </a:lnTo>
                  <a:lnTo>
                    <a:pt x="205111" y="837"/>
                  </a:lnTo>
                  <a:lnTo>
                    <a:pt x="205111" y="1004"/>
                  </a:lnTo>
                  <a:lnTo>
                    <a:pt x="205167" y="1171"/>
                  </a:lnTo>
                  <a:lnTo>
                    <a:pt x="205334" y="1394"/>
                  </a:lnTo>
                  <a:lnTo>
                    <a:pt x="205613" y="1617"/>
                  </a:lnTo>
                  <a:lnTo>
                    <a:pt x="205780" y="1673"/>
                  </a:lnTo>
                  <a:lnTo>
                    <a:pt x="206115" y="1673"/>
                  </a:lnTo>
                  <a:lnTo>
                    <a:pt x="206226" y="1617"/>
                  </a:lnTo>
                  <a:lnTo>
                    <a:pt x="206505" y="1394"/>
                  </a:lnTo>
                  <a:lnTo>
                    <a:pt x="206672" y="1171"/>
                  </a:lnTo>
                  <a:lnTo>
                    <a:pt x="206728" y="1004"/>
                  </a:lnTo>
                  <a:lnTo>
                    <a:pt x="206784" y="837"/>
                  </a:lnTo>
                  <a:lnTo>
                    <a:pt x="206728" y="669"/>
                  </a:lnTo>
                  <a:lnTo>
                    <a:pt x="206672" y="502"/>
                  </a:lnTo>
                  <a:lnTo>
                    <a:pt x="206505" y="223"/>
                  </a:lnTo>
                  <a:lnTo>
                    <a:pt x="206226" y="56"/>
                  </a:lnTo>
                  <a:lnTo>
                    <a:pt x="206115" y="0"/>
                  </a:lnTo>
                  <a:close/>
                  <a:moveTo>
                    <a:pt x="215818" y="0"/>
                  </a:moveTo>
                  <a:lnTo>
                    <a:pt x="215651" y="56"/>
                  </a:lnTo>
                  <a:lnTo>
                    <a:pt x="215372" y="223"/>
                  </a:lnTo>
                  <a:lnTo>
                    <a:pt x="215205" y="502"/>
                  </a:lnTo>
                  <a:lnTo>
                    <a:pt x="215149" y="669"/>
                  </a:lnTo>
                  <a:lnTo>
                    <a:pt x="215149" y="837"/>
                  </a:lnTo>
                  <a:lnTo>
                    <a:pt x="215149" y="1004"/>
                  </a:lnTo>
                  <a:lnTo>
                    <a:pt x="215205" y="1171"/>
                  </a:lnTo>
                  <a:lnTo>
                    <a:pt x="215372" y="1394"/>
                  </a:lnTo>
                  <a:lnTo>
                    <a:pt x="215651" y="1617"/>
                  </a:lnTo>
                  <a:lnTo>
                    <a:pt x="215818" y="1673"/>
                  </a:lnTo>
                  <a:lnTo>
                    <a:pt x="216153" y="1673"/>
                  </a:lnTo>
                  <a:lnTo>
                    <a:pt x="216264" y="1617"/>
                  </a:lnTo>
                  <a:lnTo>
                    <a:pt x="216543" y="1394"/>
                  </a:lnTo>
                  <a:lnTo>
                    <a:pt x="216710" y="1171"/>
                  </a:lnTo>
                  <a:lnTo>
                    <a:pt x="216766" y="1004"/>
                  </a:lnTo>
                  <a:lnTo>
                    <a:pt x="216822" y="837"/>
                  </a:lnTo>
                  <a:lnTo>
                    <a:pt x="216766" y="669"/>
                  </a:lnTo>
                  <a:lnTo>
                    <a:pt x="216710" y="502"/>
                  </a:lnTo>
                  <a:lnTo>
                    <a:pt x="216543" y="223"/>
                  </a:lnTo>
                  <a:lnTo>
                    <a:pt x="216264" y="56"/>
                  </a:lnTo>
                  <a:lnTo>
                    <a:pt x="216153" y="0"/>
                  </a:lnTo>
                  <a:close/>
                  <a:moveTo>
                    <a:pt x="224239" y="0"/>
                  </a:moveTo>
                  <a:lnTo>
                    <a:pt x="224072" y="56"/>
                  </a:lnTo>
                  <a:lnTo>
                    <a:pt x="223849" y="223"/>
                  </a:lnTo>
                  <a:lnTo>
                    <a:pt x="223626" y="502"/>
                  </a:lnTo>
                  <a:lnTo>
                    <a:pt x="223570" y="669"/>
                  </a:lnTo>
                  <a:lnTo>
                    <a:pt x="223570" y="837"/>
                  </a:lnTo>
                  <a:lnTo>
                    <a:pt x="223570" y="1004"/>
                  </a:lnTo>
                  <a:lnTo>
                    <a:pt x="223626" y="1171"/>
                  </a:lnTo>
                  <a:lnTo>
                    <a:pt x="223849" y="1394"/>
                  </a:lnTo>
                  <a:lnTo>
                    <a:pt x="224072" y="1617"/>
                  </a:lnTo>
                  <a:lnTo>
                    <a:pt x="224239" y="1673"/>
                  </a:lnTo>
                  <a:lnTo>
                    <a:pt x="224574" y="1673"/>
                  </a:lnTo>
                  <a:lnTo>
                    <a:pt x="224741" y="1617"/>
                  </a:lnTo>
                  <a:lnTo>
                    <a:pt x="225020" y="1394"/>
                  </a:lnTo>
                  <a:lnTo>
                    <a:pt x="225187" y="1171"/>
                  </a:lnTo>
                  <a:lnTo>
                    <a:pt x="225243" y="1004"/>
                  </a:lnTo>
                  <a:lnTo>
                    <a:pt x="225243" y="837"/>
                  </a:lnTo>
                  <a:lnTo>
                    <a:pt x="225243" y="669"/>
                  </a:lnTo>
                  <a:lnTo>
                    <a:pt x="225187" y="502"/>
                  </a:lnTo>
                  <a:lnTo>
                    <a:pt x="225020" y="223"/>
                  </a:lnTo>
                  <a:lnTo>
                    <a:pt x="224741" y="56"/>
                  </a:lnTo>
                  <a:lnTo>
                    <a:pt x="224574" y="0"/>
                  </a:lnTo>
                  <a:close/>
                  <a:moveTo>
                    <a:pt x="234389" y="0"/>
                  </a:moveTo>
                  <a:lnTo>
                    <a:pt x="234221" y="56"/>
                  </a:lnTo>
                  <a:lnTo>
                    <a:pt x="233998" y="223"/>
                  </a:lnTo>
                  <a:lnTo>
                    <a:pt x="233831" y="502"/>
                  </a:lnTo>
                  <a:lnTo>
                    <a:pt x="233775" y="669"/>
                  </a:lnTo>
                  <a:lnTo>
                    <a:pt x="233719" y="837"/>
                  </a:lnTo>
                  <a:lnTo>
                    <a:pt x="233775" y="1004"/>
                  </a:lnTo>
                  <a:lnTo>
                    <a:pt x="233831" y="1171"/>
                  </a:lnTo>
                  <a:lnTo>
                    <a:pt x="233998" y="1394"/>
                  </a:lnTo>
                  <a:lnTo>
                    <a:pt x="234221" y="1617"/>
                  </a:lnTo>
                  <a:lnTo>
                    <a:pt x="234389" y="1673"/>
                  </a:lnTo>
                  <a:lnTo>
                    <a:pt x="234723" y="1673"/>
                  </a:lnTo>
                  <a:lnTo>
                    <a:pt x="234891" y="1617"/>
                  </a:lnTo>
                  <a:lnTo>
                    <a:pt x="235169" y="1394"/>
                  </a:lnTo>
                  <a:lnTo>
                    <a:pt x="235337" y="1171"/>
                  </a:lnTo>
                  <a:lnTo>
                    <a:pt x="235392" y="1004"/>
                  </a:lnTo>
                  <a:lnTo>
                    <a:pt x="235392" y="837"/>
                  </a:lnTo>
                  <a:lnTo>
                    <a:pt x="235392" y="669"/>
                  </a:lnTo>
                  <a:lnTo>
                    <a:pt x="235337" y="502"/>
                  </a:lnTo>
                  <a:lnTo>
                    <a:pt x="235169" y="223"/>
                  </a:lnTo>
                  <a:lnTo>
                    <a:pt x="234891" y="56"/>
                  </a:lnTo>
                  <a:lnTo>
                    <a:pt x="234723" y="0"/>
                  </a:lnTo>
                  <a:close/>
                  <a:moveTo>
                    <a:pt x="242698" y="0"/>
                  </a:moveTo>
                  <a:lnTo>
                    <a:pt x="242531" y="56"/>
                  </a:lnTo>
                  <a:lnTo>
                    <a:pt x="242252" y="223"/>
                  </a:lnTo>
                  <a:lnTo>
                    <a:pt x="242084" y="502"/>
                  </a:lnTo>
                  <a:lnTo>
                    <a:pt x="242029" y="669"/>
                  </a:lnTo>
                  <a:lnTo>
                    <a:pt x="242029" y="837"/>
                  </a:lnTo>
                  <a:lnTo>
                    <a:pt x="242029" y="1004"/>
                  </a:lnTo>
                  <a:lnTo>
                    <a:pt x="242084" y="1171"/>
                  </a:lnTo>
                  <a:lnTo>
                    <a:pt x="242252" y="1394"/>
                  </a:lnTo>
                  <a:lnTo>
                    <a:pt x="242531" y="1617"/>
                  </a:lnTo>
                  <a:lnTo>
                    <a:pt x="242698" y="1673"/>
                  </a:lnTo>
                  <a:lnTo>
                    <a:pt x="243033" y="1673"/>
                  </a:lnTo>
                  <a:lnTo>
                    <a:pt x="243144" y="1617"/>
                  </a:lnTo>
                  <a:lnTo>
                    <a:pt x="243423" y="1394"/>
                  </a:lnTo>
                  <a:lnTo>
                    <a:pt x="243590" y="1171"/>
                  </a:lnTo>
                  <a:lnTo>
                    <a:pt x="243646" y="1004"/>
                  </a:lnTo>
                  <a:lnTo>
                    <a:pt x="243646" y="837"/>
                  </a:lnTo>
                  <a:lnTo>
                    <a:pt x="243646" y="669"/>
                  </a:lnTo>
                  <a:lnTo>
                    <a:pt x="243590" y="502"/>
                  </a:lnTo>
                  <a:lnTo>
                    <a:pt x="243423" y="223"/>
                  </a:lnTo>
                  <a:lnTo>
                    <a:pt x="243144" y="56"/>
                  </a:lnTo>
                  <a:lnTo>
                    <a:pt x="243033" y="0"/>
                  </a:lnTo>
                  <a:close/>
                  <a:moveTo>
                    <a:pt x="252792" y="0"/>
                  </a:moveTo>
                  <a:lnTo>
                    <a:pt x="252624" y="56"/>
                  </a:lnTo>
                  <a:lnTo>
                    <a:pt x="252346" y="223"/>
                  </a:lnTo>
                  <a:lnTo>
                    <a:pt x="252178" y="502"/>
                  </a:lnTo>
                  <a:lnTo>
                    <a:pt x="252123" y="669"/>
                  </a:lnTo>
                  <a:lnTo>
                    <a:pt x="252123" y="837"/>
                  </a:lnTo>
                  <a:lnTo>
                    <a:pt x="252123" y="1004"/>
                  </a:lnTo>
                  <a:lnTo>
                    <a:pt x="252178" y="1171"/>
                  </a:lnTo>
                  <a:lnTo>
                    <a:pt x="252346" y="1394"/>
                  </a:lnTo>
                  <a:lnTo>
                    <a:pt x="252624" y="1617"/>
                  </a:lnTo>
                  <a:lnTo>
                    <a:pt x="252792" y="1673"/>
                  </a:lnTo>
                  <a:lnTo>
                    <a:pt x="253126" y="1673"/>
                  </a:lnTo>
                  <a:lnTo>
                    <a:pt x="253238" y="1617"/>
                  </a:lnTo>
                  <a:lnTo>
                    <a:pt x="253517" y="1394"/>
                  </a:lnTo>
                  <a:lnTo>
                    <a:pt x="253684" y="1171"/>
                  </a:lnTo>
                  <a:lnTo>
                    <a:pt x="253740" y="1004"/>
                  </a:lnTo>
                  <a:lnTo>
                    <a:pt x="253740" y="837"/>
                  </a:lnTo>
                  <a:lnTo>
                    <a:pt x="253740" y="669"/>
                  </a:lnTo>
                  <a:lnTo>
                    <a:pt x="253684" y="502"/>
                  </a:lnTo>
                  <a:lnTo>
                    <a:pt x="253517" y="223"/>
                  </a:lnTo>
                  <a:lnTo>
                    <a:pt x="253238" y="56"/>
                  </a:lnTo>
                  <a:lnTo>
                    <a:pt x="253126" y="0"/>
                  </a:lnTo>
                  <a:close/>
                  <a:moveTo>
                    <a:pt x="256138" y="0"/>
                  </a:moveTo>
                  <a:lnTo>
                    <a:pt x="255970" y="56"/>
                  </a:lnTo>
                  <a:lnTo>
                    <a:pt x="255692" y="223"/>
                  </a:lnTo>
                  <a:lnTo>
                    <a:pt x="255524" y="502"/>
                  </a:lnTo>
                  <a:lnTo>
                    <a:pt x="255469" y="669"/>
                  </a:lnTo>
                  <a:lnTo>
                    <a:pt x="255469" y="837"/>
                  </a:lnTo>
                  <a:lnTo>
                    <a:pt x="255469" y="1004"/>
                  </a:lnTo>
                  <a:lnTo>
                    <a:pt x="255524" y="1171"/>
                  </a:lnTo>
                  <a:lnTo>
                    <a:pt x="255692" y="1394"/>
                  </a:lnTo>
                  <a:lnTo>
                    <a:pt x="255970" y="1617"/>
                  </a:lnTo>
                  <a:lnTo>
                    <a:pt x="256138" y="1673"/>
                  </a:lnTo>
                  <a:lnTo>
                    <a:pt x="256472" y="1673"/>
                  </a:lnTo>
                  <a:lnTo>
                    <a:pt x="256640" y="1617"/>
                  </a:lnTo>
                  <a:lnTo>
                    <a:pt x="256863" y="1394"/>
                  </a:lnTo>
                  <a:lnTo>
                    <a:pt x="257086" y="1171"/>
                  </a:lnTo>
                  <a:lnTo>
                    <a:pt x="257142" y="1004"/>
                  </a:lnTo>
                  <a:lnTo>
                    <a:pt x="257142" y="837"/>
                  </a:lnTo>
                  <a:lnTo>
                    <a:pt x="257142" y="669"/>
                  </a:lnTo>
                  <a:lnTo>
                    <a:pt x="257086" y="502"/>
                  </a:lnTo>
                  <a:lnTo>
                    <a:pt x="256863" y="223"/>
                  </a:lnTo>
                  <a:lnTo>
                    <a:pt x="256640" y="56"/>
                  </a:lnTo>
                  <a:lnTo>
                    <a:pt x="256472" y="0"/>
                  </a:lnTo>
                  <a:close/>
                  <a:moveTo>
                    <a:pt x="259484" y="0"/>
                  </a:moveTo>
                  <a:lnTo>
                    <a:pt x="259372" y="56"/>
                  </a:lnTo>
                  <a:lnTo>
                    <a:pt x="259093" y="223"/>
                  </a:lnTo>
                  <a:lnTo>
                    <a:pt x="258926" y="502"/>
                  </a:lnTo>
                  <a:lnTo>
                    <a:pt x="258870" y="669"/>
                  </a:lnTo>
                  <a:lnTo>
                    <a:pt x="258815" y="837"/>
                  </a:lnTo>
                  <a:lnTo>
                    <a:pt x="258870" y="1004"/>
                  </a:lnTo>
                  <a:lnTo>
                    <a:pt x="258926" y="1171"/>
                  </a:lnTo>
                  <a:lnTo>
                    <a:pt x="259093" y="1394"/>
                  </a:lnTo>
                  <a:lnTo>
                    <a:pt x="259372" y="1617"/>
                  </a:lnTo>
                  <a:lnTo>
                    <a:pt x="259484" y="1673"/>
                  </a:lnTo>
                  <a:lnTo>
                    <a:pt x="259818" y="1673"/>
                  </a:lnTo>
                  <a:lnTo>
                    <a:pt x="259986" y="1617"/>
                  </a:lnTo>
                  <a:lnTo>
                    <a:pt x="260265" y="1394"/>
                  </a:lnTo>
                  <a:lnTo>
                    <a:pt x="260432" y="1171"/>
                  </a:lnTo>
                  <a:lnTo>
                    <a:pt x="260488" y="1004"/>
                  </a:lnTo>
                  <a:lnTo>
                    <a:pt x="260488" y="837"/>
                  </a:lnTo>
                  <a:lnTo>
                    <a:pt x="260488" y="669"/>
                  </a:lnTo>
                  <a:lnTo>
                    <a:pt x="260432" y="502"/>
                  </a:lnTo>
                  <a:lnTo>
                    <a:pt x="260265" y="223"/>
                  </a:lnTo>
                  <a:lnTo>
                    <a:pt x="259986" y="56"/>
                  </a:lnTo>
                  <a:lnTo>
                    <a:pt x="259818" y="0"/>
                  </a:lnTo>
                  <a:close/>
                  <a:moveTo>
                    <a:pt x="264559" y="0"/>
                  </a:moveTo>
                  <a:lnTo>
                    <a:pt x="264447" y="56"/>
                  </a:lnTo>
                  <a:lnTo>
                    <a:pt x="264168" y="223"/>
                  </a:lnTo>
                  <a:lnTo>
                    <a:pt x="264001" y="502"/>
                  </a:lnTo>
                  <a:lnTo>
                    <a:pt x="263945" y="669"/>
                  </a:lnTo>
                  <a:lnTo>
                    <a:pt x="263889" y="837"/>
                  </a:lnTo>
                  <a:lnTo>
                    <a:pt x="263945" y="1004"/>
                  </a:lnTo>
                  <a:lnTo>
                    <a:pt x="264001" y="1171"/>
                  </a:lnTo>
                  <a:lnTo>
                    <a:pt x="264168" y="1394"/>
                  </a:lnTo>
                  <a:lnTo>
                    <a:pt x="264447" y="1617"/>
                  </a:lnTo>
                  <a:lnTo>
                    <a:pt x="264559" y="1673"/>
                  </a:lnTo>
                  <a:lnTo>
                    <a:pt x="264893" y="1673"/>
                  </a:lnTo>
                  <a:lnTo>
                    <a:pt x="265060" y="1617"/>
                  </a:lnTo>
                  <a:lnTo>
                    <a:pt x="265339" y="1394"/>
                  </a:lnTo>
                  <a:lnTo>
                    <a:pt x="265507" y="1171"/>
                  </a:lnTo>
                  <a:lnTo>
                    <a:pt x="265562" y="1004"/>
                  </a:lnTo>
                  <a:lnTo>
                    <a:pt x="265562" y="837"/>
                  </a:lnTo>
                  <a:lnTo>
                    <a:pt x="265562" y="669"/>
                  </a:lnTo>
                  <a:lnTo>
                    <a:pt x="265507" y="502"/>
                  </a:lnTo>
                  <a:lnTo>
                    <a:pt x="265339" y="223"/>
                  </a:lnTo>
                  <a:lnTo>
                    <a:pt x="265060" y="56"/>
                  </a:lnTo>
                  <a:lnTo>
                    <a:pt x="264893" y="0"/>
                  </a:lnTo>
                  <a:close/>
                  <a:moveTo>
                    <a:pt x="267905" y="0"/>
                  </a:moveTo>
                  <a:lnTo>
                    <a:pt x="267737" y="56"/>
                  </a:lnTo>
                  <a:lnTo>
                    <a:pt x="267514" y="223"/>
                  </a:lnTo>
                  <a:lnTo>
                    <a:pt x="267291" y="502"/>
                  </a:lnTo>
                  <a:lnTo>
                    <a:pt x="267291" y="669"/>
                  </a:lnTo>
                  <a:lnTo>
                    <a:pt x="267235" y="837"/>
                  </a:lnTo>
                  <a:lnTo>
                    <a:pt x="267291" y="1004"/>
                  </a:lnTo>
                  <a:lnTo>
                    <a:pt x="267291" y="1171"/>
                  </a:lnTo>
                  <a:lnTo>
                    <a:pt x="267514" y="1394"/>
                  </a:lnTo>
                  <a:lnTo>
                    <a:pt x="267737" y="1617"/>
                  </a:lnTo>
                  <a:lnTo>
                    <a:pt x="267905" y="1673"/>
                  </a:lnTo>
                  <a:lnTo>
                    <a:pt x="268239" y="1673"/>
                  </a:lnTo>
                  <a:lnTo>
                    <a:pt x="268406" y="1617"/>
                  </a:lnTo>
                  <a:lnTo>
                    <a:pt x="268685" y="1394"/>
                  </a:lnTo>
                  <a:lnTo>
                    <a:pt x="268853" y="1171"/>
                  </a:lnTo>
                  <a:lnTo>
                    <a:pt x="268908" y="1004"/>
                  </a:lnTo>
                  <a:lnTo>
                    <a:pt x="268908" y="837"/>
                  </a:lnTo>
                  <a:lnTo>
                    <a:pt x="268908" y="669"/>
                  </a:lnTo>
                  <a:lnTo>
                    <a:pt x="268853" y="502"/>
                  </a:lnTo>
                  <a:lnTo>
                    <a:pt x="268685" y="223"/>
                  </a:lnTo>
                  <a:lnTo>
                    <a:pt x="268406" y="56"/>
                  </a:lnTo>
                  <a:lnTo>
                    <a:pt x="268239" y="0"/>
                  </a:lnTo>
                  <a:close/>
                  <a:moveTo>
                    <a:pt x="279671" y="0"/>
                  </a:moveTo>
                  <a:lnTo>
                    <a:pt x="279504" y="56"/>
                  </a:lnTo>
                  <a:lnTo>
                    <a:pt x="279225" y="223"/>
                  </a:lnTo>
                  <a:lnTo>
                    <a:pt x="279058" y="502"/>
                  </a:lnTo>
                  <a:lnTo>
                    <a:pt x="279002" y="669"/>
                  </a:lnTo>
                  <a:lnTo>
                    <a:pt x="279002" y="837"/>
                  </a:lnTo>
                  <a:lnTo>
                    <a:pt x="279002" y="1004"/>
                  </a:lnTo>
                  <a:lnTo>
                    <a:pt x="279058" y="1171"/>
                  </a:lnTo>
                  <a:lnTo>
                    <a:pt x="279225" y="1394"/>
                  </a:lnTo>
                  <a:lnTo>
                    <a:pt x="279504" y="1617"/>
                  </a:lnTo>
                  <a:lnTo>
                    <a:pt x="279671" y="1673"/>
                  </a:lnTo>
                  <a:lnTo>
                    <a:pt x="280006" y="1673"/>
                  </a:lnTo>
                  <a:lnTo>
                    <a:pt x="280173" y="1617"/>
                  </a:lnTo>
                  <a:lnTo>
                    <a:pt x="280396" y="1394"/>
                  </a:lnTo>
                  <a:lnTo>
                    <a:pt x="280564" y="1171"/>
                  </a:lnTo>
                  <a:lnTo>
                    <a:pt x="280619" y="1004"/>
                  </a:lnTo>
                  <a:lnTo>
                    <a:pt x="280675" y="837"/>
                  </a:lnTo>
                  <a:lnTo>
                    <a:pt x="280619" y="669"/>
                  </a:lnTo>
                  <a:lnTo>
                    <a:pt x="280564" y="502"/>
                  </a:lnTo>
                  <a:lnTo>
                    <a:pt x="280396" y="223"/>
                  </a:lnTo>
                  <a:lnTo>
                    <a:pt x="280173" y="56"/>
                  </a:lnTo>
                  <a:lnTo>
                    <a:pt x="280006" y="0"/>
                  </a:lnTo>
                  <a:close/>
                  <a:moveTo>
                    <a:pt x="2510" y="3346"/>
                  </a:moveTo>
                  <a:lnTo>
                    <a:pt x="2342" y="3402"/>
                  </a:lnTo>
                  <a:lnTo>
                    <a:pt x="2175" y="3458"/>
                  </a:lnTo>
                  <a:lnTo>
                    <a:pt x="1896" y="3625"/>
                  </a:lnTo>
                  <a:lnTo>
                    <a:pt x="1729" y="3848"/>
                  </a:lnTo>
                  <a:lnTo>
                    <a:pt x="1673" y="4015"/>
                  </a:lnTo>
                  <a:lnTo>
                    <a:pt x="1673" y="4183"/>
                  </a:lnTo>
                  <a:lnTo>
                    <a:pt x="1673" y="4350"/>
                  </a:lnTo>
                  <a:lnTo>
                    <a:pt x="1729" y="4517"/>
                  </a:lnTo>
                  <a:lnTo>
                    <a:pt x="1896" y="4796"/>
                  </a:lnTo>
                  <a:lnTo>
                    <a:pt x="2175" y="4963"/>
                  </a:lnTo>
                  <a:lnTo>
                    <a:pt x="2342" y="5019"/>
                  </a:lnTo>
                  <a:lnTo>
                    <a:pt x="2677" y="5019"/>
                  </a:lnTo>
                  <a:lnTo>
                    <a:pt x="2788" y="4963"/>
                  </a:lnTo>
                  <a:lnTo>
                    <a:pt x="3067" y="4796"/>
                  </a:lnTo>
                  <a:lnTo>
                    <a:pt x="3234" y="4517"/>
                  </a:lnTo>
                  <a:lnTo>
                    <a:pt x="3290" y="4350"/>
                  </a:lnTo>
                  <a:lnTo>
                    <a:pt x="3290" y="4183"/>
                  </a:lnTo>
                  <a:lnTo>
                    <a:pt x="3290" y="4015"/>
                  </a:lnTo>
                  <a:lnTo>
                    <a:pt x="3234" y="3848"/>
                  </a:lnTo>
                  <a:lnTo>
                    <a:pt x="3067" y="3625"/>
                  </a:lnTo>
                  <a:lnTo>
                    <a:pt x="2788" y="3458"/>
                  </a:lnTo>
                  <a:lnTo>
                    <a:pt x="2677" y="3402"/>
                  </a:lnTo>
                  <a:lnTo>
                    <a:pt x="2510" y="3346"/>
                  </a:lnTo>
                  <a:close/>
                  <a:moveTo>
                    <a:pt x="10930" y="3346"/>
                  </a:moveTo>
                  <a:lnTo>
                    <a:pt x="10763" y="3402"/>
                  </a:lnTo>
                  <a:lnTo>
                    <a:pt x="10596" y="3458"/>
                  </a:lnTo>
                  <a:lnTo>
                    <a:pt x="10317" y="3625"/>
                  </a:lnTo>
                  <a:lnTo>
                    <a:pt x="10150" y="3848"/>
                  </a:lnTo>
                  <a:lnTo>
                    <a:pt x="10094" y="4015"/>
                  </a:lnTo>
                  <a:lnTo>
                    <a:pt x="10094" y="4183"/>
                  </a:lnTo>
                  <a:lnTo>
                    <a:pt x="10094" y="4350"/>
                  </a:lnTo>
                  <a:lnTo>
                    <a:pt x="10150" y="4517"/>
                  </a:lnTo>
                  <a:lnTo>
                    <a:pt x="10317" y="4796"/>
                  </a:lnTo>
                  <a:lnTo>
                    <a:pt x="10596" y="4963"/>
                  </a:lnTo>
                  <a:lnTo>
                    <a:pt x="10763" y="5019"/>
                  </a:lnTo>
                  <a:lnTo>
                    <a:pt x="11098" y="5019"/>
                  </a:lnTo>
                  <a:lnTo>
                    <a:pt x="11265" y="4963"/>
                  </a:lnTo>
                  <a:lnTo>
                    <a:pt x="11488" y="4796"/>
                  </a:lnTo>
                  <a:lnTo>
                    <a:pt x="11711" y="4517"/>
                  </a:lnTo>
                  <a:lnTo>
                    <a:pt x="11711" y="4350"/>
                  </a:lnTo>
                  <a:lnTo>
                    <a:pt x="11767" y="4183"/>
                  </a:lnTo>
                  <a:lnTo>
                    <a:pt x="11711" y="4015"/>
                  </a:lnTo>
                  <a:lnTo>
                    <a:pt x="11711" y="3848"/>
                  </a:lnTo>
                  <a:lnTo>
                    <a:pt x="11488" y="3625"/>
                  </a:lnTo>
                  <a:lnTo>
                    <a:pt x="11265" y="3458"/>
                  </a:lnTo>
                  <a:lnTo>
                    <a:pt x="11098" y="3402"/>
                  </a:lnTo>
                  <a:lnTo>
                    <a:pt x="10930" y="3346"/>
                  </a:lnTo>
                  <a:close/>
                  <a:moveTo>
                    <a:pt x="15949" y="3346"/>
                  </a:moveTo>
                  <a:lnTo>
                    <a:pt x="15782" y="3402"/>
                  </a:lnTo>
                  <a:lnTo>
                    <a:pt x="15671" y="3458"/>
                  </a:lnTo>
                  <a:lnTo>
                    <a:pt x="15392" y="3625"/>
                  </a:lnTo>
                  <a:lnTo>
                    <a:pt x="15224" y="3848"/>
                  </a:lnTo>
                  <a:lnTo>
                    <a:pt x="15169" y="4015"/>
                  </a:lnTo>
                  <a:lnTo>
                    <a:pt x="15113" y="4183"/>
                  </a:lnTo>
                  <a:lnTo>
                    <a:pt x="15169" y="4350"/>
                  </a:lnTo>
                  <a:lnTo>
                    <a:pt x="15224" y="4517"/>
                  </a:lnTo>
                  <a:lnTo>
                    <a:pt x="15392" y="4796"/>
                  </a:lnTo>
                  <a:lnTo>
                    <a:pt x="15671" y="4963"/>
                  </a:lnTo>
                  <a:lnTo>
                    <a:pt x="15782" y="5019"/>
                  </a:lnTo>
                  <a:lnTo>
                    <a:pt x="16117" y="5019"/>
                  </a:lnTo>
                  <a:lnTo>
                    <a:pt x="16284" y="4963"/>
                  </a:lnTo>
                  <a:lnTo>
                    <a:pt x="16563" y="4796"/>
                  </a:lnTo>
                  <a:lnTo>
                    <a:pt x="16730" y="4517"/>
                  </a:lnTo>
                  <a:lnTo>
                    <a:pt x="16786" y="4350"/>
                  </a:lnTo>
                  <a:lnTo>
                    <a:pt x="16786" y="4183"/>
                  </a:lnTo>
                  <a:lnTo>
                    <a:pt x="16786" y="4015"/>
                  </a:lnTo>
                  <a:lnTo>
                    <a:pt x="16730" y="3848"/>
                  </a:lnTo>
                  <a:lnTo>
                    <a:pt x="16563" y="3625"/>
                  </a:lnTo>
                  <a:lnTo>
                    <a:pt x="16284" y="3458"/>
                  </a:lnTo>
                  <a:lnTo>
                    <a:pt x="16117" y="3402"/>
                  </a:lnTo>
                  <a:lnTo>
                    <a:pt x="15949" y="3346"/>
                  </a:lnTo>
                  <a:close/>
                  <a:moveTo>
                    <a:pt x="19295" y="3346"/>
                  </a:moveTo>
                  <a:lnTo>
                    <a:pt x="19128" y="3402"/>
                  </a:lnTo>
                  <a:lnTo>
                    <a:pt x="18961" y="3458"/>
                  </a:lnTo>
                  <a:lnTo>
                    <a:pt x="18682" y="3625"/>
                  </a:lnTo>
                  <a:lnTo>
                    <a:pt x="18515" y="3848"/>
                  </a:lnTo>
                  <a:lnTo>
                    <a:pt x="18459" y="4015"/>
                  </a:lnTo>
                  <a:lnTo>
                    <a:pt x="18459" y="4183"/>
                  </a:lnTo>
                  <a:lnTo>
                    <a:pt x="18459" y="4350"/>
                  </a:lnTo>
                  <a:lnTo>
                    <a:pt x="18515" y="4517"/>
                  </a:lnTo>
                  <a:lnTo>
                    <a:pt x="18682" y="4796"/>
                  </a:lnTo>
                  <a:lnTo>
                    <a:pt x="18961" y="4963"/>
                  </a:lnTo>
                  <a:lnTo>
                    <a:pt x="19128" y="5019"/>
                  </a:lnTo>
                  <a:lnTo>
                    <a:pt x="19463" y="5019"/>
                  </a:lnTo>
                  <a:lnTo>
                    <a:pt x="19630" y="4963"/>
                  </a:lnTo>
                  <a:lnTo>
                    <a:pt x="19853" y="4796"/>
                  </a:lnTo>
                  <a:lnTo>
                    <a:pt x="20076" y="4517"/>
                  </a:lnTo>
                  <a:lnTo>
                    <a:pt x="20076" y="4350"/>
                  </a:lnTo>
                  <a:lnTo>
                    <a:pt x="20132" y="4183"/>
                  </a:lnTo>
                  <a:lnTo>
                    <a:pt x="20076" y="4015"/>
                  </a:lnTo>
                  <a:lnTo>
                    <a:pt x="20076" y="3848"/>
                  </a:lnTo>
                  <a:lnTo>
                    <a:pt x="19853" y="3625"/>
                  </a:lnTo>
                  <a:lnTo>
                    <a:pt x="19630" y="3458"/>
                  </a:lnTo>
                  <a:lnTo>
                    <a:pt x="19463" y="3402"/>
                  </a:lnTo>
                  <a:lnTo>
                    <a:pt x="19295" y="3346"/>
                  </a:lnTo>
                  <a:close/>
                  <a:moveTo>
                    <a:pt x="24370" y="3346"/>
                  </a:moveTo>
                  <a:lnTo>
                    <a:pt x="24203" y="3402"/>
                  </a:lnTo>
                  <a:lnTo>
                    <a:pt x="24036" y="3458"/>
                  </a:lnTo>
                  <a:lnTo>
                    <a:pt x="23757" y="3625"/>
                  </a:lnTo>
                  <a:lnTo>
                    <a:pt x="23589" y="3848"/>
                  </a:lnTo>
                  <a:lnTo>
                    <a:pt x="23534" y="4015"/>
                  </a:lnTo>
                  <a:lnTo>
                    <a:pt x="23534" y="4183"/>
                  </a:lnTo>
                  <a:lnTo>
                    <a:pt x="23534" y="4350"/>
                  </a:lnTo>
                  <a:lnTo>
                    <a:pt x="23589" y="4517"/>
                  </a:lnTo>
                  <a:lnTo>
                    <a:pt x="23757" y="4796"/>
                  </a:lnTo>
                  <a:lnTo>
                    <a:pt x="24036" y="4963"/>
                  </a:lnTo>
                  <a:lnTo>
                    <a:pt x="24203" y="5019"/>
                  </a:lnTo>
                  <a:lnTo>
                    <a:pt x="24537" y="5019"/>
                  </a:lnTo>
                  <a:lnTo>
                    <a:pt x="24649" y="4963"/>
                  </a:lnTo>
                  <a:lnTo>
                    <a:pt x="24928" y="4796"/>
                  </a:lnTo>
                  <a:lnTo>
                    <a:pt x="25095" y="4517"/>
                  </a:lnTo>
                  <a:lnTo>
                    <a:pt x="25151" y="4350"/>
                  </a:lnTo>
                  <a:lnTo>
                    <a:pt x="25207" y="4183"/>
                  </a:lnTo>
                  <a:lnTo>
                    <a:pt x="25151" y="4015"/>
                  </a:lnTo>
                  <a:lnTo>
                    <a:pt x="25095" y="3848"/>
                  </a:lnTo>
                  <a:lnTo>
                    <a:pt x="24928" y="3625"/>
                  </a:lnTo>
                  <a:lnTo>
                    <a:pt x="24649" y="3458"/>
                  </a:lnTo>
                  <a:lnTo>
                    <a:pt x="24537" y="3402"/>
                  </a:lnTo>
                  <a:lnTo>
                    <a:pt x="24370" y="3346"/>
                  </a:lnTo>
                  <a:close/>
                  <a:moveTo>
                    <a:pt x="27660" y="3346"/>
                  </a:moveTo>
                  <a:lnTo>
                    <a:pt x="27493" y="3402"/>
                  </a:lnTo>
                  <a:lnTo>
                    <a:pt x="27326" y="3458"/>
                  </a:lnTo>
                  <a:lnTo>
                    <a:pt x="27103" y="3625"/>
                  </a:lnTo>
                  <a:lnTo>
                    <a:pt x="26880" y="3848"/>
                  </a:lnTo>
                  <a:lnTo>
                    <a:pt x="26880" y="4015"/>
                  </a:lnTo>
                  <a:lnTo>
                    <a:pt x="26824" y="4183"/>
                  </a:lnTo>
                  <a:lnTo>
                    <a:pt x="26880" y="4350"/>
                  </a:lnTo>
                  <a:lnTo>
                    <a:pt x="26880" y="4517"/>
                  </a:lnTo>
                  <a:lnTo>
                    <a:pt x="27103" y="4796"/>
                  </a:lnTo>
                  <a:lnTo>
                    <a:pt x="27326" y="4963"/>
                  </a:lnTo>
                  <a:lnTo>
                    <a:pt x="27493" y="5019"/>
                  </a:lnTo>
                  <a:lnTo>
                    <a:pt x="27828" y="5019"/>
                  </a:lnTo>
                  <a:lnTo>
                    <a:pt x="27995" y="4963"/>
                  </a:lnTo>
                  <a:lnTo>
                    <a:pt x="28274" y="4796"/>
                  </a:lnTo>
                  <a:lnTo>
                    <a:pt x="28441" y="4517"/>
                  </a:lnTo>
                  <a:lnTo>
                    <a:pt x="28497" y="4350"/>
                  </a:lnTo>
                  <a:lnTo>
                    <a:pt x="28497" y="4183"/>
                  </a:lnTo>
                  <a:lnTo>
                    <a:pt x="28497" y="4015"/>
                  </a:lnTo>
                  <a:lnTo>
                    <a:pt x="28441" y="3848"/>
                  </a:lnTo>
                  <a:lnTo>
                    <a:pt x="28274" y="3625"/>
                  </a:lnTo>
                  <a:lnTo>
                    <a:pt x="27995" y="3458"/>
                  </a:lnTo>
                  <a:lnTo>
                    <a:pt x="27828" y="3402"/>
                  </a:lnTo>
                  <a:lnTo>
                    <a:pt x="27660" y="3346"/>
                  </a:lnTo>
                  <a:close/>
                  <a:moveTo>
                    <a:pt x="31118" y="3346"/>
                  </a:moveTo>
                  <a:lnTo>
                    <a:pt x="30951" y="3402"/>
                  </a:lnTo>
                  <a:lnTo>
                    <a:pt x="30783" y="3458"/>
                  </a:lnTo>
                  <a:lnTo>
                    <a:pt x="30505" y="3625"/>
                  </a:lnTo>
                  <a:lnTo>
                    <a:pt x="30337" y="3848"/>
                  </a:lnTo>
                  <a:lnTo>
                    <a:pt x="30281" y="4015"/>
                  </a:lnTo>
                  <a:lnTo>
                    <a:pt x="30281" y="4183"/>
                  </a:lnTo>
                  <a:lnTo>
                    <a:pt x="30281" y="4350"/>
                  </a:lnTo>
                  <a:lnTo>
                    <a:pt x="30337" y="4517"/>
                  </a:lnTo>
                  <a:lnTo>
                    <a:pt x="30505" y="4796"/>
                  </a:lnTo>
                  <a:lnTo>
                    <a:pt x="30783" y="4963"/>
                  </a:lnTo>
                  <a:lnTo>
                    <a:pt x="30951" y="5019"/>
                  </a:lnTo>
                  <a:lnTo>
                    <a:pt x="31285" y="5019"/>
                  </a:lnTo>
                  <a:lnTo>
                    <a:pt x="31397" y="4963"/>
                  </a:lnTo>
                  <a:lnTo>
                    <a:pt x="31676" y="4796"/>
                  </a:lnTo>
                  <a:lnTo>
                    <a:pt x="31843" y="4517"/>
                  </a:lnTo>
                  <a:lnTo>
                    <a:pt x="31899" y="4350"/>
                  </a:lnTo>
                  <a:lnTo>
                    <a:pt x="31899" y="4183"/>
                  </a:lnTo>
                  <a:lnTo>
                    <a:pt x="31899" y="4015"/>
                  </a:lnTo>
                  <a:lnTo>
                    <a:pt x="31843" y="3848"/>
                  </a:lnTo>
                  <a:lnTo>
                    <a:pt x="31676" y="3625"/>
                  </a:lnTo>
                  <a:lnTo>
                    <a:pt x="31397" y="3458"/>
                  </a:lnTo>
                  <a:lnTo>
                    <a:pt x="31285" y="3402"/>
                  </a:lnTo>
                  <a:lnTo>
                    <a:pt x="31118" y="3346"/>
                  </a:lnTo>
                  <a:close/>
                  <a:moveTo>
                    <a:pt x="41156" y="3346"/>
                  </a:moveTo>
                  <a:lnTo>
                    <a:pt x="40989" y="3402"/>
                  </a:lnTo>
                  <a:lnTo>
                    <a:pt x="40821" y="3458"/>
                  </a:lnTo>
                  <a:lnTo>
                    <a:pt x="40543" y="3625"/>
                  </a:lnTo>
                  <a:lnTo>
                    <a:pt x="40375" y="3848"/>
                  </a:lnTo>
                  <a:lnTo>
                    <a:pt x="40320" y="4015"/>
                  </a:lnTo>
                  <a:lnTo>
                    <a:pt x="40320" y="4183"/>
                  </a:lnTo>
                  <a:lnTo>
                    <a:pt x="40320" y="4350"/>
                  </a:lnTo>
                  <a:lnTo>
                    <a:pt x="40375" y="4517"/>
                  </a:lnTo>
                  <a:lnTo>
                    <a:pt x="40543" y="4796"/>
                  </a:lnTo>
                  <a:lnTo>
                    <a:pt x="40821" y="4963"/>
                  </a:lnTo>
                  <a:lnTo>
                    <a:pt x="40989" y="5019"/>
                  </a:lnTo>
                  <a:lnTo>
                    <a:pt x="41323" y="5019"/>
                  </a:lnTo>
                  <a:lnTo>
                    <a:pt x="41435" y="4963"/>
                  </a:lnTo>
                  <a:lnTo>
                    <a:pt x="41714" y="4796"/>
                  </a:lnTo>
                  <a:lnTo>
                    <a:pt x="41881" y="4517"/>
                  </a:lnTo>
                  <a:lnTo>
                    <a:pt x="41937" y="4350"/>
                  </a:lnTo>
                  <a:lnTo>
                    <a:pt x="41937" y="4183"/>
                  </a:lnTo>
                  <a:lnTo>
                    <a:pt x="41937" y="4015"/>
                  </a:lnTo>
                  <a:lnTo>
                    <a:pt x="41881" y="3848"/>
                  </a:lnTo>
                  <a:lnTo>
                    <a:pt x="41714" y="3625"/>
                  </a:lnTo>
                  <a:lnTo>
                    <a:pt x="41435" y="3458"/>
                  </a:lnTo>
                  <a:lnTo>
                    <a:pt x="41323" y="3402"/>
                  </a:lnTo>
                  <a:lnTo>
                    <a:pt x="41156" y="3346"/>
                  </a:lnTo>
                  <a:close/>
                  <a:moveTo>
                    <a:pt x="83037" y="3402"/>
                  </a:moveTo>
                  <a:lnTo>
                    <a:pt x="82870" y="3458"/>
                  </a:lnTo>
                  <a:lnTo>
                    <a:pt x="82591" y="3625"/>
                  </a:lnTo>
                  <a:lnTo>
                    <a:pt x="82424" y="3904"/>
                  </a:lnTo>
                  <a:lnTo>
                    <a:pt x="82368" y="4015"/>
                  </a:lnTo>
                  <a:lnTo>
                    <a:pt x="82368" y="4183"/>
                  </a:lnTo>
                  <a:lnTo>
                    <a:pt x="82368" y="4350"/>
                  </a:lnTo>
                  <a:lnTo>
                    <a:pt x="82424" y="4517"/>
                  </a:lnTo>
                  <a:lnTo>
                    <a:pt x="82591" y="4796"/>
                  </a:lnTo>
                  <a:lnTo>
                    <a:pt x="82870" y="4963"/>
                  </a:lnTo>
                  <a:lnTo>
                    <a:pt x="83037" y="5019"/>
                  </a:lnTo>
                  <a:lnTo>
                    <a:pt x="83372" y="5019"/>
                  </a:lnTo>
                  <a:lnTo>
                    <a:pt x="83539" y="4963"/>
                  </a:lnTo>
                  <a:lnTo>
                    <a:pt x="83762" y="4796"/>
                  </a:lnTo>
                  <a:lnTo>
                    <a:pt x="83985" y="4517"/>
                  </a:lnTo>
                  <a:lnTo>
                    <a:pt x="83985" y="4350"/>
                  </a:lnTo>
                  <a:lnTo>
                    <a:pt x="84041" y="4183"/>
                  </a:lnTo>
                  <a:lnTo>
                    <a:pt x="83985" y="4015"/>
                  </a:lnTo>
                  <a:lnTo>
                    <a:pt x="83985" y="3904"/>
                  </a:lnTo>
                  <a:lnTo>
                    <a:pt x="83762" y="3625"/>
                  </a:lnTo>
                  <a:lnTo>
                    <a:pt x="83539" y="3458"/>
                  </a:lnTo>
                  <a:lnTo>
                    <a:pt x="83372" y="3402"/>
                  </a:lnTo>
                  <a:close/>
                  <a:moveTo>
                    <a:pt x="86383" y="3402"/>
                  </a:moveTo>
                  <a:lnTo>
                    <a:pt x="86216" y="3458"/>
                  </a:lnTo>
                  <a:lnTo>
                    <a:pt x="85993" y="3625"/>
                  </a:lnTo>
                  <a:lnTo>
                    <a:pt x="85825" y="3904"/>
                  </a:lnTo>
                  <a:lnTo>
                    <a:pt x="85770" y="4015"/>
                  </a:lnTo>
                  <a:lnTo>
                    <a:pt x="85714" y="4183"/>
                  </a:lnTo>
                  <a:lnTo>
                    <a:pt x="85770" y="4350"/>
                  </a:lnTo>
                  <a:lnTo>
                    <a:pt x="85825" y="4517"/>
                  </a:lnTo>
                  <a:lnTo>
                    <a:pt x="85993" y="4796"/>
                  </a:lnTo>
                  <a:lnTo>
                    <a:pt x="86216" y="4963"/>
                  </a:lnTo>
                  <a:lnTo>
                    <a:pt x="86383" y="5019"/>
                  </a:lnTo>
                  <a:lnTo>
                    <a:pt x="86718" y="5019"/>
                  </a:lnTo>
                  <a:lnTo>
                    <a:pt x="86885" y="4963"/>
                  </a:lnTo>
                  <a:lnTo>
                    <a:pt x="87164" y="4796"/>
                  </a:lnTo>
                  <a:lnTo>
                    <a:pt x="87331" y="4517"/>
                  </a:lnTo>
                  <a:lnTo>
                    <a:pt x="87387" y="4350"/>
                  </a:lnTo>
                  <a:lnTo>
                    <a:pt x="87387" y="4183"/>
                  </a:lnTo>
                  <a:lnTo>
                    <a:pt x="87387" y="4015"/>
                  </a:lnTo>
                  <a:lnTo>
                    <a:pt x="87331" y="3904"/>
                  </a:lnTo>
                  <a:lnTo>
                    <a:pt x="87164" y="3625"/>
                  </a:lnTo>
                  <a:lnTo>
                    <a:pt x="86885" y="3458"/>
                  </a:lnTo>
                  <a:lnTo>
                    <a:pt x="86718" y="3402"/>
                  </a:lnTo>
                  <a:close/>
                  <a:moveTo>
                    <a:pt x="89785" y="3402"/>
                  </a:moveTo>
                  <a:lnTo>
                    <a:pt x="89618" y="3458"/>
                  </a:lnTo>
                  <a:lnTo>
                    <a:pt x="89339" y="3625"/>
                  </a:lnTo>
                  <a:lnTo>
                    <a:pt x="89171" y="3904"/>
                  </a:lnTo>
                  <a:lnTo>
                    <a:pt x="89116" y="4015"/>
                  </a:lnTo>
                  <a:lnTo>
                    <a:pt x="89116" y="4183"/>
                  </a:lnTo>
                  <a:lnTo>
                    <a:pt x="89116" y="4350"/>
                  </a:lnTo>
                  <a:lnTo>
                    <a:pt x="89171" y="4517"/>
                  </a:lnTo>
                  <a:lnTo>
                    <a:pt x="89339" y="4796"/>
                  </a:lnTo>
                  <a:lnTo>
                    <a:pt x="89618" y="4963"/>
                  </a:lnTo>
                  <a:lnTo>
                    <a:pt x="89785" y="5019"/>
                  </a:lnTo>
                  <a:lnTo>
                    <a:pt x="90119" y="5019"/>
                  </a:lnTo>
                  <a:lnTo>
                    <a:pt x="90231" y="4963"/>
                  </a:lnTo>
                  <a:lnTo>
                    <a:pt x="90510" y="4796"/>
                  </a:lnTo>
                  <a:lnTo>
                    <a:pt x="90677" y="4517"/>
                  </a:lnTo>
                  <a:lnTo>
                    <a:pt x="90733" y="4350"/>
                  </a:lnTo>
                  <a:lnTo>
                    <a:pt x="90733" y="4183"/>
                  </a:lnTo>
                  <a:lnTo>
                    <a:pt x="90733" y="4015"/>
                  </a:lnTo>
                  <a:lnTo>
                    <a:pt x="90677" y="3904"/>
                  </a:lnTo>
                  <a:lnTo>
                    <a:pt x="90510" y="3625"/>
                  </a:lnTo>
                  <a:lnTo>
                    <a:pt x="90231" y="3458"/>
                  </a:lnTo>
                  <a:lnTo>
                    <a:pt x="90119" y="3402"/>
                  </a:lnTo>
                  <a:close/>
                  <a:moveTo>
                    <a:pt x="93075" y="3402"/>
                  </a:moveTo>
                  <a:lnTo>
                    <a:pt x="92908" y="3458"/>
                  </a:lnTo>
                  <a:lnTo>
                    <a:pt x="92685" y="3625"/>
                  </a:lnTo>
                  <a:lnTo>
                    <a:pt x="92462" y="3904"/>
                  </a:lnTo>
                  <a:lnTo>
                    <a:pt x="92462" y="4015"/>
                  </a:lnTo>
                  <a:lnTo>
                    <a:pt x="92406" y="4183"/>
                  </a:lnTo>
                  <a:lnTo>
                    <a:pt x="92462" y="4350"/>
                  </a:lnTo>
                  <a:lnTo>
                    <a:pt x="92462" y="4517"/>
                  </a:lnTo>
                  <a:lnTo>
                    <a:pt x="92685" y="4796"/>
                  </a:lnTo>
                  <a:lnTo>
                    <a:pt x="92908" y="4963"/>
                  </a:lnTo>
                  <a:lnTo>
                    <a:pt x="93075" y="5019"/>
                  </a:lnTo>
                  <a:lnTo>
                    <a:pt x="93410" y="5019"/>
                  </a:lnTo>
                  <a:lnTo>
                    <a:pt x="93577" y="4963"/>
                  </a:lnTo>
                  <a:lnTo>
                    <a:pt x="93856" y="4796"/>
                  </a:lnTo>
                  <a:lnTo>
                    <a:pt x="94023" y="4517"/>
                  </a:lnTo>
                  <a:lnTo>
                    <a:pt x="94079" y="4350"/>
                  </a:lnTo>
                  <a:lnTo>
                    <a:pt x="94079" y="4183"/>
                  </a:lnTo>
                  <a:lnTo>
                    <a:pt x="94079" y="4015"/>
                  </a:lnTo>
                  <a:lnTo>
                    <a:pt x="94023" y="3904"/>
                  </a:lnTo>
                  <a:lnTo>
                    <a:pt x="93856" y="3625"/>
                  </a:lnTo>
                  <a:lnTo>
                    <a:pt x="93577" y="3458"/>
                  </a:lnTo>
                  <a:lnTo>
                    <a:pt x="93410" y="3402"/>
                  </a:lnTo>
                  <a:close/>
                  <a:moveTo>
                    <a:pt x="98317" y="3346"/>
                  </a:moveTo>
                  <a:lnTo>
                    <a:pt x="98150" y="3402"/>
                  </a:lnTo>
                  <a:lnTo>
                    <a:pt x="97983" y="3458"/>
                  </a:lnTo>
                  <a:lnTo>
                    <a:pt x="97704" y="3625"/>
                  </a:lnTo>
                  <a:lnTo>
                    <a:pt x="97536" y="3848"/>
                  </a:lnTo>
                  <a:lnTo>
                    <a:pt x="97481" y="4015"/>
                  </a:lnTo>
                  <a:lnTo>
                    <a:pt x="97481" y="4183"/>
                  </a:lnTo>
                  <a:lnTo>
                    <a:pt x="97481" y="4350"/>
                  </a:lnTo>
                  <a:lnTo>
                    <a:pt x="97536" y="4517"/>
                  </a:lnTo>
                  <a:lnTo>
                    <a:pt x="97704" y="4796"/>
                  </a:lnTo>
                  <a:lnTo>
                    <a:pt x="97983" y="4963"/>
                  </a:lnTo>
                  <a:lnTo>
                    <a:pt x="98150" y="5019"/>
                  </a:lnTo>
                  <a:lnTo>
                    <a:pt x="98484" y="5019"/>
                  </a:lnTo>
                  <a:lnTo>
                    <a:pt x="98652" y="4963"/>
                  </a:lnTo>
                  <a:lnTo>
                    <a:pt x="98875" y="4796"/>
                  </a:lnTo>
                  <a:lnTo>
                    <a:pt x="99042" y="4517"/>
                  </a:lnTo>
                  <a:lnTo>
                    <a:pt x="99098" y="4350"/>
                  </a:lnTo>
                  <a:lnTo>
                    <a:pt x="99154" y="4183"/>
                  </a:lnTo>
                  <a:lnTo>
                    <a:pt x="99098" y="4015"/>
                  </a:lnTo>
                  <a:lnTo>
                    <a:pt x="99042" y="3848"/>
                  </a:lnTo>
                  <a:lnTo>
                    <a:pt x="98875" y="3625"/>
                  </a:lnTo>
                  <a:lnTo>
                    <a:pt x="98652" y="3458"/>
                  </a:lnTo>
                  <a:lnTo>
                    <a:pt x="98484" y="3402"/>
                  </a:lnTo>
                  <a:lnTo>
                    <a:pt x="98317" y="3346"/>
                  </a:lnTo>
                  <a:close/>
                  <a:moveTo>
                    <a:pt x="106738" y="3346"/>
                  </a:moveTo>
                  <a:lnTo>
                    <a:pt x="106571" y="3402"/>
                  </a:lnTo>
                  <a:lnTo>
                    <a:pt x="106403" y="3458"/>
                  </a:lnTo>
                  <a:lnTo>
                    <a:pt x="106180" y="3625"/>
                  </a:lnTo>
                  <a:lnTo>
                    <a:pt x="105957" y="3848"/>
                  </a:lnTo>
                  <a:lnTo>
                    <a:pt x="105957" y="4015"/>
                  </a:lnTo>
                  <a:lnTo>
                    <a:pt x="105901" y="4183"/>
                  </a:lnTo>
                  <a:lnTo>
                    <a:pt x="105957" y="4350"/>
                  </a:lnTo>
                  <a:lnTo>
                    <a:pt x="105957" y="4517"/>
                  </a:lnTo>
                  <a:lnTo>
                    <a:pt x="106180" y="4796"/>
                  </a:lnTo>
                  <a:lnTo>
                    <a:pt x="106403" y="4963"/>
                  </a:lnTo>
                  <a:lnTo>
                    <a:pt x="106571" y="5019"/>
                  </a:lnTo>
                  <a:lnTo>
                    <a:pt x="106905" y="5019"/>
                  </a:lnTo>
                  <a:lnTo>
                    <a:pt x="107073" y="4963"/>
                  </a:lnTo>
                  <a:lnTo>
                    <a:pt x="107351" y="4796"/>
                  </a:lnTo>
                  <a:lnTo>
                    <a:pt x="107519" y="4517"/>
                  </a:lnTo>
                  <a:lnTo>
                    <a:pt x="107575" y="4350"/>
                  </a:lnTo>
                  <a:lnTo>
                    <a:pt x="107575" y="4183"/>
                  </a:lnTo>
                  <a:lnTo>
                    <a:pt x="107575" y="4015"/>
                  </a:lnTo>
                  <a:lnTo>
                    <a:pt x="107519" y="3848"/>
                  </a:lnTo>
                  <a:lnTo>
                    <a:pt x="107351" y="3625"/>
                  </a:lnTo>
                  <a:lnTo>
                    <a:pt x="107073" y="3458"/>
                  </a:lnTo>
                  <a:lnTo>
                    <a:pt x="106905" y="3402"/>
                  </a:lnTo>
                  <a:lnTo>
                    <a:pt x="106738" y="3346"/>
                  </a:lnTo>
                  <a:close/>
                  <a:moveTo>
                    <a:pt x="111813" y="3346"/>
                  </a:moveTo>
                  <a:lnTo>
                    <a:pt x="111645" y="3402"/>
                  </a:lnTo>
                  <a:lnTo>
                    <a:pt x="111478" y="3458"/>
                  </a:lnTo>
                  <a:lnTo>
                    <a:pt x="111199" y="3625"/>
                  </a:lnTo>
                  <a:lnTo>
                    <a:pt x="111032" y="3848"/>
                  </a:lnTo>
                  <a:lnTo>
                    <a:pt x="110976" y="4015"/>
                  </a:lnTo>
                  <a:lnTo>
                    <a:pt x="110976" y="4183"/>
                  </a:lnTo>
                  <a:lnTo>
                    <a:pt x="110976" y="4350"/>
                  </a:lnTo>
                  <a:lnTo>
                    <a:pt x="111032" y="4517"/>
                  </a:lnTo>
                  <a:lnTo>
                    <a:pt x="111199" y="4796"/>
                  </a:lnTo>
                  <a:lnTo>
                    <a:pt x="111478" y="4963"/>
                  </a:lnTo>
                  <a:lnTo>
                    <a:pt x="111645" y="5019"/>
                  </a:lnTo>
                  <a:lnTo>
                    <a:pt x="111980" y="5019"/>
                  </a:lnTo>
                  <a:lnTo>
                    <a:pt x="112092" y="4963"/>
                  </a:lnTo>
                  <a:lnTo>
                    <a:pt x="112370" y="4796"/>
                  </a:lnTo>
                  <a:lnTo>
                    <a:pt x="112538" y="4517"/>
                  </a:lnTo>
                  <a:lnTo>
                    <a:pt x="112594" y="4350"/>
                  </a:lnTo>
                  <a:lnTo>
                    <a:pt x="112594" y="4183"/>
                  </a:lnTo>
                  <a:lnTo>
                    <a:pt x="112594" y="4015"/>
                  </a:lnTo>
                  <a:lnTo>
                    <a:pt x="112538" y="3848"/>
                  </a:lnTo>
                  <a:lnTo>
                    <a:pt x="112370" y="3625"/>
                  </a:lnTo>
                  <a:lnTo>
                    <a:pt x="112092" y="3458"/>
                  </a:lnTo>
                  <a:lnTo>
                    <a:pt x="111980" y="3402"/>
                  </a:lnTo>
                  <a:lnTo>
                    <a:pt x="111813" y="3346"/>
                  </a:lnTo>
                  <a:close/>
                  <a:moveTo>
                    <a:pt x="115103" y="3346"/>
                  </a:moveTo>
                  <a:lnTo>
                    <a:pt x="114936" y="3402"/>
                  </a:lnTo>
                  <a:lnTo>
                    <a:pt x="114768" y="3458"/>
                  </a:lnTo>
                  <a:lnTo>
                    <a:pt x="114545" y="3625"/>
                  </a:lnTo>
                  <a:lnTo>
                    <a:pt x="114322" y="3848"/>
                  </a:lnTo>
                  <a:lnTo>
                    <a:pt x="114267" y="4015"/>
                  </a:lnTo>
                  <a:lnTo>
                    <a:pt x="114267" y="4183"/>
                  </a:lnTo>
                  <a:lnTo>
                    <a:pt x="114267" y="4350"/>
                  </a:lnTo>
                  <a:lnTo>
                    <a:pt x="114322" y="4517"/>
                  </a:lnTo>
                  <a:lnTo>
                    <a:pt x="114545" y="4796"/>
                  </a:lnTo>
                  <a:lnTo>
                    <a:pt x="114768" y="4963"/>
                  </a:lnTo>
                  <a:lnTo>
                    <a:pt x="114936" y="5019"/>
                  </a:lnTo>
                  <a:lnTo>
                    <a:pt x="115270" y="5019"/>
                  </a:lnTo>
                  <a:lnTo>
                    <a:pt x="115438" y="4963"/>
                  </a:lnTo>
                  <a:lnTo>
                    <a:pt x="115716" y="4796"/>
                  </a:lnTo>
                  <a:lnTo>
                    <a:pt x="115884" y="4517"/>
                  </a:lnTo>
                  <a:lnTo>
                    <a:pt x="115940" y="4350"/>
                  </a:lnTo>
                  <a:lnTo>
                    <a:pt x="115940" y="4183"/>
                  </a:lnTo>
                  <a:lnTo>
                    <a:pt x="115940" y="4015"/>
                  </a:lnTo>
                  <a:lnTo>
                    <a:pt x="115884" y="3848"/>
                  </a:lnTo>
                  <a:lnTo>
                    <a:pt x="115716" y="3625"/>
                  </a:lnTo>
                  <a:lnTo>
                    <a:pt x="115438" y="3458"/>
                  </a:lnTo>
                  <a:lnTo>
                    <a:pt x="115270" y="3402"/>
                  </a:lnTo>
                  <a:lnTo>
                    <a:pt x="115103" y="3346"/>
                  </a:lnTo>
                  <a:close/>
                  <a:moveTo>
                    <a:pt x="120178" y="3346"/>
                  </a:moveTo>
                  <a:lnTo>
                    <a:pt x="120011" y="3402"/>
                  </a:lnTo>
                  <a:lnTo>
                    <a:pt x="119843" y="3458"/>
                  </a:lnTo>
                  <a:lnTo>
                    <a:pt x="119564" y="3625"/>
                  </a:lnTo>
                  <a:lnTo>
                    <a:pt x="119397" y="3848"/>
                  </a:lnTo>
                  <a:lnTo>
                    <a:pt x="119341" y="4015"/>
                  </a:lnTo>
                  <a:lnTo>
                    <a:pt x="119341" y="4183"/>
                  </a:lnTo>
                  <a:lnTo>
                    <a:pt x="119341" y="4350"/>
                  </a:lnTo>
                  <a:lnTo>
                    <a:pt x="119397" y="4517"/>
                  </a:lnTo>
                  <a:lnTo>
                    <a:pt x="119564" y="4796"/>
                  </a:lnTo>
                  <a:lnTo>
                    <a:pt x="119843" y="4963"/>
                  </a:lnTo>
                  <a:lnTo>
                    <a:pt x="120011" y="5019"/>
                  </a:lnTo>
                  <a:lnTo>
                    <a:pt x="120345" y="5019"/>
                  </a:lnTo>
                  <a:lnTo>
                    <a:pt x="120512" y="4963"/>
                  </a:lnTo>
                  <a:lnTo>
                    <a:pt x="120736" y="4796"/>
                  </a:lnTo>
                  <a:lnTo>
                    <a:pt x="120959" y="4517"/>
                  </a:lnTo>
                  <a:lnTo>
                    <a:pt x="120959" y="4350"/>
                  </a:lnTo>
                  <a:lnTo>
                    <a:pt x="121014" y="4183"/>
                  </a:lnTo>
                  <a:lnTo>
                    <a:pt x="120959" y="4015"/>
                  </a:lnTo>
                  <a:lnTo>
                    <a:pt x="120959" y="3848"/>
                  </a:lnTo>
                  <a:lnTo>
                    <a:pt x="120736" y="3625"/>
                  </a:lnTo>
                  <a:lnTo>
                    <a:pt x="120512" y="3458"/>
                  </a:lnTo>
                  <a:lnTo>
                    <a:pt x="120345" y="3402"/>
                  </a:lnTo>
                  <a:lnTo>
                    <a:pt x="120178" y="3346"/>
                  </a:lnTo>
                  <a:close/>
                  <a:moveTo>
                    <a:pt x="123468" y="3346"/>
                  </a:moveTo>
                  <a:lnTo>
                    <a:pt x="123301" y="3402"/>
                  </a:lnTo>
                  <a:lnTo>
                    <a:pt x="123189" y="3458"/>
                  </a:lnTo>
                  <a:lnTo>
                    <a:pt x="122910" y="3625"/>
                  </a:lnTo>
                  <a:lnTo>
                    <a:pt x="122743" y="3848"/>
                  </a:lnTo>
                  <a:lnTo>
                    <a:pt x="122687" y="4015"/>
                  </a:lnTo>
                  <a:lnTo>
                    <a:pt x="122632" y="4183"/>
                  </a:lnTo>
                  <a:lnTo>
                    <a:pt x="122687" y="4350"/>
                  </a:lnTo>
                  <a:lnTo>
                    <a:pt x="122743" y="4517"/>
                  </a:lnTo>
                  <a:lnTo>
                    <a:pt x="122910" y="4796"/>
                  </a:lnTo>
                  <a:lnTo>
                    <a:pt x="123189" y="4963"/>
                  </a:lnTo>
                  <a:lnTo>
                    <a:pt x="123301" y="5019"/>
                  </a:lnTo>
                  <a:lnTo>
                    <a:pt x="123635" y="5019"/>
                  </a:lnTo>
                  <a:lnTo>
                    <a:pt x="123803" y="4963"/>
                  </a:lnTo>
                  <a:lnTo>
                    <a:pt x="124082" y="4796"/>
                  </a:lnTo>
                  <a:lnTo>
                    <a:pt x="124249" y="4517"/>
                  </a:lnTo>
                  <a:lnTo>
                    <a:pt x="124305" y="4350"/>
                  </a:lnTo>
                  <a:lnTo>
                    <a:pt x="124305" y="4183"/>
                  </a:lnTo>
                  <a:lnTo>
                    <a:pt x="124305" y="4015"/>
                  </a:lnTo>
                  <a:lnTo>
                    <a:pt x="124249" y="3848"/>
                  </a:lnTo>
                  <a:lnTo>
                    <a:pt x="124082" y="3625"/>
                  </a:lnTo>
                  <a:lnTo>
                    <a:pt x="123803" y="3458"/>
                  </a:lnTo>
                  <a:lnTo>
                    <a:pt x="123635" y="3402"/>
                  </a:lnTo>
                  <a:lnTo>
                    <a:pt x="123468" y="3346"/>
                  </a:lnTo>
                  <a:close/>
                  <a:moveTo>
                    <a:pt x="126926" y="3346"/>
                  </a:moveTo>
                  <a:lnTo>
                    <a:pt x="126758" y="3402"/>
                  </a:lnTo>
                  <a:lnTo>
                    <a:pt x="126591" y="3458"/>
                  </a:lnTo>
                  <a:lnTo>
                    <a:pt x="126312" y="3625"/>
                  </a:lnTo>
                  <a:lnTo>
                    <a:pt x="126145" y="3848"/>
                  </a:lnTo>
                  <a:lnTo>
                    <a:pt x="126089" y="4015"/>
                  </a:lnTo>
                  <a:lnTo>
                    <a:pt x="126089" y="4183"/>
                  </a:lnTo>
                  <a:lnTo>
                    <a:pt x="126089" y="4350"/>
                  </a:lnTo>
                  <a:lnTo>
                    <a:pt x="126145" y="4517"/>
                  </a:lnTo>
                  <a:lnTo>
                    <a:pt x="126312" y="4796"/>
                  </a:lnTo>
                  <a:lnTo>
                    <a:pt x="126591" y="4963"/>
                  </a:lnTo>
                  <a:lnTo>
                    <a:pt x="126758" y="5019"/>
                  </a:lnTo>
                  <a:lnTo>
                    <a:pt x="127093" y="5019"/>
                  </a:lnTo>
                  <a:lnTo>
                    <a:pt x="127260" y="4963"/>
                  </a:lnTo>
                  <a:lnTo>
                    <a:pt x="127483" y="4796"/>
                  </a:lnTo>
                  <a:lnTo>
                    <a:pt x="127651" y="4517"/>
                  </a:lnTo>
                  <a:lnTo>
                    <a:pt x="127706" y="4350"/>
                  </a:lnTo>
                  <a:lnTo>
                    <a:pt x="127762" y="4183"/>
                  </a:lnTo>
                  <a:lnTo>
                    <a:pt x="127706" y="4015"/>
                  </a:lnTo>
                  <a:lnTo>
                    <a:pt x="127651" y="3848"/>
                  </a:lnTo>
                  <a:lnTo>
                    <a:pt x="127483" y="3625"/>
                  </a:lnTo>
                  <a:lnTo>
                    <a:pt x="127260" y="3458"/>
                  </a:lnTo>
                  <a:lnTo>
                    <a:pt x="127093" y="3402"/>
                  </a:lnTo>
                  <a:lnTo>
                    <a:pt x="126926" y="3346"/>
                  </a:lnTo>
                  <a:close/>
                  <a:moveTo>
                    <a:pt x="136964" y="3346"/>
                  </a:moveTo>
                  <a:lnTo>
                    <a:pt x="136796" y="3402"/>
                  </a:lnTo>
                  <a:lnTo>
                    <a:pt x="136629" y="3458"/>
                  </a:lnTo>
                  <a:lnTo>
                    <a:pt x="136350" y="3625"/>
                  </a:lnTo>
                  <a:lnTo>
                    <a:pt x="136183" y="3848"/>
                  </a:lnTo>
                  <a:lnTo>
                    <a:pt x="136127" y="4015"/>
                  </a:lnTo>
                  <a:lnTo>
                    <a:pt x="136127" y="4183"/>
                  </a:lnTo>
                  <a:lnTo>
                    <a:pt x="136127" y="4350"/>
                  </a:lnTo>
                  <a:lnTo>
                    <a:pt x="136183" y="4517"/>
                  </a:lnTo>
                  <a:lnTo>
                    <a:pt x="136350" y="4796"/>
                  </a:lnTo>
                  <a:lnTo>
                    <a:pt x="136629" y="4963"/>
                  </a:lnTo>
                  <a:lnTo>
                    <a:pt x="136796" y="5019"/>
                  </a:lnTo>
                  <a:lnTo>
                    <a:pt x="137131" y="5019"/>
                  </a:lnTo>
                  <a:lnTo>
                    <a:pt x="137298" y="4963"/>
                  </a:lnTo>
                  <a:lnTo>
                    <a:pt x="137521" y="4796"/>
                  </a:lnTo>
                  <a:lnTo>
                    <a:pt x="137689" y="4517"/>
                  </a:lnTo>
                  <a:lnTo>
                    <a:pt x="137744" y="4350"/>
                  </a:lnTo>
                  <a:lnTo>
                    <a:pt x="137800" y="4183"/>
                  </a:lnTo>
                  <a:lnTo>
                    <a:pt x="137744" y="4015"/>
                  </a:lnTo>
                  <a:lnTo>
                    <a:pt x="137689" y="3848"/>
                  </a:lnTo>
                  <a:lnTo>
                    <a:pt x="137521" y="3625"/>
                  </a:lnTo>
                  <a:lnTo>
                    <a:pt x="137298" y="3458"/>
                  </a:lnTo>
                  <a:lnTo>
                    <a:pt x="137131" y="3402"/>
                  </a:lnTo>
                  <a:lnTo>
                    <a:pt x="136964" y="3346"/>
                  </a:lnTo>
                  <a:close/>
                  <a:moveTo>
                    <a:pt x="178845" y="3402"/>
                  </a:moveTo>
                  <a:lnTo>
                    <a:pt x="178677" y="3458"/>
                  </a:lnTo>
                  <a:lnTo>
                    <a:pt x="178399" y="3625"/>
                  </a:lnTo>
                  <a:lnTo>
                    <a:pt x="178231" y="3904"/>
                  </a:lnTo>
                  <a:lnTo>
                    <a:pt x="178176" y="4015"/>
                  </a:lnTo>
                  <a:lnTo>
                    <a:pt x="178176" y="4183"/>
                  </a:lnTo>
                  <a:lnTo>
                    <a:pt x="178176" y="4350"/>
                  </a:lnTo>
                  <a:lnTo>
                    <a:pt x="178231" y="4517"/>
                  </a:lnTo>
                  <a:lnTo>
                    <a:pt x="178399" y="4796"/>
                  </a:lnTo>
                  <a:lnTo>
                    <a:pt x="178677" y="4963"/>
                  </a:lnTo>
                  <a:lnTo>
                    <a:pt x="178845" y="5019"/>
                  </a:lnTo>
                  <a:lnTo>
                    <a:pt x="179179" y="5019"/>
                  </a:lnTo>
                  <a:lnTo>
                    <a:pt x="179347" y="4963"/>
                  </a:lnTo>
                  <a:lnTo>
                    <a:pt x="179570" y="4796"/>
                  </a:lnTo>
                  <a:lnTo>
                    <a:pt x="179737" y="4517"/>
                  </a:lnTo>
                  <a:lnTo>
                    <a:pt x="179793" y="4350"/>
                  </a:lnTo>
                  <a:lnTo>
                    <a:pt x="179849" y="4183"/>
                  </a:lnTo>
                  <a:lnTo>
                    <a:pt x="179793" y="4015"/>
                  </a:lnTo>
                  <a:lnTo>
                    <a:pt x="179737" y="3904"/>
                  </a:lnTo>
                  <a:lnTo>
                    <a:pt x="179570" y="3625"/>
                  </a:lnTo>
                  <a:lnTo>
                    <a:pt x="179347" y="3458"/>
                  </a:lnTo>
                  <a:lnTo>
                    <a:pt x="179179" y="3402"/>
                  </a:lnTo>
                  <a:close/>
                  <a:moveTo>
                    <a:pt x="182191" y="3402"/>
                  </a:moveTo>
                  <a:lnTo>
                    <a:pt x="182023" y="3458"/>
                  </a:lnTo>
                  <a:lnTo>
                    <a:pt x="181800" y="3625"/>
                  </a:lnTo>
                  <a:lnTo>
                    <a:pt x="181577" y="3904"/>
                  </a:lnTo>
                  <a:lnTo>
                    <a:pt x="181577" y="4015"/>
                  </a:lnTo>
                  <a:lnTo>
                    <a:pt x="181522" y="4183"/>
                  </a:lnTo>
                  <a:lnTo>
                    <a:pt x="181577" y="4350"/>
                  </a:lnTo>
                  <a:lnTo>
                    <a:pt x="181577" y="4517"/>
                  </a:lnTo>
                  <a:lnTo>
                    <a:pt x="181800" y="4796"/>
                  </a:lnTo>
                  <a:lnTo>
                    <a:pt x="182023" y="4963"/>
                  </a:lnTo>
                  <a:lnTo>
                    <a:pt x="182191" y="5019"/>
                  </a:lnTo>
                  <a:lnTo>
                    <a:pt x="182525" y="5019"/>
                  </a:lnTo>
                  <a:lnTo>
                    <a:pt x="182693" y="4963"/>
                  </a:lnTo>
                  <a:lnTo>
                    <a:pt x="182971" y="4796"/>
                  </a:lnTo>
                  <a:lnTo>
                    <a:pt x="183139" y="4517"/>
                  </a:lnTo>
                  <a:lnTo>
                    <a:pt x="183195" y="4350"/>
                  </a:lnTo>
                  <a:lnTo>
                    <a:pt x="183195" y="4183"/>
                  </a:lnTo>
                  <a:lnTo>
                    <a:pt x="183195" y="4015"/>
                  </a:lnTo>
                  <a:lnTo>
                    <a:pt x="183139" y="3904"/>
                  </a:lnTo>
                  <a:lnTo>
                    <a:pt x="182971" y="3625"/>
                  </a:lnTo>
                  <a:lnTo>
                    <a:pt x="182693" y="3458"/>
                  </a:lnTo>
                  <a:lnTo>
                    <a:pt x="182525" y="3402"/>
                  </a:lnTo>
                  <a:close/>
                  <a:moveTo>
                    <a:pt x="185537" y="3402"/>
                  </a:moveTo>
                  <a:lnTo>
                    <a:pt x="185425" y="3458"/>
                  </a:lnTo>
                  <a:lnTo>
                    <a:pt x="185146" y="3625"/>
                  </a:lnTo>
                  <a:lnTo>
                    <a:pt x="184979" y="3904"/>
                  </a:lnTo>
                  <a:lnTo>
                    <a:pt x="184923" y="4015"/>
                  </a:lnTo>
                  <a:lnTo>
                    <a:pt x="184923" y="4183"/>
                  </a:lnTo>
                  <a:lnTo>
                    <a:pt x="184923" y="4350"/>
                  </a:lnTo>
                  <a:lnTo>
                    <a:pt x="184979" y="4517"/>
                  </a:lnTo>
                  <a:lnTo>
                    <a:pt x="185146" y="4796"/>
                  </a:lnTo>
                  <a:lnTo>
                    <a:pt x="185425" y="4963"/>
                  </a:lnTo>
                  <a:lnTo>
                    <a:pt x="185537" y="5019"/>
                  </a:lnTo>
                  <a:lnTo>
                    <a:pt x="185871" y="5019"/>
                  </a:lnTo>
                  <a:lnTo>
                    <a:pt x="186039" y="4963"/>
                  </a:lnTo>
                  <a:lnTo>
                    <a:pt x="186317" y="4796"/>
                  </a:lnTo>
                  <a:lnTo>
                    <a:pt x="186485" y="4517"/>
                  </a:lnTo>
                  <a:lnTo>
                    <a:pt x="186541" y="4350"/>
                  </a:lnTo>
                  <a:lnTo>
                    <a:pt x="186541" y="4183"/>
                  </a:lnTo>
                  <a:lnTo>
                    <a:pt x="186541" y="4015"/>
                  </a:lnTo>
                  <a:lnTo>
                    <a:pt x="186485" y="3904"/>
                  </a:lnTo>
                  <a:lnTo>
                    <a:pt x="186317" y="3625"/>
                  </a:lnTo>
                  <a:lnTo>
                    <a:pt x="186039" y="3458"/>
                  </a:lnTo>
                  <a:lnTo>
                    <a:pt x="185871" y="3402"/>
                  </a:lnTo>
                  <a:close/>
                  <a:moveTo>
                    <a:pt x="188883" y="3402"/>
                  </a:moveTo>
                  <a:lnTo>
                    <a:pt x="188715" y="3458"/>
                  </a:lnTo>
                  <a:lnTo>
                    <a:pt x="188437" y="3625"/>
                  </a:lnTo>
                  <a:lnTo>
                    <a:pt x="188269" y="3904"/>
                  </a:lnTo>
                  <a:lnTo>
                    <a:pt x="188214" y="4015"/>
                  </a:lnTo>
                  <a:lnTo>
                    <a:pt x="188214" y="4183"/>
                  </a:lnTo>
                  <a:lnTo>
                    <a:pt x="188214" y="4350"/>
                  </a:lnTo>
                  <a:lnTo>
                    <a:pt x="188269" y="4517"/>
                  </a:lnTo>
                  <a:lnTo>
                    <a:pt x="188437" y="4796"/>
                  </a:lnTo>
                  <a:lnTo>
                    <a:pt x="188715" y="4963"/>
                  </a:lnTo>
                  <a:lnTo>
                    <a:pt x="188883" y="5019"/>
                  </a:lnTo>
                  <a:lnTo>
                    <a:pt x="189217" y="5019"/>
                  </a:lnTo>
                  <a:lnTo>
                    <a:pt x="189385" y="4963"/>
                  </a:lnTo>
                  <a:lnTo>
                    <a:pt x="189608" y="4796"/>
                  </a:lnTo>
                  <a:lnTo>
                    <a:pt x="189831" y="4517"/>
                  </a:lnTo>
                  <a:lnTo>
                    <a:pt x="189887" y="4350"/>
                  </a:lnTo>
                  <a:lnTo>
                    <a:pt x="189887" y="4183"/>
                  </a:lnTo>
                  <a:lnTo>
                    <a:pt x="189887" y="4015"/>
                  </a:lnTo>
                  <a:lnTo>
                    <a:pt x="189831" y="3904"/>
                  </a:lnTo>
                  <a:lnTo>
                    <a:pt x="189608" y="3625"/>
                  </a:lnTo>
                  <a:lnTo>
                    <a:pt x="189385" y="3458"/>
                  </a:lnTo>
                  <a:lnTo>
                    <a:pt x="189217" y="3402"/>
                  </a:lnTo>
                  <a:close/>
                  <a:moveTo>
                    <a:pt x="194125" y="3346"/>
                  </a:moveTo>
                  <a:lnTo>
                    <a:pt x="193958" y="3402"/>
                  </a:lnTo>
                  <a:lnTo>
                    <a:pt x="193790" y="3458"/>
                  </a:lnTo>
                  <a:lnTo>
                    <a:pt x="193511" y="3625"/>
                  </a:lnTo>
                  <a:lnTo>
                    <a:pt x="193344" y="3848"/>
                  </a:lnTo>
                  <a:lnTo>
                    <a:pt x="193288" y="4015"/>
                  </a:lnTo>
                  <a:lnTo>
                    <a:pt x="193288" y="4183"/>
                  </a:lnTo>
                  <a:lnTo>
                    <a:pt x="193288" y="4350"/>
                  </a:lnTo>
                  <a:lnTo>
                    <a:pt x="193344" y="4517"/>
                  </a:lnTo>
                  <a:lnTo>
                    <a:pt x="193511" y="4796"/>
                  </a:lnTo>
                  <a:lnTo>
                    <a:pt x="193790" y="4963"/>
                  </a:lnTo>
                  <a:lnTo>
                    <a:pt x="193958" y="5019"/>
                  </a:lnTo>
                  <a:lnTo>
                    <a:pt x="194292" y="5019"/>
                  </a:lnTo>
                  <a:lnTo>
                    <a:pt x="194404" y="4963"/>
                  </a:lnTo>
                  <a:lnTo>
                    <a:pt x="194683" y="4796"/>
                  </a:lnTo>
                  <a:lnTo>
                    <a:pt x="194850" y="4517"/>
                  </a:lnTo>
                  <a:lnTo>
                    <a:pt x="194906" y="4350"/>
                  </a:lnTo>
                  <a:lnTo>
                    <a:pt x="194961" y="4183"/>
                  </a:lnTo>
                  <a:lnTo>
                    <a:pt x="194906" y="4015"/>
                  </a:lnTo>
                  <a:lnTo>
                    <a:pt x="194850" y="3848"/>
                  </a:lnTo>
                  <a:lnTo>
                    <a:pt x="194683" y="3625"/>
                  </a:lnTo>
                  <a:lnTo>
                    <a:pt x="194404" y="3458"/>
                  </a:lnTo>
                  <a:lnTo>
                    <a:pt x="194292" y="3402"/>
                  </a:lnTo>
                  <a:lnTo>
                    <a:pt x="194125" y="3346"/>
                  </a:lnTo>
                  <a:close/>
                  <a:moveTo>
                    <a:pt x="202546" y="3346"/>
                  </a:moveTo>
                  <a:lnTo>
                    <a:pt x="202378" y="3402"/>
                  </a:lnTo>
                  <a:lnTo>
                    <a:pt x="202211" y="3458"/>
                  </a:lnTo>
                  <a:lnTo>
                    <a:pt x="201932" y="3625"/>
                  </a:lnTo>
                  <a:lnTo>
                    <a:pt x="201765" y="3848"/>
                  </a:lnTo>
                  <a:lnTo>
                    <a:pt x="201709" y="4015"/>
                  </a:lnTo>
                  <a:lnTo>
                    <a:pt x="201709" y="4183"/>
                  </a:lnTo>
                  <a:lnTo>
                    <a:pt x="201709" y="4350"/>
                  </a:lnTo>
                  <a:lnTo>
                    <a:pt x="201765" y="4517"/>
                  </a:lnTo>
                  <a:lnTo>
                    <a:pt x="201932" y="4796"/>
                  </a:lnTo>
                  <a:lnTo>
                    <a:pt x="202211" y="4963"/>
                  </a:lnTo>
                  <a:lnTo>
                    <a:pt x="202378" y="5019"/>
                  </a:lnTo>
                  <a:lnTo>
                    <a:pt x="202713" y="5019"/>
                  </a:lnTo>
                  <a:lnTo>
                    <a:pt x="202880" y="4963"/>
                  </a:lnTo>
                  <a:lnTo>
                    <a:pt x="203103" y="4796"/>
                  </a:lnTo>
                  <a:lnTo>
                    <a:pt x="203326" y="4517"/>
                  </a:lnTo>
                  <a:lnTo>
                    <a:pt x="203382" y="4350"/>
                  </a:lnTo>
                  <a:lnTo>
                    <a:pt x="203382" y="4183"/>
                  </a:lnTo>
                  <a:lnTo>
                    <a:pt x="203382" y="4015"/>
                  </a:lnTo>
                  <a:lnTo>
                    <a:pt x="203326" y="3848"/>
                  </a:lnTo>
                  <a:lnTo>
                    <a:pt x="203103" y="3625"/>
                  </a:lnTo>
                  <a:lnTo>
                    <a:pt x="202880" y="3458"/>
                  </a:lnTo>
                  <a:lnTo>
                    <a:pt x="202713" y="3402"/>
                  </a:lnTo>
                  <a:lnTo>
                    <a:pt x="202546" y="3346"/>
                  </a:lnTo>
                  <a:close/>
                  <a:moveTo>
                    <a:pt x="207565" y="3346"/>
                  </a:moveTo>
                  <a:lnTo>
                    <a:pt x="207397" y="3402"/>
                  </a:lnTo>
                  <a:lnTo>
                    <a:pt x="207286" y="3458"/>
                  </a:lnTo>
                  <a:lnTo>
                    <a:pt x="207007" y="3625"/>
                  </a:lnTo>
                  <a:lnTo>
                    <a:pt x="206840" y="3848"/>
                  </a:lnTo>
                  <a:lnTo>
                    <a:pt x="206784" y="4015"/>
                  </a:lnTo>
                  <a:lnTo>
                    <a:pt x="206784" y="4183"/>
                  </a:lnTo>
                  <a:lnTo>
                    <a:pt x="206784" y="4350"/>
                  </a:lnTo>
                  <a:lnTo>
                    <a:pt x="206840" y="4517"/>
                  </a:lnTo>
                  <a:lnTo>
                    <a:pt x="207007" y="4796"/>
                  </a:lnTo>
                  <a:lnTo>
                    <a:pt x="207286" y="4963"/>
                  </a:lnTo>
                  <a:lnTo>
                    <a:pt x="207397" y="5019"/>
                  </a:lnTo>
                  <a:lnTo>
                    <a:pt x="207732" y="5019"/>
                  </a:lnTo>
                  <a:lnTo>
                    <a:pt x="207899" y="4963"/>
                  </a:lnTo>
                  <a:lnTo>
                    <a:pt x="208178" y="4796"/>
                  </a:lnTo>
                  <a:lnTo>
                    <a:pt x="208345" y="4517"/>
                  </a:lnTo>
                  <a:lnTo>
                    <a:pt x="208401" y="4350"/>
                  </a:lnTo>
                  <a:lnTo>
                    <a:pt x="208401" y="4183"/>
                  </a:lnTo>
                  <a:lnTo>
                    <a:pt x="208401" y="4015"/>
                  </a:lnTo>
                  <a:lnTo>
                    <a:pt x="208345" y="3848"/>
                  </a:lnTo>
                  <a:lnTo>
                    <a:pt x="208178" y="3625"/>
                  </a:lnTo>
                  <a:lnTo>
                    <a:pt x="207899" y="3458"/>
                  </a:lnTo>
                  <a:lnTo>
                    <a:pt x="207732" y="3402"/>
                  </a:lnTo>
                  <a:lnTo>
                    <a:pt x="207565" y="3346"/>
                  </a:lnTo>
                  <a:close/>
                  <a:moveTo>
                    <a:pt x="210911" y="3346"/>
                  </a:moveTo>
                  <a:lnTo>
                    <a:pt x="210743" y="3402"/>
                  </a:lnTo>
                  <a:lnTo>
                    <a:pt x="210576" y="3458"/>
                  </a:lnTo>
                  <a:lnTo>
                    <a:pt x="210297" y="3625"/>
                  </a:lnTo>
                  <a:lnTo>
                    <a:pt x="210130" y="3848"/>
                  </a:lnTo>
                  <a:lnTo>
                    <a:pt x="210074" y="4015"/>
                  </a:lnTo>
                  <a:lnTo>
                    <a:pt x="210074" y="4183"/>
                  </a:lnTo>
                  <a:lnTo>
                    <a:pt x="210074" y="4350"/>
                  </a:lnTo>
                  <a:lnTo>
                    <a:pt x="210130" y="4517"/>
                  </a:lnTo>
                  <a:lnTo>
                    <a:pt x="210297" y="4796"/>
                  </a:lnTo>
                  <a:lnTo>
                    <a:pt x="210576" y="4963"/>
                  </a:lnTo>
                  <a:lnTo>
                    <a:pt x="210743" y="5019"/>
                  </a:lnTo>
                  <a:lnTo>
                    <a:pt x="211078" y="5019"/>
                  </a:lnTo>
                  <a:lnTo>
                    <a:pt x="211245" y="4963"/>
                  </a:lnTo>
                  <a:lnTo>
                    <a:pt x="211468" y="4796"/>
                  </a:lnTo>
                  <a:lnTo>
                    <a:pt x="211691" y="4517"/>
                  </a:lnTo>
                  <a:lnTo>
                    <a:pt x="211691" y="4350"/>
                  </a:lnTo>
                  <a:lnTo>
                    <a:pt x="211747" y="4183"/>
                  </a:lnTo>
                  <a:lnTo>
                    <a:pt x="211691" y="4015"/>
                  </a:lnTo>
                  <a:lnTo>
                    <a:pt x="211691" y="3848"/>
                  </a:lnTo>
                  <a:lnTo>
                    <a:pt x="211468" y="3625"/>
                  </a:lnTo>
                  <a:lnTo>
                    <a:pt x="211245" y="3458"/>
                  </a:lnTo>
                  <a:lnTo>
                    <a:pt x="211078" y="3402"/>
                  </a:lnTo>
                  <a:lnTo>
                    <a:pt x="210911" y="3346"/>
                  </a:lnTo>
                  <a:close/>
                  <a:moveTo>
                    <a:pt x="215986" y="3346"/>
                  </a:moveTo>
                  <a:lnTo>
                    <a:pt x="215818" y="3402"/>
                  </a:lnTo>
                  <a:lnTo>
                    <a:pt x="215651" y="3458"/>
                  </a:lnTo>
                  <a:lnTo>
                    <a:pt x="215372" y="3625"/>
                  </a:lnTo>
                  <a:lnTo>
                    <a:pt x="215205" y="3848"/>
                  </a:lnTo>
                  <a:lnTo>
                    <a:pt x="215149" y="4015"/>
                  </a:lnTo>
                  <a:lnTo>
                    <a:pt x="215149" y="4183"/>
                  </a:lnTo>
                  <a:lnTo>
                    <a:pt x="215149" y="4350"/>
                  </a:lnTo>
                  <a:lnTo>
                    <a:pt x="215205" y="4517"/>
                  </a:lnTo>
                  <a:lnTo>
                    <a:pt x="215372" y="4796"/>
                  </a:lnTo>
                  <a:lnTo>
                    <a:pt x="215651" y="4963"/>
                  </a:lnTo>
                  <a:lnTo>
                    <a:pt x="215818" y="5019"/>
                  </a:lnTo>
                  <a:lnTo>
                    <a:pt x="216153" y="5019"/>
                  </a:lnTo>
                  <a:lnTo>
                    <a:pt x="216264" y="4963"/>
                  </a:lnTo>
                  <a:lnTo>
                    <a:pt x="216543" y="4796"/>
                  </a:lnTo>
                  <a:lnTo>
                    <a:pt x="216710" y="4517"/>
                  </a:lnTo>
                  <a:lnTo>
                    <a:pt x="216766" y="4350"/>
                  </a:lnTo>
                  <a:lnTo>
                    <a:pt x="216822" y="4183"/>
                  </a:lnTo>
                  <a:lnTo>
                    <a:pt x="216766" y="4015"/>
                  </a:lnTo>
                  <a:lnTo>
                    <a:pt x="216710" y="3848"/>
                  </a:lnTo>
                  <a:lnTo>
                    <a:pt x="216543" y="3625"/>
                  </a:lnTo>
                  <a:lnTo>
                    <a:pt x="216264" y="3458"/>
                  </a:lnTo>
                  <a:lnTo>
                    <a:pt x="216153" y="3402"/>
                  </a:lnTo>
                  <a:lnTo>
                    <a:pt x="215986" y="3346"/>
                  </a:lnTo>
                  <a:close/>
                  <a:moveTo>
                    <a:pt x="219276" y="3346"/>
                  </a:moveTo>
                  <a:lnTo>
                    <a:pt x="219108" y="3402"/>
                  </a:lnTo>
                  <a:lnTo>
                    <a:pt x="218941" y="3458"/>
                  </a:lnTo>
                  <a:lnTo>
                    <a:pt x="218718" y="3625"/>
                  </a:lnTo>
                  <a:lnTo>
                    <a:pt x="218551" y="3848"/>
                  </a:lnTo>
                  <a:lnTo>
                    <a:pt x="218495" y="4015"/>
                  </a:lnTo>
                  <a:lnTo>
                    <a:pt x="218439" y="4183"/>
                  </a:lnTo>
                  <a:lnTo>
                    <a:pt x="218495" y="4350"/>
                  </a:lnTo>
                  <a:lnTo>
                    <a:pt x="218551" y="4517"/>
                  </a:lnTo>
                  <a:lnTo>
                    <a:pt x="218718" y="4796"/>
                  </a:lnTo>
                  <a:lnTo>
                    <a:pt x="218941" y="4963"/>
                  </a:lnTo>
                  <a:lnTo>
                    <a:pt x="219108" y="5019"/>
                  </a:lnTo>
                  <a:lnTo>
                    <a:pt x="219443" y="5019"/>
                  </a:lnTo>
                  <a:lnTo>
                    <a:pt x="219610" y="4963"/>
                  </a:lnTo>
                  <a:lnTo>
                    <a:pt x="219889" y="4796"/>
                  </a:lnTo>
                  <a:lnTo>
                    <a:pt x="220057" y="4517"/>
                  </a:lnTo>
                  <a:lnTo>
                    <a:pt x="220112" y="4350"/>
                  </a:lnTo>
                  <a:lnTo>
                    <a:pt x="220112" y="4183"/>
                  </a:lnTo>
                  <a:lnTo>
                    <a:pt x="220112" y="4015"/>
                  </a:lnTo>
                  <a:lnTo>
                    <a:pt x="220057" y="3848"/>
                  </a:lnTo>
                  <a:lnTo>
                    <a:pt x="219889" y="3625"/>
                  </a:lnTo>
                  <a:lnTo>
                    <a:pt x="219610" y="3458"/>
                  </a:lnTo>
                  <a:lnTo>
                    <a:pt x="219443" y="3402"/>
                  </a:lnTo>
                  <a:lnTo>
                    <a:pt x="219276" y="3346"/>
                  </a:lnTo>
                  <a:close/>
                  <a:moveTo>
                    <a:pt x="222733" y="3346"/>
                  </a:moveTo>
                  <a:lnTo>
                    <a:pt x="222566" y="3402"/>
                  </a:lnTo>
                  <a:lnTo>
                    <a:pt x="222399" y="3458"/>
                  </a:lnTo>
                  <a:lnTo>
                    <a:pt x="222120" y="3625"/>
                  </a:lnTo>
                  <a:lnTo>
                    <a:pt x="221953" y="3848"/>
                  </a:lnTo>
                  <a:lnTo>
                    <a:pt x="221897" y="4015"/>
                  </a:lnTo>
                  <a:lnTo>
                    <a:pt x="221897" y="4183"/>
                  </a:lnTo>
                  <a:lnTo>
                    <a:pt x="221897" y="4350"/>
                  </a:lnTo>
                  <a:lnTo>
                    <a:pt x="221953" y="4517"/>
                  </a:lnTo>
                  <a:lnTo>
                    <a:pt x="222120" y="4796"/>
                  </a:lnTo>
                  <a:lnTo>
                    <a:pt x="222399" y="4963"/>
                  </a:lnTo>
                  <a:lnTo>
                    <a:pt x="222566" y="5019"/>
                  </a:lnTo>
                  <a:lnTo>
                    <a:pt x="222901" y="5019"/>
                  </a:lnTo>
                  <a:lnTo>
                    <a:pt x="223012" y="4963"/>
                  </a:lnTo>
                  <a:lnTo>
                    <a:pt x="223291" y="4796"/>
                  </a:lnTo>
                  <a:lnTo>
                    <a:pt x="223458" y="4517"/>
                  </a:lnTo>
                  <a:lnTo>
                    <a:pt x="223514" y="4350"/>
                  </a:lnTo>
                  <a:lnTo>
                    <a:pt x="223514" y="4183"/>
                  </a:lnTo>
                  <a:lnTo>
                    <a:pt x="223514" y="4015"/>
                  </a:lnTo>
                  <a:lnTo>
                    <a:pt x="223458" y="3848"/>
                  </a:lnTo>
                  <a:lnTo>
                    <a:pt x="223291" y="3625"/>
                  </a:lnTo>
                  <a:lnTo>
                    <a:pt x="223012" y="3458"/>
                  </a:lnTo>
                  <a:lnTo>
                    <a:pt x="222901" y="3402"/>
                  </a:lnTo>
                  <a:lnTo>
                    <a:pt x="222733" y="3346"/>
                  </a:lnTo>
                  <a:close/>
                  <a:moveTo>
                    <a:pt x="232771" y="3346"/>
                  </a:moveTo>
                  <a:lnTo>
                    <a:pt x="232604" y="3402"/>
                  </a:lnTo>
                  <a:lnTo>
                    <a:pt x="232437" y="3458"/>
                  </a:lnTo>
                  <a:lnTo>
                    <a:pt x="232158" y="3625"/>
                  </a:lnTo>
                  <a:lnTo>
                    <a:pt x="231991" y="3848"/>
                  </a:lnTo>
                  <a:lnTo>
                    <a:pt x="231935" y="4015"/>
                  </a:lnTo>
                  <a:lnTo>
                    <a:pt x="231935" y="4183"/>
                  </a:lnTo>
                  <a:lnTo>
                    <a:pt x="231935" y="4350"/>
                  </a:lnTo>
                  <a:lnTo>
                    <a:pt x="231991" y="4517"/>
                  </a:lnTo>
                  <a:lnTo>
                    <a:pt x="232158" y="4796"/>
                  </a:lnTo>
                  <a:lnTo>
                    <a:pt x="232437" y="4963"/>
                  </a:lnTo>
                  <a:lnTo>
                    <a:pt x="232604" y="5019"/>
                  </a:lnTo>
                  <a:lnTo>
                    <a:pt x="232939" y="5019"/>
                  </a:lnTo>
                  <a:lnTo>
                    <a:pt x="233050" y="4963"/>
                  </a:lnTo>
                  <a:lnTo>
                    <a:pt x="233329" y="4796"/>
                  </a:lnTo>
                  <a:lnTo>
                    <a:pt x="233496" y="4517"/>
                  </a:lnTo>
                  <a:lnTo>
                    <a:pt x="233552" y="4350"/>
                  </a:lnTo>
                  <a:lnTo>
                    <a:pt x="233552" y="4183"/>
                  </a:lnTo>
                  <a:lnTo>
                    <a:pt x="233552" y="4015"/>
                  </a:lnTo>
                  <a:lnTo>
                    <a:pt x="233496" y="3848"/>
                  </a:lnTo>
                  <a:lnTo>
                    <a:pt x="233329" y="3625"/>
                  </a:lnTo>
                  <a:lnTo>
                    <a:pt x="233050" y="3458"/>
                  </a:lnTo>
                  <a:lnTo>
                    <a:pt x="232939" y="3402"/>
                  </a:lnTo>
                  <a:lnTo>
                    <a:pt x="232771" y="3346"/>
                  </a:lnTo>
                  <a:close/>
                  <a:moveTo>
                    <a:pt x="274652" y="3402"/>
                  </a:moveTo>
                  <a:lnTo>
                    <a:pt x="274485" y="3458"/>
                  </a:lnTo>
                  <a:lnTo>
                    <a:pt x="274206" y="3625"/>
                  </a:lnTo>
                  <a:lnTo>
                    <a:pt x="274039" y="3904"/>
                  </a:lnTo>
                  <a:lnTo>
                    <a:pt x="273983" y="4015"/>
                  </a:lnTo>
                  <a:lnTo>
                    <a:pt x="273983" y="4183"/>
                  </a:lnTo>
                  <a:lnTo>
                    <a:pt x="273983" y="4350"/>
                  </a:lnTo>
                  <a:lnTo>
                    <a:pt x="274039" y="4517"/>
                  </a:lnTo>
                  <a:lnTo>
                    <a:pt x="274206" y="4796"/>
                  </a:lnTo>
                  <a:lnTo>
                    <a:pt x="274485" y="4963"/>
                  </a:lnTo>
                  <a:lnTo>
                    <a:pt x="274652" y="5019"/>
                  </a:lnTo>
                  <a:lnTo>
                    <a:pt x="274987" y="5019"/>
                  </a:lnTo>
                  <a:lnTo>
                    <a:pt x="275154" y="4963"/>
                  </a:lnTo>
                  <a:lnTo>
                    <a:pt x="275377" y="4796"/>
                  </a:lnTo>
                  <a:lnTo>
                    <a:pt x="275600" y="4517"/>
                  </a:lnTo>
                  <a:lnTo>
                    <a:pt x="275600" y="4350"/>
                  </a:lnTo>
                  <a:lnTo>
                    <a:pt x="275656" y="4183"/>
                  </a:lnTo>
                  <a:lnTo>
                    <a:pt x="275600" y="4015"/>
                  </a:lnTo>
                  <a:lnTo>
                    <a:pt x="275600" y="3904"/>
                  </a:lnTo>
                  <a:lnTo>
                    <a:pt x="275377" y="3625"/>
                  </a:lnTo>
                  <a:lnTo>
                    <a:pt x="275154" y="3458"/>
                  </a:lnTo>
                  <a:lnTo>
                    <a:pt x="274987" y="3402"/>
                  </a:lnTo>
                  <a:close/>
                  <a:moveTo>
                    <a:pt x="277998" y="3402"/>
                  </a:moveTo>
                  <a:lnTo>
                    <a:pt x="277831" y="3458"/>
                  </a:lnTo>
                  <a:lnTo>
                    <a:pt x="277608" y="3625"/>
                  </a:lnTo>
                  <a:lnTo>
                    <a:pt x="277441" y="3904"/>
                  </a:lnTo>
                  <a:lnTo>
                    <a:pt x="277385" y="4015"/>
                  </a:lnTo>
                  <a:lnTo>
                    <a:pt x="277329" y="4183"/>
                  </a:lnTo>
                  <a:lnTo>
                    <a:pt x="277385" y="4350"/>
                  </a:lnTo>
                  <a:lnTo>
                    <a:pt x="277441" y="4517"/>
                  </a:lnTo>
                  <a:lnTo>
                    <a:pt x="277608" y="4796"/>
                  </a:lnTo>
                  <a:lnTo>
                    <a:pt x="277831" y="4963"/>
                  </a:lnTo>
                  <a:lnTo>
                    <a:pt x="277998" y="5019"/>
                  </a:lnTo>
                  <a:lnTo>
                    <a:pt x="278333" y="5019"/>
                  </a:lnTo>
                  <a:lnTo>
                    <a:pt x="278500" y="4963"/>
                  </a:lnTo>
                  <a:lnTo>
                    <a:pt x="278779" y="4796"/>
                  </a:lnTo>
                  <a:lnTo>
                    <a:pt x="278946" y="4517"/>
                  </a:lnTo>
                  <a:lnTo>
                    <a:pt x="279002" y="4350"/>
                  </a:lnTo>
                  <a:lnTo>
                    <a:pt x="279002" y="4183"/>
                  </a:lnTo>
                  <a:lnTo>
                    <a:pt x="279002" y="4015"/>
                  </a:lnTo>
                  <a:lnTo>
                    <a:pt x="278946" y="3904"/>
                  </a:lnTo>
                  <a:lnTo>
                    <a:pt x="278779" y="3625"/>
                  </a:lnTo>
                  <a:lnTo>
                    <a:pt x="278500" y="3458"/>
                  </a:lnTo>
                  <a:lnTo>
                    <a:pt x="278333" y="3402"/>
                  </a:lnTo>
                  <a:close/>
                  <a:moveTo>
                    <a:pt x="281400" y="3402"/>
                  </a:moveTo>
                  <a:lnTo>
                    <a:pt x="281233" y="3458"/>
                  </a:lnTo>
                  <a:lnTo>
                    <a:pt x="280954" y="3625"/>
                  </a:lnTo>
                  <a:lnTo>
                    <a:pt x="280787" y="3904"/>
                  </a:lnTo>
                  <a:lnTo>
                    <a:pt x="280731" y="4015"/>
                  </a:lnTo>
                  <a:lnTo>
                    <a:pt x="280731" y="4183"/>
                  </a:lnTo>
                  <a:lnTo>
                    <a:pt x="280731" y="4350"/>
                  </a:lnTo>
                  <a:lnTo>
                    <a:pt x="280787" y="4517"/>
                  </a:lnTo>
                  <a:lnTo>
                    <a:pt x="280954" y="4796"/>
                  </a:lnTo>
                  <a:lnTo>
                    <a:pt x="281233" y="4963"/>
                  </a:lnTo>
                  <a:lnTo>
                    <a:pt x="281400" y="5019"/>
                  </a:lnTo>
                  <a:lnTo>
                    <a:pt x="281735" y="5019"/>
                  </a:lnTo>
                  <a:lnTo>
                    <a:pt x="281846" y="4963"/>
                  </a:lnTo>
                  <a:lnTo>
                    <a:pt x="282125" y="4796"/>
                  </a:lnTo>
                  <a:lnTo>
                    <a:pt x="282292" y="4517"/>
                  </a:lnTo>
                  <a:lnTo>
                    <a:pt x="282348" y="4350"/>
                  </a:lnTo>
                  <a:lnTo>
                    <a:pt x="282348" y="4183"/>
                  </a:lnTo>
                  <a:lnTo>
                    <a:pt x="282348" y="4015"/>
                  </a:lnTo>
                  <a:lnTo>
                    <a:pt x="282292" y="3904"/>
                  </a:lnTo>
                  <a:lnTo>
                    <a:pt x="282125" y="3625"/>
                  </a:lnTo>
                  <a:lnTo>
                    <a:pt x="281846" y="3458"/>
                  </a:lnTo>
                  <a:lnTo>
                    <a:pt x="281735" y="3402"/>
                  </a:lnTo>
                  <a:close/>
                  <a:moveTo>
                    <a:pt x="284690" y="3402"/>
                  </a:moveTo>
                  <a:lnTo>
                    <a:pt x="284523" y="3458"/>
                  </a:lnTo>
                  <a:lnTo>
                    <a:pt x="284300" y="3625"/>
                  </a:lnTo>
                  <a:lnTo>
                    <a:pt x="284077" y="3904"/>
                  </a:lnTo>
                  <a:lnTo>
                    <a:pt x="284077" y="4015"/>
                  </a:lnTo>
                  <a:lnTo>
                    <a:pt x="284021" y="4183"/>
                  </a:lnTo>
                  <a:lnTo>
                    <a:pt x="284077" y="4350"/>
                  </a:lnTo>
                  <a:lnTo>
                    <a:pt x="284077" y="4517"/>
                  </a:lnTo>
                  <a:lnTo>
                    <a:pt x="284300" y="4796"/>
                  </a:lnTo>
                  <a:lnTo>
                    <a:pt x="284523" y="4963"/>
                  </a:lnTo>
                  <a:lnTo>
                    <a:pt x="284690" y="5019"/>
                  </a:lnTo>
                  <a:lnTo>
                    <a:pt x="285025" y="5019"/>
                  </a:lnTo>
                  <a:lnTo>
                    <a:pt x="285192" y="4963"/>
                  </a:lnTo>
                  <a:lnTo>
                    <a:pt x="285471" y="4796"/>
                  </a:lnTo>
                  <a:lnTo>
                    <a:pt x="285638" y="4517"/>
                  </a:lnTo>
                  <a:lnTo>
                    <a:pt x="285694" y="4350"/>
                  </a:lnTo>
                  <a:lnTo>
                    <a:pt x="285694" y="4183"/>
                  </a:lnTo>
                  <a:lnTo>
                    <a:pt x="285694" y="4015"/>
                  </a:lnTo>
                  <a:lnTo>
                    <a:pt x="285638" y="3904"/>
                  </a:lnTo>
                  <a:lnTo>
                    <a:pt x="285471" y="3625"/>
                  </a:lnTo>
                  <a:lnTo>
                    <a:pt x="285192" y="3458"/>
                  </a:lnTo>
                  <a:lnTo>
                    <a:pt x="285025" y="3402"/>
                  </a:lnTo>
                  <a:close/>
                  <a:moveTo>
                    <a:pt x="3179" y="11711"/>
                  </a:moveTo>
                  <a:lnTo>
                    <a:pt x="3067" y="11767"/>
                  </a:lnTo>
                  <a:lnTo>
                    <a:pt x="2788" y="11934"/>
                  </a:lnTo>
                  <a:lnTo>
                    <a:pt x="2621" y="12213"/>
                  </a:lnTo>
                  <a:lnTo>
                    <a:pt x="2565" y="12324"/>
                  </a:lnTo>
                  <a:lnTo>
                    <a:pt x="2510" y="12492"/>
                  </a:lnTo>
                  <a:lnTo>
                    <a:pt x="2565" y="12659"/>
                  </a:lnTo>
                  <a:lnTo>
                    <a:pt x="2621" y="12826"/>
                  </a:lnTo>
                  <a:lnTo>
                    <a:pt x="2788" y="13105"/>
                  </a:lnTo>
                  <a:lnTo>
                    <a:pt x="3067" y="13272"/>
                  </a:lnTo>
                  <a:lnTo>
                    <a:pt x="3179" y="13328"/>
                  </a:lnTo>
                  <a:lnTo>
                    <a:pt x="3513" y="13328"/>
                  </a:lnTo>
                  <a:lnTo>
                    <a:pt x="3681" y="13272"/>
                  </a:lnTo>
                  <a:lnTo>
                    <a:pt x="3959" y="13105"/>
                  </a:lnTo>
                  <a:lnTo>
                    <a:pt x="4127" y="12826"/>
                  </a:lnTo>
                  <a:lnTo>
                    <a:pt x="4183" y="12659"/>
                  </a:lnTo>
                  <a:lnTo>
                    <a:pt x="4183" y="12492"/>
                  </a:lnTo>
                  <a:lnTo>
                    <a:pt x="4183" y="12324"/>
                  </a:lnTo>
                  <a:lnTo>
                    <a:pt x="4127" y="12213"/>
                  </a:lnTo>
                  <a:lnTo>
                    <a:pt x="3959" y="11934"/>
                  </a:lnTo>
                  <a:lnTo>
                    <a:pt x="3681" y="11767"/>
                  </a:lnTo>
                  <a:lnTo>
                    <a:pt x="3513" y="11711"/>
                  </a:lnTo>
                  <a:close/>
                  <a:moveTo>
                    <a:pt x="13273" y="11711"/>
                  </a:moveTo>
                  <a:lnTo>
                    <a:pt x="13161" y="11767"/>
                  </a:lnTo>
                  <a:lnTo>
                    <a:pt x="12882" y="11934"/>
                  </a:lnTo>
                  <a:lnTo>
                    <a:pt x="12715" y="12213"/>
                  </a:lnTo>
                  <a:lnTo>
                    <a:pt x="12659" y="12324"/>
                  </a:lnTo>
                  <a:lnTo>
                    <a:pt x="12603" y="12492"/>
                  </a:lnTo>
                  <a:lnTo>
                    <a:pt x="12659" y="12659"/>
                  </a:lnTo>
                  <a:lnTo>
                    <a:pt x="12715" y="12826"/>
                  </a:lnTo>
                  <a:lnTo>
                    <a:pt x="12882" y="13105"/>
                  </a:lnTo>
                  <a:lnTo>
                    <a:pt x="13161" y="13272"/>
                  </a:lnTo>
                  <a:lnTo>
                    <a:pt x="13273" y="13328"/>
                  </a:lnTo>
                  <a:lnTo>
                    <a:pt x="13607" y="13328"/>
                  </a:lnTo>
                  <a:lnTo>
                    <a:pt x="13774" y="13272"/>
                  </a:lnTo>
                  <a:lnTo>
                    <a:pt x="14053" y="13105"/>
                  </a:lnTo>
                  <a:lnTo>
                    <a:pt x="14221" y="12826"/>
                  </a:lnTo>
                  <a:lnTo>
                    <a:pt x="14276" y="12659"/>
                  </a:lnTo>
                  <a:lnTo>
                    <a:pt x="14276" y="12492"/>
                  </a:lnTo>
                  <a:lnTo>
                    <a:pt x="14276" y="12324"/>
                  </a:lnTo>
                  <a:lnTo>
                    <a:pt x="14221" y="12213"/>
                  </a:lnTo>
                  <a:lnTo>
                    <a:pt x="14053" y="11934"/>
                  </a:lnTo>
                  <a:lnTo>
                    <a:pt x="13774" y="11767"/>
                  </a:lnTo>
                  <a:lnTo>
                    <a:pt x="13607" y="11711"/>
                  </a:lnTo>
                  <a:close/>
                  <a:moveTo>
                    <a:pt x="16674" y="11711"/>
                  </a:moveTo>
                  <a:lnTo>
                    <a:pt x="16507" y="11767"/>
                  </a:lnTo>
                  <a:lnTo>
                    <a:pt x="16228" y="11934"/>
                  </a:lnTo>
                  <a:lnTo>
                    <a:pt x="16061" y="12213"/>
                  </a:lnTo>
                  <a:lnTo>
                    <a:pt x="16005" y="12324"/>
                  </a:lnTo>
                  <a:lnTo>
                    <a:pt x="16005" y="12492"/>
                  </a:lnTo>
                  <a:lnTo>
                    <a:pt x="16005" y="12659"/>
                  </a:lnTo>
                  <a:lnTo>
                    <a:pt x="16061" y="12826"/>
                  </a:lnTo>
                  <a:lnTo>
                    <a:pt x="16228" y="13105"/>
                  </a:lnTo>
                  <a:lnTo>
                    <a:pt x="16507" y="13272"/>
                  </a:lnTo>
                  <a:lnTo>
                    <a:pt x="16674" y="13328"/>
                  </a:lnTo>
                  <a:lnTo>
                    <a:pt x="17009" y="13328"/>
                  </a:lnTo>
                  <a:lnTo>
                    <a:pt x="17120" y="13272"/>
                  </a:lnTo>
                  <a:lnTo>
                    <a:pt x="17399" y="13105"/>
                  </a:lnTo>
                  <a:lnTo>
                    <a:pt x="17567" y="12826"/>
                  </a:lnTo>
                  <a:lnTo>
                    <a:pt x="17622" y="12659"/>
                  </a:lnTo>
                  <a:lnTo>
                    <a:pt x="17678" y="12492"/>
                  </a:lnTo>
                  <a:lnTo>
                    <a:pt x="17622" y="12324"/>
                  </a:lnTo>
                  <a:lnTo>
                    <a:pt x="17567" y="12213"/>
                  </a:lnTo>
                  <a:lnTo>
                    <a:pt x="17399" y="11934"/>
                  </a:lnTo>
                  <a:lnTo>
                    <a:pt x="17120" y="11767"/>
                  </a:lnTo>
                  <a:lnTo>
                    <a:pt x="17009" y="11711"/>
                  </a:lnTo>
                  <a:close/>
                  <a:moveTo>
                    <a:pt x="20020" y="11711"/>
                  </a:moveTo>
                  <a:lnTo>
                    <a:pt x="19853" y="11767"/>
                  </a:lnTo>
                  <a:lnTo>
                    <a:pt x="19630" y="11934"/>
                  </a:lnTo>
                  <a:lnTo>
                    <a:pt x="19407" y="12213"/>
                  </a:lnTo>
                  <a:lnTo>
                    <a:pt x="19351" y="12324"/>
                  </a:lnTo>
                  <a:lnTo>
                    <a:pt x="19351" y="12492"/>
                  </a:lnTo>
                  <a:lnTo>
                    <a:pt x="19351" y="12659"/>
                  </a:lnTo>
                  <a:lnTo>
                    <a:pt x="19407" y="12826"/>
                  </a:lnTo>
                  <a:lnTo>
                    <a:pt x="19630" y="13105"/>
                  </a:lnTo>
                  <a:lnTo>
                    <a:pt x="19853" y="13272"/>
                  </a:lnTo>
                  <a:lnTo>
                    <a:pt x="20020" y="13328"/>
                  </a:lnTo>
                  <a:lnTo>
                    <a:pt x="20355" y="13328"/>
                  </a:lnTo>
                  <a:lnTo>
                    <a:pt x="20522" y="13272"/>
                  </a:lnTo>
                  <a:lnTo>
                    <a:pt x="20801" y="13105"/>
                  </a:lnTo>
                  <a:lnTo>
                    <a:pt x="20968" y="12826"/>
                  </a:lnTo>
                  <a:lnTo>
                    <a:pt x="21024" y="12659"/>
                  </a:lnTo>
                  <a:lnTo>
                    <a:pt x="21024" y="12492"/>
                  </a:lnTo>
                  <a:lnTo>
                    <a:pt x="21024" y="12324"/>
                  </a:lnTo>
                  <a:lnTo>
                    <a:pt x="20968" y="12213"/>
                  </a:lnTo>
                  <a:lnTo>
                    <a:pt x="20801" y="11934"/>
                  </a:lnTo>
                  <a:lnTo>
                    <a:pt x="20522" y="11767"/>
                  </a:lnTo>
                  <a:lnTo>
                    <a:pt x="20355" y="11711"/>
                  </a:lnTo>
                  <a:close/>
                  <a:moveTo>
                    <a:pt x="25095" y="11711"/>
                  </a:moveTo>
                  <a:lnTo>
                    <a:pt x="24928" y="11767"/>
                  </a:lnTo>
                  <a:lnTo>
                    <a:pt x="24705" y="11934"/>
                  </a:lnTo>
                  <a:lnTo>
                    <a:pt x="24482" y="12213"/>
                  </a:lnTo>
                  <a:lnTo>
                    <a:pt x="24426" y="12324"/>
                  </a:lnTo>
                  <a:lnTo>
                    <a:pt x="24426" y="12492"/>
                  </a:lnTo>
                  <a:lnTo>
                    <a:pt x="24426" y="12659"/>
                  </a:lnTo>
                  <a:lnTo>
                    <a:pt x="24482" y="12826"/>
                  </a:lnTo>
                  <a:lnTo>
                    <a:pt x="24705" y="13105"/>
                  </a:lnTo>
                  <a:lnTo>
                    <a:pt x="24928" y="13272"/>
                  </a:lnTo>
                  <a:lnTo>
                    <a:pt x="25095" y="13328"/>
                  </a:lnTo>
                  <a:lnTo>
                    <a:pt x="25430" y="13328"/>
                  </a:lnTo>
                  <a:lnTo>
                    <a:pt x="25597" y="13272"/>
                  </a:lnTo>
                  <a:lnTo>
                    <a:pt x="25876" y="13105"/>
                  </a:lnTo>
                  <a:lnTo>
                    <a:pt x="26043" y="12826"/>
                  </a:lnTo>
                  <a:lnTo>
                    <a:pt x="26099" y="12659"/>
                  </a:lnTo>
                  <a:lnTo>
                    <a:pt x="26099" y="12492"/>
                  </a:lnTo>
                  <a:lnTo>
                    <a:pt x="26099" y="12324"/>
                  </a:lnTo>
                  <a:lnTo>
                    <a:pt x="26043" y="12213"/>
                  </a:lnTo>
                  <a:lnTo>
                    <a:pt x="25876" y="11934"/>
                  </a:lnTo>
                  <a:lnTo>
                    <a:pt x="25597" y="11767"/>
                  </a:lnTo>
                  <a:lnTo>
                    <a:pt x="25430" y="11711"/>
                  </a:lnTo>
                  <a:close/>
                  <a:moveTo>
                    <a:pt x="28441" y="11711"/>
                  </a:moveTo>
                  <a:lnTo>
                    <a:pt x="28274" y="11767"/>
                  </a:lnTo>
                  <a:lnTo>
                    <a:pt x="27995" y="11934"/>
                  </a:lnTo>
                  <a:lnTo>
                    <a:pt x="27828" y="12213"/>
                  </a:lnTo>
                  <a:lnTo>
                    <a:pt x="27772" y="12324"/>
                  </a:lnTo>
                  <a:lnTo>
                    <a:pt x="27772" y="12492"/>
                  </a:lnTo>
                  <a:lnTo>
                    <a:pt x="27772" y="12659"/>
                  </a:lnTo>
                  <a:lnTo>
                    <a:pt x="27828" y="12826"/>
                  </a:lnTo>
                  <a:lnTo>
                    <a:pt x="27995" y="13105"/>
                  </a:lnTo>
                  <a:lnTo>
                    <a:pt x="28274" y="13272"/>
                  </a:lnTo>
                  <a:lnTo>
                    <a:pt x="28441" y="13328"/>
                  </a:lnTo>
                  <a:lnTo>
                    <a:pt x="28776" y="13328"/>
                  </a:lnTo>
                  <a:lnTo>
                    <a:pt x="28943" y="13272"/>
                  </a:lnTo>
                  <a:lnTo>
                    <a:pt x="29166" y="13105"/>
                  </a:lnTo>
                  <a:lnTo>
                    <a:pt x="29333" y="12826"/>
                  </a:lnTo>
                  <a:lnTo>
                    <a:pt x="29389" y="12659"/>
                  </a:lnTo>
                  <a:lnTo>
                    <a:pt x="29445" y="12492"/>
                  </a:lnTo>
                  <a:lnTo>
                    <a:pt x="29389" y="12324"/>
                  </a:lnTo>
                  <a:lnTo>
                    <a:pt x="29333" y="12213"/>
                  </a:lnTo>
                  <a:lnTo>
                    <a:pt x="29166" y="11934"/>
                  </a:lnTo>
                  <a:lnTo>
                    <a:pt x="28943" y="11767"/>
                  </a:lnTo>
                  <a:lnTo>
                    <a:pt x="28776" y="11711"/>
                  </a:lnTo>
                  <a:close/>
                  <a:moveTo>
                    <a:pt x="40152" y="11711"/>
                  </a:moveTo>
                  <a:lnTo>
                    <a:pt x="40041" y="11767"/>
                  </a:lnTo>
                  <a:lnTo>
                    <a:pt x="39762" y="11934"/>
                  </a:lnTo>
                  <a:lnTo>
                    <a:pt x="39595" y="12213"/>
                  </a:lnTo>
                  <a:lnTo>
                    <a:pt x="39539" y="12324"/>
                  </a:lnTo>
                  <a:lnTo>
                    <a:pt x="39539" y="12492"/>
                  </a:lnTo>
                  <a:lnTo>
                    <a:pt x="39539" y="12659"/>
                  </a:lnTo>
                  <a:lnTo>
                    <a:pt x="39595" y="12826"/>
                  </a:lnTo>
                  <a:lnTo>
                    <a:pt x="39762" y="13105"/>
                  </a:lnTo>
                  <a:lnTo>
                    <a:pt x="40041" y="13272"/>
                  </a:lnTo>
                  <a:lnTo>
                    <a:pt x="40152" y="13328"/>
                  </a:lnTo>
                  <a:lnTo>
                    <a:pt x="40487" y="13328"/>
                  </a:lnTo>
                  <a:lnTo>
                    <a:pt x="40654" y="13272"/>
                  </a:lnTo>
                  <a:lnTo>
                    <a:pt x="40933" y="13105"/>
                  </a:lnTo>
                  <a:lnTo>
                    <a:pt x="41100" y="12826"/>
                  </a:lnTo>
                  <a:lnTo>
                    <a:pt x="41156" y="12659"/>
                  </a:lnTo>
                  <a:lnTo>
                    <a:pt x="41156" y="12492"/>
                  </a:lnTo>
                  <a:lnTo>
                    <a:pt x="41156" y="12324"/>
                  </a:lnTo>
                  <a:lnTo>
                    <a:pt x="41100" y="12213"/>
                  </a:lnTo>
                  <a:lnTo>
                    <a:pt x="40933" y="11934"/>
                  </a:lnTo>
                  <a:lnTo>
                    <a:pt x="40654" y="11767"/>
                  </a:lnTo>
                  <a:lnTo>
                    <a:pt x="40487" y="11711"/>
                  </a:lnTo>
                  <a:close/>
                  <a:moveTo>
                    <a:pt x="48517" y="11711"/>
                  </a:moveTo>
                  <a:lnTo>
                    <a:pt x="48350" y="11767"/>
                  </a:lnTo>
                  <a:lnTo>
                    <a:pt x="48127" y="11934"/>
                  </a:lnTo>
                  <a:lnTo>
                    <a:pt x="47904" y="12213"/>
                  </a:lnTo>
                  <a:lnTo>
                    <a:pt x="47904" y="12324"/>
                  </a:lnTo>
                  <a:lnTo>
                    <a:pt x="47848" y="12492"/>
                  </a:lnTo>
                  <a:lnTo>
                    <a:pt x="47904" y="12659"/>
                  </a:lnTo>
                  <a:lnTo>
                    <a:pt x="47904" y="12826"/>
                  </a:lnTo>
                  <a:lnTo>
                    <a:pt x="48127" y="13105"/>
                  </a:lnTo>
                  <a:lnTo>
                    <a:pt x="48350" y="13272"/>
                  </a:lnTo>
                  <a:lnTo>
                    <a:pt x="48517" y="13328"/>
                  </a:lnTo>
                  <a:lnTo>
                    <a:pt x="48852" y="13328"/>
                  </a:lnTo>
                  <a:lnTo>
                    <a:pt x="49019" y="13272"/>
                  </a:lnTo>
                  <a:lnTo>
                    <a:pt x="49298" y="13105"/>
                  </a:lnTo>
                  <a:lnTo>
                    <a:pt x="49465" y="12826"/>
                  </a:lnTo>
                  <a:lnTo>
                    <a:pt x="49521" y="12659"/>
                  </a:lnTo>
                  <a:lnTo>
                    <a:pt x="49521" y="12492"/>
                  </a:lnTo>
                  <a:lnTo>
                    <a:pt x="49521" y="12324"/>
                  </a:lnTo>
                  <a:lnTo>
                    <a:pt x="49465" y="12213"/>
                  </a:lnTo>
                  <a:lnTo>
                    <a:pt x="49298" y="11934"/>
                  </a:lnTo>
                  <a:lnTo>
                    <a:pt x="49019" y="11767"/>
                  </a:lnTo>
                  <a:lnTo>
                    <a:pt x="48852" y="11711"/>
                  </a:lnTo>
                  <a:close/>
                  <a:moveTo>
                    <a:pt x="51808" y="11711"/>
                  </a:moveTo>
                  <a:lnTo>
                    <a:pt x="51696" y="11767"/>
                  </a:lnTo>
                  <a:lnTo>
                    <a:pt x="51417" y="11934"/>
                  </a:lnTo>
                  <a:lnTo>
                    <a:pt x="51250" y="12213"/>
                  </a:lnTo>
                  <a:lnTo>
                    <a:pt x="51194" y="12324"/>
                  </a:lnTo>
                  <a:lnTo>
                    <a:pt x="51194" y="12492"/>
                  </a:lnTo>
                  <a:lnTo>
                    <a:pt x="51194" y="12659"/>
                  </a:lnTo>
                  <a:lnTo>
                    <a:pt x="51250" y="12826"/>
                  </a:lnTo>
                  <a:lnTo>
                    <a:pt x="51417" y="13105"/>
                  </a:lnTo>
                  <a:lnTo>
                    <a:pt x="51696" y="13272"/>
                  </a:lnTo>
                  <a:lnTo>
                    <a:pt x="51808" y="13328"/>
                  </a:lnTo>
                  <a:lnTo>
                    <a:pt x="52142" y="13328"/>
                  </a:lnTo>
                  <a:lnTo>
                    <a:pt x="52309" y="13272"/>
                  </a:lnTo>
                  <a:lnTo>
                    <a:pt x="52588" y="13105"/>
                  </a:lnTo>
                  <a:lnTo>
                    <a:pt x="52756" y="12826"/>
                  </a:lnTo>
                  <a:lnTo>
                    <a:pt x="52811" y="12659"/>
                  </a:lnTo>
                  <a:lnTo>
                    <a:pt x="52811" y="12492"/>
                  </a:lnTo>
                  <a:lnTo>
                    <a:pt x="52811" y="12324"/>
                  </a:lnTo>
                  <a:lnTo>
                    <a:pt x="52756" y="12213"/>
                  </a:lnTo>
                  <a:lnTo>
                    <a:pt x="52588" y="11934"/>
                  </a:lnTo>
                  <a:lnTo>
                    <a:pt x="52309" y="11767"/>
                  </a:lnTo>
                  <a:lnTo>
                    <a:pt x="52142" y="11711"/>
                  </a:lnTo>
                  <a:close/>
                  <a:moveTo>
                    <a:pt x="56938" y="11711"/>
                  </a:moveTo>
                  <a:lnTo>
                    <a:pt x="56771" y="11767"/>
                  </a:lnTo>
                  <a:lnTo>
                    <a:pt x="56492" y="11934"/>
                  </a:lnTo>
                  <a:lnTo>
                    <a:pt x="56325" y="12213"/>
                  </a:lnTo>
                  <a:lnTo>
                    <a:pt x="56269" y="12324"/>
                  </a:lnTo>
                  <a:lnTo>
                    <a:pt x="56269" y="12492"/>
                  </a:lnTo>
                  <a:lnTo>
                    <a:pt x="56269" y="12659"/>
                  </a:lnTo>
                  <a:lnTo>
                    <a:pt x="56325" y="12826"/>
                  </a:lnTo>
                  <a:lnTo>
                    <a:pt x="56492" y="13105"/>
                  </a:lnTo>
                  <a:lnTo>
                    <a:pt x="56771" y="13272"/>
                  </a:lnTo>
                  <a:lnTo>
                    <a:pt x="56938" y="13328"/>
                  </a:lnTo>
                  <a:lnTo>
                    <a:pt x="57273" y="13328"/>
                  </a:lnTo>
                  <a:lnTo>
                    <a:pt x="57440" y="13272"/>
                  </a:lnTo>
                  <a:lnTo>
                    <a:pt x="57663" y="13105"/>
                  </a:lnTo>
                  <a:lnTo>
                    <a:pt x="57830" y="12826"/>
                  </a:lnTo>
                  <a:lnTo>
                    <a:pt x="57886" y="12659"/>
                  </a:lnTo>
                  <a:lnTo>
                    <a:pt x="57942" y="12492"/>
                  </a:lnTo>
                  <a:lnTo>
                    <a:pt x="57886" y="12324"/>
                  </a:lnTo>
                  <a:lnTo>
                    <a:pt x="57830" y="12213"/>
                  </a:lnTo>
                  <a:lnTo>
                    <a:pt x="57663" y="11934"/>
                  </a:lnTo>
                  <a:lnTo>
                    <a:pt x="57440" y="11767"/>
                  </a:lnTo>
                  <a:lnTo>
                    <a:pt x="57273" y="11711"/>
                  </a:lnTo>
                  <a:close/>
                  <a:moveTo>
                    <a:pt x="62013" y="11711"/>
                  </a:moveTo>
                  <a:lnTo>
                    <a:pt x="61846" y="11767"/>
                  </a:lnTo>
                  <a:lnTo>
                    <a:pt x="61567" y="11934"/>
                  </a:lnTo>
                  <a:lnTo>
                    <a:pt x="61399" y="12213"/>
                  </a:lnTo>
                  <a:lnTo>
                    <a:pt x="61344" y="12324"/>
                  </a:lnTo>
                  <a:lnTo>
                    <a:pt x="61344" y="12492"/>
                  </a:lnTo>
                  <a:lnTo>
                    <a:pt x="61344" y="12659"/>
                  </a:lnTo>
                  <a:lnTo>
                    <a:pt x="61399" y="12826"/>
                  </a:lnTo>
                  <a:lnTo>
                    <a:pt x="61567" y="13105"/>
                  </a:lnTo>
                  <a:lnTo>
                    <a:pt x="61846" y="13272"/>
                  </a:lnTo>
                  <a:lnTo>
                    <a:pt x="62013" y="13328"/>
                  </a:lnTo>
                  <a:lnTo>
                    <a:pt x="62347" y="13328"/>
                  </a:lnTo>
                  <a:lnTo>
                    <a:pt x="62515" y="13272"/>
                  </a:lnTo>
                  <a:lnTo>
                    <a:pt x="62738" y="13105"/>
                  </a:lnTo>
                  <a:lnTo>
                    <a:pt x="62961" y="12826"/>
                  </a:lnTo>
                  <a:lnTo>
                    <a:pt x="62961" y="12659"/>
                  </a:lnTo>
                  <a:lnTo>
                    <a:pt x="63017" y="12492"/>
                  </a:lnTo>
                  <a:lnTo>
                    <a:pt x="62961" y="12324"/>
                  </a:lnTo>
                  <a:lnTo>
                    <a:pt x="62961" y="12213"/>
                  </a:lnTo>
                  <a:lnTo>
                    <a:pt x="62738" y="11934"/>
                  </a:lnTo>
                  <a:lnTo>
                    <a:pt x="62515" y="11767"/>
                  </a:lnTo>
                  <a:lnTo>
                    <a:pt x="62347" y="11711"/>
                  </a:lnTo>
                  <a:close/>
                  <a:moveTo>
                    <a:pt x="72051" y="11711"/>
                  </a:moveTo>
                  <a:lnTo>
                    <a:pt x="71884" y="11767"/>
                  </a:lnTo>
                  <a:lnTo>
                    <a:pt x="71605" y="11934"/>
                  </a:lnTo>
                  <a:lnTo>
                    <a:pt x="71438" y="12213"/>
                  </a:lnTo>
                  <a:lnTo>
                    <a:pt x="71382" y="12324"/>
                  </a:lnTo>
                  <a:lnTo>
                    <a:pt x="71382" y="12492"/>
                  </a:lnTo>
                  <a:lnTo>
                    <a:pt x="71382" y="12659"/>
                  </a:lnTo>
                  <a:lnTo>
                    <a:pt x="71438" y="12826"/>
                  </a:lnTo>
                  <a:lnTo>
                    <a:pt x="71605" y="13105"/>
                  </a:lnTo>
                  <a:lnTo>
                    <a:pt x="71884" y="13272"/>
                  </a:lnTo>
                  <a:lnTo>
                    <a:pt x="72051" y="13328"/>
                  </a:lnTo>
                  <a:lnTo>
                    <a:pt x="72386" y="13328"/>
                  </a:lnTo>
                  <a:lnTo>
                    <a:pt x="72553" y="13272"/>
                  </a:lnTo>
                  <a:lnTo>
                    <a:pt x="72776" y="13105"/>
                  </a:lnTo>
                  <a:lnTo>
                    <a:pt x="72999" y="12826"/>
                  </a:lnTo>
                  <a:lnTo>
                    <a:pt x="72999" y="12659"/>
                  </a:lnTo>
                  <a:lnTo>
                    <a:pt x="73055" y="12492"/>
                  </a:lnTo>
                  <a:lnTo>
                    <a:pt x="72999" y="12324"/>
                  </a:lnTo>
                  <a:lnTo>
                    <a:pt x="72999" y="12213"/>
                  </a:lnTo>
                  <a:lnTo>
                    <a:pt x="72776" y="11934"/>
                  </a:lnTo>
                  <a:lnTo>
                    <a:pt x="72553" y="11767"/>
                  </a:lnTo>
                  <a:lnTo>
                    <a:pt x="72386" y="11711"/>
                  </a:lnTo>
                  <a:close/>
                  <a:moveTo>
                    <a:pt x="80472" y="11711"/>
                  </a:moveTo>
                  <a:lnTo>
                    <a:pt x="80304" y="11767"/>
                  </a:lnTo>
                  <a:lnTo>
                    <a:pt x="80081" y="11934"/>
                  </a:lnTo>
                  <a:lnTo>
                    <a:pt x="79914" y="12213"/>
                  </a:lnTo>
                  <a:lnTo>
                    <a:pt x="79858" y="12324"/>
                  </a:lnTo>
                  <a:lnTo>
                    <a:pt x="79803" y="12492"/>
                  </a:lnTo>
                  <a:lnTo>
                    <a:pt x="79858" y="12659"/>
                  </a:lnTo>
                  <a:lnTo>
                    <a:pt x="79914" y="12826"/>
                  </a:lnTo>
                  <a:lnTo>
                    <a:pt x="80081" y="13105"/>
                  </a:lnTo>
                  <a:lnTo>
                    <a:pt x="80304" y="13272"/>
                  </a:lnTo>
                  <a:lnTo>
                    <a:pt x="80472" y="13328"/>
                  </a:lnTo>
                  <a:lnTo>
                    <a:pt x="80806" y="13328"/>
                  </a:lnTo>
                  <a:lnTo>
                    <a:pt x="80974" y="13272"/>
                  </a:lnTo>
                  <a:lnTo>
                    <a:pt x="81252" y="13105"/>
                  </a:lnTo>
                  <a:lnTo>
                    <a:pt x="81420" y="12826"/>
                  </a:lnTo>
                  <a:lnTo>
                    <a:pt x="81476" y="12659"/>
                  </a:lnTo>
                  <a:lnTo>
                    <a:pt x="81476" y="12492"/>
                  </a:lnTo>
                  <a:lnTo>
                    <a:pt x="81476" y="12324"/>
                  </a:lnTo>
                  <a:lnTo>
                    <a:pt x="81420" y="12213"/>
                  </a:lnTo>
                  <a:lnTo>
                    <a:pt x="81252" y="11934"/>
                  </a:lnTo>
                  <a:lnTo>
                    <a:pt x="80974" y="11767"/>
                  </a:lnTo>
                  <a:lnTo>
                    <a:pt x="80806" y="11711"/>
                  </a:lnTo>
                  <a:close/>
                  <a:moveTo>
                    <a:pt x="90621" y="11711"/>
                  </a:moveTo>
                  <a:lnTo>
                    <a:pt x="90510" y="11767"/>
                  </a:lnTo>
                  <a:lnTo>
                    <a:pt x="90231" y="11934"/>
                  </a:lnTo>
                  <a:lnTo>
                    <a:pt x="90064" y="12213"/>
                  </a:lnTo>
                  <a:lnTo>
                    <a:pt x="90008" y="12324"/>
                  </a:lnTo>
                  <a:lnTo>
                    <a:pt x="90008" y="12492"/>
                  </a:lnTo>
                  <a:lnTo>
                    <a:pt x="90008" y="12659"/>
                  </a:lnTo>
                  <a:lnTo>
                    <a:pt x="90064" y="12826"/>
                  </a:lnTo>
                  <a:lnTo>
                    <a:pt x="90231" y="13105"/>
                  </a:lnTo>
                  <a:lnTo>
                    <a:pt x="90510" y="13272"/>
                  </a:lnTo>
                  <a:lnTo>
                    <a:pt x="90621" y="13328"/>
                  </a:lnTo>
                  <a:lnTo>
                    <a:pt x="90956" y="13328"/>
                  </a:lnTo>
                  <a:lnTo>
                    <a:pt x="91123" y="13272"/>
                  </a:lnTo>
                  <a:lnTo>
                    <a:pt x="91402" y="13105"/>
                  </a:lnTo>
                  <a:lnTo>
                    <a:pt x="91569" y="12826"/>
                  </a:lnTo>
                  <a:lnTo>
                    <a:pt x="91625" y="12659"/>
                  </a:lnTo>
                  <a:lnTo>
                    <a:pt x="91625" y="12492"/>
                  </a:lnTo>
                  <a:lnTo>
                    <a:pt x="91625" y="12324"/>
                  </a:lnTo>
                  <a:lnTo>
                    <a:pt x="91569" y="12213"/>
                  </a:lnTo>
                  <a:lnTo>
                    <a:pt x="91402" y="11934"/>
                  </a:lnTo>
                  <a:lnTo>
                    <a:pt x="91123" y="11767"/>
                  </a:lnTo>
                  <a:lnTo>
                    <a:pt x="90956" y="11711"/>
                  </a:lnTo>
                  <a:close/>
                  <a:moveTo>
                    <a:pt x="98986" y="11711"/>
                  </a:moveTo>
                  <a:lnTo>
                    <a:pt x="98875" y="11767"/>
                  </a:lnTo>
                  <a:lnTo>
                    <a:pt x="98596" y="11934"/>
                  </a:lnTo>
                  <a:lnTo>
                    <a:pt x="98429" y="12213"/>
                  </a:lnTo>
                  <a:lnTo>
                    <a:pt x="98373" y="12324"/>
                  </a:lnTo>
                  <a:lnTo>
                    <a:pt x="98373" y="12492"/>
                  </a:lnTo>
                  <a:lnTo>
                    <a:pt x="98373" y="12659"/>
                  </a:lnTo>
                  <a:lnTo>
                    <a:pt x="98429" y="12826"/>
                  </a:lnTo>
                  <a:lnTo>
                    <a:pt x="98596" y="13105"/>
                  </a:lnTo>
                  <a:lnTo>
                    <a:pt x="98875" y="13272"/>
                  </a:lnTo>
                  <a:lnTo>
                    <a:pt x="98986" y="13328"/>
                  </a:lnTo>
                  <a:lnTo>
                    <a:pt x="99321" y="13328"/>
                  </a:lnTo>
                  <a:lnTo>
                    <a:pt x="99488" y="13272"/>
                  </a:lnTo>
                  <a:lnTo>
                    <a:pt x="99767" y="13105"/>
                  </a:lnTo>
                  <a:lnTo>
                    <a:pt x="99934" y="12826"/>
                  </a:lnTo>
                  <a:lnTo>
                    <a:pt x="99990" y="12659"/>
                  </a:lnTo>
                  <a:lnTo>
                    <a:pt x="99990" y="12492"/>
                  </a:lnTo>
                  <a:lnTo>
                    <a:pt x="99990" y="12324"/>
                  </a:lnTo>
                  <a:lnTo>
                    <a:pt x="99934" y="12213"/>
                  </a:lnTo>
                  <a:lnTo>
                    <a:pt x="99767" y="11934"/>
                  </a:lnTo>
                  <a:lnTo>
                    <a:pt x="99488" y="11767"/>
                  </a:lnTo>
                  <a:lnTo>
                    <a:pt x="99321" y="11711"/>
                  </a:lnTo>
                  <a:close/>
                  <a:moveTo>
                    <a:pt x="109080" y="11711"/>
                  </a:moveTo>
                  <a:lnTo>
                    <a:pt x="108969" y="11767"/>
                  </a:lnTo>
                  <a:lnTo>
                    <a:pt x="108690" y="11934"/>
                  </a:lnTo>
                  <a:lnTo>
                    <a:pt x="108523" y="12213"/>
                  </a:lnTo>
                  <a:lnTo>
                    <a:pt x="108467" y="12324"/>
                  </a:lnTo>
                  <a:lnTo>
                    <a:pt x="108467" y="12492"/>
                  </a:lnTo>
                  <a:lnTo>
                    <a:pt x="108467" y="12659"/>
                  </a:lnTo>
                  <a:lnTo>
                    <a:pt x="108523" y="12826"/>
                  </a:lnTo>
                  <a:lnTo>
                    <a:pt x="108690" y="13105"/>
                  </a:lnTo>
                  <a:lnTo>
                    <a:pt x="108969" y="13272"/>
                  </a:lnTo>
                  <a:lnTo>
                    <a:pt x="109080" y="13328"/>
                  </a:lnTo>
                  <a:lnTo>
                    <a:pt x="109415" y="13328"/>
                  </a:lnTo>
                  <a:lnTo>
                    <a:pt x="109582" y="13272"/>
                  </a:lnTo>
                  <a:lnTo>
                    <a:pt x="109861" y="13105"/>
                  </a:lnTo>
                  <a:lnTo>
                    <a:pt x="110028" y="12826"/>
                  </a:lnTo>
                  <a:lnTo>
                    <a:pt x="110084" y="12659"/>
                  </a:lnTo>
                  <a:lnTo>
                    <a:pt x="110084" y="12492"/>
                  </a:lnTo>
                  <a:lnTo>
                    <a:pt x="110084" y="12324"/>
                  </a:lnTo>
                  <a:lnTo>
                    <a:pt x="110028" y="12213"/>
                  </a:lnTo>
                  <a:lnTo>
                    <a:pt x="109861" y="11934"/>
                  </a:lnTo>
                  <a:lnTo>
                    <a:pt x="109582" y="11767"/>
                  </a:lnTo>
                  <a:lnTo>
                    <a:pt x="109415" y="11711"/>
                  </a:lnTo>
                  <a:close/>
                  <a:moveTo>
                    <a:pt x="112482" y="11711"/>
                  </a:moveTo>
                  <a:lnTo>
                    <a:pt x="112315" y="11767"/>
                  </a:lnTo>
                  <a:lnTo>
                    <a:pt x="112036" y="11934"/>
                  </a:lnTo>
                  <a:lnTo>
                    <a:pt x="111869" y="12213"/>
                  </a:lnTo>
                  <a:lnTo>
                    <a:pt x="111813" y="12324"/>
                  </a:lnTo>
                  <a:lnTo>
                    <a:pt x="111813" y="12492"/>
                  </a:lnTo>
                  <a:lnTo>
                    <a:pt x="111813" y="12659"/>
                  </a:lnTo>
                  <a:lnTo>
                    <a:pt x="111869" y="12826"/>
                  </a:lnTo>
                  <a:lnTo>
                    <a:pt x="112036" y="13105"/>
                  </a:lnTo>
                  <a:lnTo>
                    <a:pt x="112315" y="13272"/>
                  </a:lnTo>
                  <a:lnTo>
                    <a:pt x="112482" y="13328"/>
                  </a:lnTo>
                  <a:lnTo>
                    <a:pt x="112817" y="13328"/>
                  </a:lnTo>
                  <a:lnTo>
                    <a:pt x="112984" y="13272"/>
                  </a:lnTo>
                  <a:lnTo>
                    <a:pt x="113207" y="13105"/>
                  </a:lnTo>
                  <a:lnTo>
                    <a:pt x="113430" y="12826"/>
                  </a:lnTo>
                  <a:lnTo>
                    <a:pt x="113430" y="12659"/>
                  </a:lnTo>
                  <a:lnTo>
                    <a:pt x="113486" y="12492"/>
                  </a:lnTo>
                  <a:lnTo>
                    <a:pt x="113430" y="12324"/>
                  </a:lnTo>
                  <a:lnTo>
                    <a:pt x="113430" y="12213"/>
                  </a:lnTo>
                  <a:lnTo>
                    <a:pt x="113207" y="11934"/>
                  </a:lnTo>
                  <a:lnTo>
                    <a:pt x="112984" y="11767"/>
                  </a:lnTo>
                  <a:lnTo>
                    <a:pt x="112817" y="11711"/>
                  </a:lnTo>
                  <a:close/>
                  <a:moveTo>
                    <a:pt x="115828" y="11711"/>
                  </a:moveTo>
                  <a:lnTo>
                    <a:pt x="115661" y="11767"/>
                  </a:lnTo>
                  <a:lnTo>
                    <a:pt x="115438" y="11934"/>
                  </a:lnTo>
                  <a:lnTo>
                    <a:pt x="115270" y="12213"/>
                  </a:lnTo>
                  <a:lnTo>
                    <a:pt x="115215" y="12324"/>
                  </a:lnTo>
                  <a:lnTo>
                    <a:pt x="115159" y="12492"/>
                  </a:lnTo>
                  <a:lnTo>
                    <a:pt x="115215" y="12659"/>
                  </a:lnTo>
                  <a:lnTo>
                    <a:pt x="115270" y="12826"/>
                  </a:lnTo>
                  <a:lnTo>
                    <a:pt x="115438" y="13105"/>
                  </a:lnTo>
                  <a:lnTo>
                    <a:pt x="115661" y="13272"/>
                  </a:lnTo>
                  <a:lnTo>
                    <a:pt x="115828" y="13328"/>
                  </a:lnTo>
                  <a:lnTo>
                    <a:pt x="116163" y="13328"/>
                  </a:lnTo>
                  <a:lnTo>
                    <a:pt x="116330" y="13272"/>
                  </a:lnTo>
                  <a:lnTo>
                    <a:pt x="116609" y="13105"/>
                  </a:lnTo>
                  <a:lnTo>
                    <a:pt x="116776" y="12826"/>
                  </a:lnTo>
                  <a:lnTo>
                    <a:pt x="116832" y="12659"/>
                  </a:lnTo>
                  <a:lnTo>
                    <a:pt x="116832" y="12492"/>
                  </a:lnTo>
                  <a:lnTo>
                    <a:pt x="116832" y="12324"/>
                  </a:lnTo>
                  <a:lnTo>
                    <a:pt x="116776" y="12213"/>
                  </a:lnTo>
                  <a:lnTo>
                    <a:pt x="116609" y="11934"/>
                  </a:lnTo>
                  <a:lnTo>
                    <a:pt x="116330" y="11767"/>
                  </a:lnTo>
                  <a:lnTo>
                    <a:pt x="116163" y="11711"/>
                  </a:lnTo>
                  <a:close/>
                  <a:moveTo>
                    <a:pt x="120903" y="11711"/>
                  </a:moveTo>
                  <a:lnTo>
                    <a:pt x="120736" y="11767"/>
                  </a:lnTo>
                  <a:lnTo>
                    <a:pt x="120512" y="11934"/>
                  </a:lnTo>
                  <a:lnTo>
                    <a:pt x="120345" y="12213"/>
                  </a:lnTo>
                  <a:lnTo>
                    <a:pt x="120289" y="12324"/>
                  </a:lnTo>
                  <a:lnTo>
                    <a:pt x="120234" y="12492"/>
                  </a:lnTo>
                  <a:lnTo>
                    <a:pt x="120289" y="12659"/>
                  </a:lnTo>
                  <a:lnTo>
                    <a:pt x="120345" y="12826"/>
                  </a:lnTo>
                  <a:lnTo>
                    <a:pt x="120512" y="13105"/>
                  </a:lnTo>
                  <a:lnTo>
                    <a:pt x="120736" y="13272"/>
                  </a:lnTo>
                  <a:lnTo>
                    <a:pt x="120903" y="13328"/>
                  </a:lnTo>
                  <a:lnTo>
                    <a:pt x="121237" y="13328"/>
                  </a:lnTo>
                  <a:lnTo>
                    <a:pt x="121405" y="13272"/>
                  </a:lnTo>
                  <a:lnTo>
                    <a:pt x="121684" y="13105"/>
                  </a:lnTo>
                  <a:lnTo>
                    <a:pt x="121851" y="12826"/>
                  </a:lnTo>
                  <a:lnTo>
                    <a:pt x="121907" y="12659"/>
                  </a:lnTo>
                  <a:lnTo>
                    <a:pt x="121907" y="12492"/>
                  </a:lnTo>
                  <a:lnTo>
                    <a:pt x="121907" y="12324"/>
                  </a:lnTo>
                  <a:lnTo>
                    <a:pt x="121851" y="12213"/>
                  </a:lnTo>
                  <a:lnTo>
                    <a:pt x="121684" y="11934"/>
                  </a:lnTo>
                  <a:lnTo>
                    <a:pt x="121405" y="11767"/>
                  </a:lnTo>
                  <a:lnTo>
                    <a:pt x="121237" y="11711"/>
                  </a:lnTo>
                  <a:close/>
                  <a:moveTo>
                    <a:pt x="124249" y="11711"/>
                  </a:moveTo>
                  <a:lnTo>
                    <a:pt x="124082" y="11767"/>
                  </a:lnTo>
                  <a:lnTo>
                    <a:pt x="123803" y="11934"/>
                  </a:lnTo>
                  <a:lnTo>
                    <a:pt x="123635" y="12213"/>
                  </a:lnTo>
                  <a:lnTo>
                    <a:pt x="123580" y="12324"/>
                  </a:lnTo>
                  <a:lnTo>
                    <a:pt x="123580" y="12492"/>
                  </a:lnTo>
                  <a:lnTo>
                    <a:pt x="123580" y="12659"/>
                  </a:lnTo>
                  <a:lnTo>
                    <a:pt x="123635" y="12826"/>
                  </a:lnTo>
                  <a:lnTo>
                    <a:pt x="123803" y="13105"/>
                  </a:lnTo>
                  <a:lnTo>
                    <a:pt x="124082" y="13272"/>
                  </a:lnTo>
                  <a:lnTo>
                    <a:pt x="124249" y="13328"/>
                  </a:lnTo>
                  <a:lnTo>
                    <a:pt x="124583" y="13328"/>
                  </a:lnTo>
                  <a:lnTo>
                    <a:pt x="124751" y="13272"/>
                  </a:lnTo>
                  <a:lnTo>
                    <a:pt x="124974" y="13105"/>
                  </a:lnTo>
                  <a:lnTo>
                    <a:pt x="125197" y="12826"/>
                  </a:lnTo>
                  <a:lnTo>
                    <a:pt x="125253" y="12659"/>
                  </a:lnTo>
                  <a:lnTo>
                    <a:pt x="125253" y="12492"/>
                  </a:lnTo>
                  <a:lnTo>
                    <a:pt x="125253" y="12324"/>
                  </a:lnTo>
                  <a:lnTo>
                    <a:pt x="125197" y="12213"/>
                  </a:lnTo>
                  <a:lnTo>
                    <a:pt x="124974" y="11934"/>
                  </a:lnTo>
                  <a:lnTo>
                    <a:pt x="124751" y="11767"/>
                  </a:lnTo>
                  <a:lnTo>
                    <a:pt x="124583" y="11711"/>
                  </a:lnTo>
                  <a:close/>
                  <a:moveTo>
                    <a:pt x="136016" y="11711"/>
                  </a:moveTo>
                  <a:lnTo>
                    <a:pt x="135848" y="11767"/>
                  </a:lnTo>
                  <a:lnTo>
                    <a:pt x="135570" y="11934"/>
                  </a:lnTo>
                  <a:lnTo>
                    <a:pt x="135402" y="12213"/>
                  </a:lnTo>
                  <a:lnTo>
                    <a:pt x="135346" y="12324"/>
                  </a:lnTo>
                  <a:lnTo>
                    <a:pt x="135346" y="12492"/>
                  </a:lnTo>
                  <a:lnTo>
                    <a:pt x="135346" y="12659"/>
                  </a:lnTo>
                  <a:lnTo>
                    <a:pt x="135402" y="12826"/>
                  </a:lnTo>
                  <a:lnTo>
                    <a:pt x="135570" y="13105"/>
                  </a:lnTo>
                  <a:lnTo>
                    <a:pt x="135848" y="13272"/>
                  </a:lnTo>
                  <a:lnTo>
                    <a:pt x="136016" y="13328"/>
                  </a:lnTo>
                  <a:lnTo>
                    <a:pt x="136350" y="13328"/>
                  </a:lnTo>
                  <a:lnTo>
                    <a:pt x="136462" y="13272"/>
                  </a:lnTo>
                  <a:lnTo>
                    <a:pt x="136741" y="13105"/>
                  </a:lnTo>
                  <a:lnTo>
                    <a:pt x="136908" y="12826"/>
                  </a:lnTo>
                  <a:lnTo>
                    <a:pt x="136964" y="12659"/>
                  </a:lnTo>
                  <a:lnTo>
                    <a:pt x="137019" y="12492"/>
                  </a:lnTo>
                  <a:lnTo>
                    <a:pt x="136964" y="12324"/>
                  </a:lnTo>
                  <a:lnTo>
                    <a:pt x="136908" y="12213"/>
                  </a:lnTo>
                  <a:lnTo>
                    <a:pt x="136741" y="11934"/>
                  </a:lnTo>
                  <a:lnTo>
                    <a:pt x="136462" y="11767"/>
                  </a:lnTo>
                  <a:lnTo>
                    <a:pt x="136350" y="11711"/>
                  </a:lnTo>
                  <a:close/>
                  <a:moveTo>
                    <a:pt x="144325" y="11711"/>
                  </a:moveTo>
                  <a:lnTo>
                    <a:pt x="144158" y="11767"/>
                  </a:lnTo>
                  <a:lnTo>
                    <a:pt x="143935" y="11934"/>
                  </a:lnTo>
                  <a:lnTo>
                    <a:pt x="143712" y="12213"/>
                  </a:lnTo>
                  <a:lnTo>
                    <a:pt x="143656" y="12324"/>
                  </a:lnTo>
                  <a:lnTo>
                    <a:pt x="143656" y="12492"/>
                  </a:lnTo>
                  <a:lnTo>
                    <a:pt x="143656" y="12659"/>
                  </a:lnTo>
                  <a:lnTo>
                    <a:pt x="143712" y="12826"/>
                  </a:lnTo>
                  <a:lnTo>
                    <a:pt x="143935" y="13105"/>
                  </a:lnTo>
                  <a:lnTo>
                    <a:pt x="144158" y="13272"/>
                  </a:lnTo>
                  <a:lnTo>
                    <a:pt x="144325" y="13328"/>
                  </a:lnTo>
                  <a:lnTo>
                    <a:pt x="144660" y="13328"/>
                  </a:lnTo>
                  <a:lnTo>
                    <a:pt x="144827" y="13272"/>
                  </a:lnTo>
                  <a:lnTo>
                    <a:pt x="145106" y="13105"/>
                  </a:lnTo>
                  <a:lnTo>
                    <a:pt x="145273" y="12826"/>
                  </a:lnTo>
                  <a:lnTo>
                    <a:pt x="145329" y="12659"/>
                  </a:lnTo>
                  <a:lnTo>
                    <a:pt x="145329" y="12492"/>
                  </a:lnTo>
                  <a:lnTo>
                    <a:pt x="145329" y="12324"/>
                  </a:lnTo>
                  <a:lnTo>
                    <a:pt x="145273" y="12213"/>
                  </a:lnTo>
                  <a:lnTo>
                    <a:pt x="145106" y="11934"/>
                  </a:lnTo>
                  <a:lnTo>
                    <a:pt x="144827" y="11767"/>
                  </a:lnTo>
                  <a:lnTo>
                    <a:pt x="144660" y="11711"/>
                  </a:lnTo>
                  <a:close/>
                  <a:moveTo>
                    <a:pt x="147615" y="11711"/>
                  </a:moveTo>
                  <a:lnTo>
                    <a:pt x="147504" y="11767"/>
                  </a:lnTo>
                  <a:lnTo>
                    <a:pt x="147225" y="11934"/>
                  </a:lnTo>
                  <a:lnTo>
                    <a:pt x="147058" y="12213"/>
                  </a:lnTo>
                  <a:lnTo>
                    <a:pt x="147002" y="12324"/>
                  </a:lnTo>
                  <a:lnTo>
                    <a:pt x="147002" y="12492"/>
                  </a:lnTo>
                  <a:lnTo>
                    <a:pt x="147002" y="12659"/>
                  </a:lnTo>
                  <a:lnTo>
                    <a:pt x="147058" y="12826"/>
                  </a:lnTo>
                  <a:lnTo>
                    <a:pt x="147225" y="13105"/>
                  </a:lnTo>
                  <a:lnTo>
                    <a:pt x="147504" y="13272"/>
                  </a:lnTo>
                  <a:lnTo>
                    <a:pt x="147615" y="13328"/>
                  </a:lnTo>
                  <a:lnTo>
                    <a:pt x="147950" y="13328"/>
                  </a:lnTo>
                  <a:lnTo>
                    <a:pt x="148117" y="13272"/>
                  </a:lnTo>
                  <a:lnTo>
                    <a:pt x="148396" y="13105"/>
                  </a:lnTo>
                  <a:lnTo>
                    <a:pt x="148563" y="12826"/>
                  </a:lnTo>
                  <a:lnTo>
                    <a:pt x="148619" y="12659"/>
                  </a:lnTo>
                  <a:lnTo>
                    <a:pt x="148619" y="12492"/>
                  </a:lnTo>
                  <a:lnTo>
                    <a:pt x="148619" y="12324"/>
                  </a:lnTo>
                  <a:lnTo>
                    <a:pt x="148563" y="12213"/>
                  </a:lnTo>
                  <a:lnTo>
                    <a:pt x="148396" y="11934"/>
                  </a:lnTo>
                  <a:lnTo>
                    <a:pt x="148117" y="11767"/>
                  </a:lnTo>
                  <a:lnTo>
                    <a:pt x="147950" y="11711"/>
                  </a:lnTo>
                  <a:close/>
                  <a:moveTo>
                    <a:pt x="152746" y="11711"/>
                  </a:moveTo>
                  <a:lnTo>
                    <a:pt x="152578" y="11767"/>
                  </a:lnTo>
                  <a:lnTo>
                    <a:pt x="152300" y="11934"/>
                  </a:lnTo>
                  <a:lnTo>
                    <a:pt x="152132" y="12213"/>
                  </a:lnTo>
                  <a:lnTo>
                    <a:pt x="152077" y="12324"/>
                  </a:lnTo>
                  <a:lnTo>
                    <a:pt x="152077" y="12492"/>
                  </a:lnTo>
                  <a:lnTo>
                    <a:pt x="152077" y="12659"/>
                  </a:lnTo>
                  <a:lnTo>
                    <a:pt x="152132" y="12826"/>
                  </a:lnTo>
                  <a:lnTo>
                    <a:pt x="152300" y="13105"/>
                  </a:lnTo>
                  <a:lnTo>
                    <a:pt x="152578" y="13272"/>
                  </a:lnTo>
                  <a:lnTo>
                    <a:pt x="152746" y="13328"/>
                  </a:lnTo>
                  <a:lnTo>
                    <a:pt x="153080" y="13328"/>
                  </a:lnTo>
                  <a:lnTo>
                    <a:pt x="153192" y="13272"/>
                  </a:lnTo>
                  <a:lnTo>
                    <a:pt x="153471" y="13105"/>
                  </a:lnTo>
                  <a:lnTo>
                    <a:pt x="153638" y="12826"/>
                  </a:lnTo>
                  <a:lnTo>
                    <a:pt x="153694" y="12659"/>
                  </a:lnTo>
                  <a:lnTo>
                    <a:pt x="153694" y="12492"/>
                  </a:lnTo>
                  <a:lnTo>
                    <a:pt x="153694" y="12324"/>
                  </a:lnTo>
                  <a:lnTo>
                    <a:pt x="153638" y="12213"/>
                  </a:lnTo>
                  <a:lnTo>
                    <a:pt x="153471" y="11934"/>
                  </a:lnTo>
                  <a:lnTo>
                    <a:pt x="153192" y="11767"/>
                  </a:lnTo>
                  <a:lnTo>
                    <a:pt x="153080" y="11711"/>
                  </a:lnTo>
                  <a:close/>
                  <a:moveTo>
                    <a:pt x="157821" y="11711"/>
                  </a:moveTo>
                  <a:lnTo>
                    <a:pt x="157653" y="11767"/>
                  </a:lnTo>
                  <a:lnTo>
                    <a:pt x="157374" y="11934"/>
                  </a:lnTo>
                  <a:lnTo>
                    <a:pt x="157207" y="12213"/>
                  </a:lnTo>
                  <a:lnTo>
                    <a:pt x="157151" y="12324"/>
                  </a:lnTo>
                  <a:lnTo>
                    <a:pt x="157151" y="12492"/>
                  </a:lnTo>
                  <a:lnTo>
                    <a:pt x="157151" y="12659"/>
                  </a:lnTo>
                  <a:lnTo>
                    <a:pt x="157207" y="12826"/>
                  </a:lnTo>
                  <a:lnTo>
                    <a:pt x="157374" y="13105"/>
                  </a:lnTo>
                  <a:lnTo>
                    <a:pt x="157653" y="13272"/>
                  </a:lnTo>
                  <a:lnTo>
                    <a:pt x="157821" y="13328"/>
                  </a:lnTo>
                  <a:lnTo>
                    <a:pt x="158155" y="13328"/>
                  </a:lnTo>
                  <a:lnTo>
                    <a:pt x="158322" y="13272"/>
                  </a:lnTo>
                  <a:lnTo>
                    <a:pt x="158546" y="13105"/>
                  </a:lnTo>
                  <a:lnTo>
                    <a:pt x="158713" y="12826"/>
                  </a:lnTo>
                  <a:lnTo>
                    <a:pt x="158769" y="12659"/>
                  </a:lnTo>
                  <a:lnTo>
                    <a:pt x="158824" y="12492"/>
                  </a:lnTo>
                  <a:lnTo>
                    <a:pt x="158769" y="12324"/>
                  </a:lnTo>
                  <a:lnTo>
                    <a:pt x="158713" y="12213"/>
                  </a:lnTo>
                  <a:lnTo>
                    <a:pt x="158546" y="11934"/>
                  </a:lnTo>
                  <a:lnTo>
                    <a:pt x="158322" y="11767"/>
                  </a:lnTo>
                  <a:lnTo>
                    <a:pt x="158155" y="11711"/>
                  </a:lnTo>
                  <a:close/>
                  <a:moveTo>
                    <a:pt x="167859" y="11711"/>
                  </a:moveTo>
                  <a:lnTo>
                    <a:pt x="167691" y="11767"/>
                  </a:lnTo>
                  <a:lnTo>
                    <a:pt x="167412" y="11934"/>
                  </a:lnTo>
                  <a:lnTo>
                    <a:pt x="167245" y="12213"/>
                  </a:lnTo>
                  <a:lnTo>
                    <a:pt x="167189" y="12324"/>
                  </a:lnTo>
                  <a:lnTo>
                    <a:pt x="167189" y="12492"/>
                  </a:lnTo>
                  <a:lnTo>
                    <a:pt x="167189" y="12659"/>
                  </a:lnTo>
                  <a:lnTo>
                    <a:pt x="167245" y="12826"/>
                  </a:lnTo>
                  <a:lnTo>
                    <a:pt x="167412" y="13105"/>
                  </a:lnTo>
                  <a:lnTo>
                    <a:pt x="167691" y="13272"/>
                  </a:lnTo>
                  <a:lnTo>
                    <a:pt x="167859" y="13328"/>
                  </a:lnTo>
                  <a:lnTo>
                    <a:pt x="168193" y="13328"/>
                  </a:lnTo>
                  <a:lnTo>
                    <a:pt x="168361" y="13272"/>
                  </a:lnTo>
                  <a:lnTo>
                    <a:pt x="168584" y="13105"/>
                  </a:lnTo>
                  <a:lnTo>
                    <a:pt x="168751" y="12826"/>
                  </a:lnTo>
                  <a:lnTo>
                    <a:pt x="168807" y="12659"/>
                  </a:lnTo>
                  <a:lnTo>
                    <a:pt x="168862" y="12492"/>
                  </a:lnTo>
                  <a:lnTo>
                    <a:pt x="168807" y="12324"/>
                  </a:lnTo>
                  <a:lnTo>
                    <a:pt x="168751" y="12213"/>
                  </a:lnTo>
                  <a:lnTo>
                    <a:pt x="168584" y="11934"/>
                  </a:lnTo>
                  <a:lnTo>
                    <a:pt x="168361" y="11767"/>
                  </a:lnTo>
                  <a:lnTo>
                    <a:pt x="168193" y="11711"/>
                  </a:lnTo>
                  <a:close/>
                  <a:moveTo>
                    <a:pt x="176279" y="11711"/>
                  </a:moveTo>
                  <a:lnTo>
                    <a:pt x="176112" y="11767"/>
                  </a:lnTo>
                  <a:lnTo>
                    <a:pt x="175889" y="11934"/>
                  </a:lnTo>
                  <a:lnTo>
                    <a:pt x="175666" y="12213"/>
                  </a:lnTo>
                  <a:lnTo>
                    <a:pt x="175666" y="12324"/>
                  </a:lnTo>
                  <a:lnTo>
                    <a:pt x="175610" y="12492"/>
                  </a:lnTo>
                  <a:lnTo>
                    <a:pt x="175666" y="12659"/>
                  </a:lnTo>
                  <a:lnTo>
                    <a:pt x="175666" y="12826"/>
                  </a:lnTo>
                  <a:lnTo>
                    <a:pt x="175889" y="13105"/>
                  </a:lnTo>
                  <a:lnTo>
                    <a:pt x="176112" y="13272"/>
                  </a:lnTo>
                  <a:lnTo>
                    <a:pt x="176279" y="13328"/>
                  </a:lnTo>
                  <a:lnTo>
                    <a:pt x="176614" y="13328"/>
                  </a:lnTo>
                  <a:lnTo>
                    <a:pt x="176781" y="13272"/>
                  </a:lnTo>
                  <a:lnTo>
                    <a:pt x="177060" y="13105"/>
                  </a:lnTo>
                  <a:lnTo>
                    <a:pt x="177227" y="12826"/>
                  </a:lnTo>
                  <a:lnTo>
                    <a:pt x="177283" y="12659"/>
                  </a:lnTo>
                  <a:lnTo>
                    <a:pt x="177283" y="12492"/>
                  </a:lnTo>
                  <a:lnTo>
                    <a:pt x="177283" y="12324"/>
                  </a:lnTo>
                  <a:lnTo>
                    <a:pt x="177227" y="12213"/>
                  </a:lnTo>
                  <a:lnTo>
                    <a:pt x="177060" y="11934"/>
                  </a:lnTo>
                  <a:lnTo>
                    <a:pt x="176781" y="11767"/>
                  </a:lnTo>
                  <a:lnTo>
                    <a:pt x="176614" y="11711"/>
                  </a:lnTo>
                  <a:close/>
                  <a:moveTo>
                    <a:pt x="186429" y="11711"/>
                  </a:moveTo>
                  <a:lnTo>
                    <a:pt x="186317" y="11767"/>
                  </a:lnTo>
                  <a:lnTo>
                    <a:pt x="186039" y="11934"/>
                  </a:lnTo>
                  <a:lnTo>
                    <a:pt x="185871" y="12213"/>
                  </a:lnTo>
                  <a:lnTo>
                    <a:pt x="185816" y="12324"/>
                  </a:lnTo>
                  <a:lnTo>
                    <a:pt x="185760" y="12492"/>
                  </a:lnTo>
                  <a:lnTo>
                    <a:pt x="185816" y="12659"/>
                  </a:lnTo>
                  <a:lnTo>
                    <a:pt x="185871" y="12826"/>
                  </a:lnTo>
                  <a:lnTo>
                    <a:pt x="186039" y="13105"/>
                  </a:lnTo>
                  <a:lnTo>
                    <a:pt x="186317" y="13272"/>
                  </a:lnTo>
                  <a:lnTo>
                    <a:pt x="186429" y="13328"/>
                  </a:lnTo>
                  <a:lnTo>
                    <a:pt x="186764" y="13328"/>
                  </a:lnTo>
                  <a:lnTo>
                    <a:pt x="186931" y="13272"/>
                  </a:lnTo>
                  <a:lnTo>
                    <a:pt x="187210" y="13105"/>
                  </a:lnTo>
                  <a:lnTo>
                    <a:pt x="187377" y="12826"/>
                  </a:lnTo>
                  <a:lnTo>
                    <a:pt x="187433" y="12659"/>
                  </a:lnTo>
                  <a:lnTo>
                    <a:pt x="187433" y="12492"/>
                  </a:lnTo>
                  <a:lnTo>
                    <a:pt x="187433" y="12324"/>
                  </a:lnTo>
                  <a:lnTo>
                    <a:pt x="187377" y="12213"/>
                  </a:lnTo>
                  <a:lnTo>
                    <a:pt x="187210" y="11934"/>
                  </a:lnTo>
                  <a:lnTo>
                    <a:pt x="186931" y="11767"/>
                  </a:lnTo>
                  <a:lnTo>
                    <a:pt x="186764" y="11711"/>
                  </a:lnTo>
                  <a:close/>
                  <a:moveTo>
                    <a:pt x="194794" y="11711"/>
                  </a:moveTo>
                  <a:lnTo>
                    <a:pt x="194683" y="11767"/>
                  </a:lnTo>
                  <a:lnTo>
                    <a:pt x="194404" y="11934"/>
                  </a:lnTo>
                  <a:lnTo>
                    <a:pt x="194236" y="12213"/>
                  </a:lnTo>
                  <a:lnTo>
                    <a:pt x="194181" y="12324"/>
                  </a:lnTo>
                  <a:lnTo>
                    <a:pt x="194125" y="12492"/>
                  </a:lnTo>
                  <a:lnTo>
                    <a:pt x="194181" y="12659"/>
                  </a:lnTo>
                  <a:lnTo>
                    <a:pt x="194236" y="12826"/>
                  </a:lnTo>
                  <a:lnTo>
                    <a:pt x="194404" y="13105"/>
                  </a:lnTo>
                  <a:lnTo>
                    <a:pt x="194683" y="13272"/>
                  </a:lnTo>
                  <a:lnTo>
                    <a:pt x="194794" y="13328"/>
                  </a:lnTo>
                  <a:lnTo>
                    <a:pt x="195129" y="13328"/>
                  </a:lnTo>
                  <a:lnTo>
                    <a:pt x="195296" y="13272"/>
                  </a:lnTo>
                  <a:lnTo>
                    <a:pt x="195575" y="13105"/>
                  </a:lnTo>
                  <a:lnTo>
                    <a:pt x="195742" y="12826"/>
                  </a:lnTo>
                  <a:lnTo>
                    <a:pt x="195798" y="12659"/>
                  </a:lnTo>
                  <a:lnTo>
                    <a:pt x="195798" y="12492"/>
                  </a:lnTo>
                  <a:lnTo>
                    <a:pt x="195798" y="12324"/>
                  </a:lnTo>
                  <a:lnTo>
                    <a:pt x="195742" y="12213"/>
                  </a:lnTo>
                  <a:lnTo>
                    <a:pt x="195575" y="11934"/>
                  </a:lnTo>
                  <a:lnTo>
                    <a:pt x="195296" y="11767"/>
                  </a:lnTo>
                  <a:lnTo>
                    <a:pt x="195129" y="11711"/>
                  </a:lnTo>
                  <a:close/>
                  <a:moveTo>
                    <a:pt x="204888" y="11711"/>
                  </a:moveTo>
                  <a:lnTo>
                    <a:pt x="204776" y="11767"/>
                  </a:lnTo>
                  <a:lnTo>
                    <a:pt x="204498" y="11934"/>
                  </a:lnTo>
                  <a:lnTo>
                    <a:pt x="204330" y="12213"/>
                  </a:lnTo>
                  <a:lnTo>
                    <a:pt x="204274" y="12324"/>
                  </a:lnTo>
                  <a:lnTo>
                    <a:pt x="204274" y="12492"/>
                  </a:lnTo>
                  <a:lnTo>
                    <a:pt x="204274" y="12659"/>
                  </a:lnTo>
                  <a:lnTo>
                    <a:pt x="204330" y="12826"/>
                  </a:lnTo>
                  <a:lnTo>
                    <a:pt x="204498" y="13105"/>
                  </a:lnTo>
                  <a:lnTo>
                    <a:pt x="204776" y="13272"/>
                  </a:lnTo>
                  <a:lnTo>
                    <a:pt x="204888" y="13328"/>
                  </a:lnTo>
                  <a:lnTo>
                    <a:pt x="205222" y="13328"/>
                  </a:lnTo>
                  <a:lnTo>
                    <a:pt x="205390" y="13272"/>
                  </a:lnTo>
                  <a:lnTo>
                    <a:pt x="205669" y="13105"/>
                  </a:lnTo>
                  <a:lnTo>
                    <a:pt x="205836" y="12826"/>
                  </a:lnTo>
                  <a:lnTo>
                    <a:pt x="205892" y="12659"/>
                  </a:lnTo>
                  <a:lnTo>
                    <a:pt x="205892" y="12492"/>
                  </a:lnTo>
                  <a:lnTo>
                    <a:pt x="205892" y="12324"/>
                  </a:lnTo>
                  <a:lnTo>
                    <a:pt x="205836" y="12213"/>
                  </a:lnTo>
                  <a:lnTo>
                    <a:pt x="205669" y="11934"/>
                  </a:lnTo>
                  <a:lnTo>
                    <a:pt x="205390" y="11767"/>
                  </a:lnTo>
                  <a:lnTo>
                    <a:pt x="205222" y="11711"/>
                  </a:lnTo>
                  <a:close/>
                  <a:moveTo>
                    <a:pt x="208290" y="11711"/>
                  </a:moveTo>
                  <a:lnTo>
                    <a:pt x="208122" y="11767"/>
                  </a:lnTo>
                  <a:lnTo>
                    <a:pt x="207844" y="11934"/>
                  </a:lnTo>
                  <a:lnTo>
                    <a:pt x="207676" y="12213"/>
                  </a:lnTo>
                  <a:lnTo>
                    <a:pt x="207620" y="12324"/>
                  </a:lnTo>
                  <a:lnTo>
                    <a:pt x="207620" y="12492"/>
                  </a:lnTo>
                  <a:lnTo>
                    <a:pt x="207620" y="12659"/>
                  </a:lnTo>
                  <a:lnTo>
                    <a:pt x="207676" y="12826"/>
                  </a:lnTo>
                  <a:lnTo>
                    <a:pt x="207844" y="13105"/>
                  </a:lnTo>
                  <a:lnTo>
                    <a:pt x="208122" y="13272"/>
                  </a:lnTo>
                  <a:lnTo>
                    <a:pt x="208290" y="13328"/>
                  </a:lnTo>
                  <a:lnTo>
                    <a:pt x="208624" y="13328"/>
                  </a:lnTo>
                  <a:lnTo>
                    <a:pt x="208792" y="13272"/>
                  </a:lnTo>
                  <a:lnTo>
                    <a:pt x="209015" y="13105"/>
                  </a:lnTo>
                  <a:lnTo>
                    <a:pt x="209182" y="12826"/>
                  </a:lnTo>
                  <a:lnTo>
                    <a:pt x="209238" y="12659"/>
                  </a:lnTo>
                  <a:lnTo>
                    <a:pt x="209293" y="12492"/>
                  </a:lnTo>
                  <a:lnTo>
                    <a:pt x="209238" y="12324"/>
                  </a:lnTo>
                  <a:lnTo>
                    <a:pt x="209182" y="12213"/>
                  </a:lnTo>
                  <a:lnTo>
                    <a:pt x="209015" y="11934"/>
                  </a:lnTo>
                  <a:lnTo>
                    <a:pt x="208792" y="11767"/>
                  </a:lnTo>
                  <a:lnTo>
                    <a:pt x="208624" y="11711"/>
                  </a:lnTo>
                  <a:close/>
                  <a:moveTo>
                    <a:pt x="211636" y="11711"/>
                  </a:moveTo>
                  <a:lnTo>
                    <a:pt x="211468" y="11767"/>
                  </a:lnTo>
                  <a:lnTo>
                    <a:pt x="211245" y="11934"/>
                  </a:lnTo>
                  <a:lnTo>
                    <a:pt x="211022" y="12213"/>
                  </a:lnTo>
                  <a:lnTo>
                    <a:pt x="211022" y="12324"/>
                  </a:lnTo>
                  <a:lnTo>
                    <a:pt x="210966" y="12492"/>
                  </a:lnTo>
                  <a:lnTo>
                    <a:pt x="211022" y="12659"/>
                  </a:lnTo>
                  <a:lnTo>
                    <a:pt x="211022" y="12826"/>
                  </a:lnTo>
                  <a:lnTo>
                    <a:pt x="211245" y="13105"/>
                  </a:lnTo>
                  <a:lnTo>
                    <a:pt x="211468" y="13272"/>
                  </a:lnTo>
                  <a:lnTo>
                    <a:pt x="211636" y="13328"/>
                  </a:lnTo>
                  <a:lnTo>
                    <a:pt x="211970" y="13328"/>
                  </a:lnTo>
                  <a:lnTo>
                    <a:pt x="212138" y="13272"/>
                  </a:lnTo>
                  <a:lnTo>
                    <a:pt x="212416" y="13105"/>
                  </a:lnTo>
                  <a:lnTo>
                    <a:pt x="212584" y="12826"/>
                  </a:lnTo>
                  <a:lnTo>
                    <a:pt x="212639" y="12659"/>
                  </a:lnTo>
                  <a:lnTo>
                    <a:pt x="212639" y="12492"/>
                  </a:lnTo>
                  <a:lnTo>
                    <a:pt x="212639" y="12324"/>
                  </a:lnTo>
                  <a:lnTo>
                    <a:pt x="212584" y="12213"/>
                  </a:lnTo>
                  <a:lnTo>
                    <a:pt x="212416" y="11934"/>
                  </a:lnTo>
                  <a:lnTo>
                    <a:pt x="212138" y="11767"/>
                  </a:lnTo>
                  <a:lnTo>
                    <a:pt x="211970" y="11711"/>
                  </a:lnTo>
                  <a:close/>
                  <a:moveTo>
                    <a:pt x="216710" y="11711"/>
                  </a:moveTo>
                  <a:lnTo>
                    <a:pt x="216543" y="11767"/>
                  </a:lnTo>
                  <a:lnTo>
                    <a:pt x="216320" y="11934"/>
                  </a:lnTo>
                  <a:lnTo>
                    <a:pt x="216097" y="12213"/>
                  </a:lnTo>
                  <a:lnTo>
                    <a:pt x="216097" y="12324"/>
                  </a:lnTo>
                  <a:lnTo>
                    <a:pt x="216041" y="12492"/>
                  </a:lnTo>
                  <a:lnTo>
                    <a:pt x="216097" y="12659"/>
                  </a:lnTo>
                  <a:lnTo>
                    <a:pt x="216097" y="12826"/>
                  </a:lnTo>
                  <a:lnTo>
                    <a:pt x="216320" y="13105"/>
                  </a:lnTo>
                  <a:lnTo>
                    <a:pt x="216543" y="13272"/>
                  </a:lnTo>
                  <a:lnTo>
                    <a:pt x="216710" y="13328"/>
                  </a:lnTo>
                  <a:lnTo>
                    <a:pt x="217045" y="13328"/>
                  </a:lnTo>
                  <a:lnTo>
                    <a:pt x="217212" y="13272"/>
                  </a:lnTo>
                  <a:lnTo>
                    <a:pt x="217491" y="13105"/>
                  </a:lnTo>
                  <a:lnTo>
                    <a:pt x="217659" y="12826"/>
                  </a:lnTo>
                  <a:lnTo>
                    <a:pt x="217714" y="12659"/>
                  </a:lnTo>
                  <a:lnTo>
                    <a:pt x="217714" y="12492"/>
                  </a:lnTo>
                  <a:lnTo>
                    <a:pt x="217714" y="12324"/>
                  </a:lnTo>
                  <a:lnTo>
                    <a:pt x="217659" y="12213"/>
                  </a:lnTo>
                  <a:lnTo>
                    <a:pt x="217491" y="11934"/>
                  </a:lnTo>
                  <a:lnTo>
                    <a:pt x="217212" y="11767"/>
                  </a:lnTo>
                  <a:lnTo>
                    <a:pt x="217045" y="11711"/>
                  </a:lnTo>
                  <a:close/>
                  <a:moveTo>
                    <a:pt x="220057" y="11711"/>
                  </a:moveTo>
                  <a:lnTo>
                    <a:pt x="219889" y="11767"/>
                  </a:lnTo>
                  <a:lnTo>
                    <a:pt x="219610" y="11934"/>
                  </a:lnTo>
                  <a:lnTo>
                    <a:pt x="219443" y="12213"/>
                  </a:lnTo>
                  <a:lnTo>
                    <a:pt x="219387" y="12324"/>
                  </a:lnTo>
                  <a:lnTo>
                    <a:pt x="219387" y="12492"/>
                  </a:lnTo>
                  <a:lnTo>
                    <a:pt x="219387" y="12659"/>
                  </a:lnTo>
                  <a:lnTo>
                    <a:pt x="219443" y="12826"/>
                  </a:lnTo>
                  <a:lnTo>
                    <a:pt x="219610" y="13105"/>
                  </a:lnTo>
                  <a:lnTo>
                    <a:pt x="219889" y="13272"/>
                  </a:lnTo>
                  <a:lnTo>
                    <a:pt x="220057" y="13328"/>
                  </a:lnTo>
                  <a:lnTo>
                    <a:pt x="220391" y="13328"/>
                  </a:lnTo>
                  <a:lnTo>
                    <a:pt x="220558" y="13272"/>
                  </a:lnTo>
                  <a:lnTo>
                    <a:pt x="220781" y="13105"/>
                  </a:lnTo>
                  <a:lnTo>
                    <a:pt x="221005" y="12826"/>
                  </a:lnTo>
                  <a:lnTo>
                    <a:pt x="221005" y="12659"/>
                  </a:lnTo>
                  <a:lnTo>
                    <a:pt x="221060" y="12492"/>
                  </a:lnTo>
                  <a:lnTo>
                    <a:pt x="221005" y="12324"/>
                  </a:lnTo>
                  <a:lnTo>
                    <a:pt x="221005" y="12213"/>
                  </a:lnTo>
                  <a:lnTo>
                    <a:pt x="220781" y="11934"/>
                  </a:lnTo>
                  <a:lnTo>
                    <a:pt x="220558" y="11767"/>
                  </a:lnTo>
                  <a:lnTo>
                    <a:pt x="220391" y="11711"/>
                  </a:lnTo>
                  <a:close/>
                  <a:moveTo>
                    <a:pt x="231823" y="11711"/>
                  </a:moveTo>
                  <a:lnTo>
                    <a:pt x="231656" y="11767"/>
                  </a:lnTo>
                  <a:lnTo>
                    <a:pt x="231377" y="11934"/>
                  </a:lnTo>
                  <a:lnTo>
                    <a:pt x="231210" y="12213"/>
                  </a:lnTo>
                  <a:lnTo>
                    <a:pt x="231154" y="12324"/>
                  </a:lnTo>
                  <a:lnTo>
                    <a:pt x="231154" y="12492"/>
                  </a:lnTo>
                  <a:lnTo>
                    <a:pt x="231154" y="12659"/>
                  </a:lnTo>
                  <a:lnTo>
                    <a:pt x="231210" y="12826"/>
                  </a:lnTo>
                  <a:lnTo>
                    <a:pt x="231377" y="13105"/>
                  </a:lnTo>
                  <a:lnTo>
                    <a:pt x="231656" y="13272"/>
                  </a:lnTo>
                  <a:lnTo>
                    <a:pt x="231823" y="13328"/>
                  </a:lnTo>
                  <a:lnTo>
                    <a:pt x="232158" y="13328"/>
                  </a:lnTo>
                  <a:lnTo>
                    <a:pt x="232269" y="13272"/>
                  </a:lnTo>
                  <a:lnTo>
                    <a:pt x="232548" y="13105"/>
                  </a:lnTo>
                  <a:lnTo>
                    <a:pt x="232716" y="12826"/>
                  </a:lnTo>
                  <a:lnTo>
                    <a:pt x="232771" y="12659"/>
                  </a:lnTo>
                  <a:lnTo>
                    <a:pt x="232771" y="12492"/>
                  </a:lnTo>
                  <a:lnTo>
                    <a:pt x="232771" y="12324"/>
                  </a:lnTo>
                  <a:lnTo>
                    <a:pt x="232716" y="12213"/>
                  </a:lnTo>
                  <a:lnTo>
                    <a:pt x="232548" y="11934"/>
                  </a:lnTo>
                  <a:lnTo>
                    <a:pt x="232269" y="11767"/>
                  </a:lnTo>
                  <a:lnTo>
                    <a:pt x="232158" y="11711"/>
                  </a:lnTo>
                  <a:close/>
                  <a:moveTo>
                    <a:pt x="240133" y="11711"/>
                  </a:moveTo>
                  <a:lnTo>
                    <a:pt x="239965" y="11767"/>
                  </a:lnTo>
                  <a:lnTo>
                    <a:pt x="239742" y="11934"/>
                  </a:lnTo>
                  <a:lnTo>
                    <a:pt x="239519" y="12213"/>
                  </a:lnTo>
                  <a:lnTo>
                    <a:pt x="239519" y="12324"/>
                  </a:lnTo>
                  <a:lnTo>
                    <a:pt x="239463" y="12492"/>
                  </a:lnTo>
                  <a:lnTo>
                    <a:pt x="239519" y="12659"/>
                  </a:lnTo>
                  <a:lnTo>
                    <a:pt x="239519" y="12826"/>
                  </a:lnTo>
                  <a:lnTo>
                    <a:pt x="239742" y="13105"/>
                  </a:lnTo>
                  <a:lnTo>
                    <a:pt x="239965" y="13272"/>
                  </a:lnTo>
                  <a:lnTo>
                    <a:pt x="240133" y="13328"/>
                  </a:lnTo>
                  <a:lnTo>
                    <a:pt x="240467" y="13328"/>
                  </a:lnTo>
                  <a:lnTo>
                    <a:pt x="240635" y="13272"/>
                  </a:lnTo>
                  <a:lnTo>
                    <a:pt x="240913" y="13105"/>
                  </a:lnTo>
                  <a:lnTo>
                    <a:pt x="241081" y="12826"/>
                  </a:lnTo>
                  <a:lnTo>
                    <a:pt x="241136" y="12659"/>
                  </a:lnTo>
                  <a:lnTo>
                    <a:pt x="241136" y="12492"/>
                  </a:lnTo>
                  <a:lnTo>
                    <a:pt x="241136" y="12324"/>
                  </a:lnTo>
                  <a:lnTo>
                    <a:pt x="241081" y="12213"/>
                  </a:lnTo>
                  <a:lnTo>
                    <a:pt x="240913" y="11934"/>
                  </a:lnTo>
                  <a:lnTo>
                    <a:pt x="240635" y="11767"/>
                  </a:lnTo>
                  <a:lnTo>
                    <a:pt x="240467" y="11711"/>
                  </a:lnTo>
                  <a:close/>
                  <a:moveTo>
                    <a:pt x="243479" y="11711"/>
                  </a:moveTo>
                  <a:lnTo>
                    <a:pt x="243311" y="11767"/>
                  </a:lnTo>
                  <a:lnTo>
                    <a:pt x="243033" y="11934"/>
                  </a:lnTo>
                  <a:lnTo>
                    <a:pt x="242865" y="12213"/>
                  </a:lnTo>
                  <a:lnTo>
                    <a:pt x="242809" y="12324"/>
                  </a:lnTo>
                  <a:lnTo>
                    <a:pt x="242809" y="12492"/>
                  </a:lnTo>
                  <a:lnTo>
                    <a:pt x="242809" y="12659"/>
                  </a:lnTo>
                  <a:lnTo>
                    <a:pt x="242865" y="12826"/>
                  </a:lnTo>
                  <a:lnTo>
                    <a:pt x="243033" y="13105"/>
                  </a:lnTo>
                  <a:lnTo>
                    <a:pt x="243311" y="13272"/>
                  </a:lnTo>
                  <a:lnTo>
                    <a:pt x="243479" y="13328"/>
                  </a:lnTo>
                  <a:lnTo>
                    <a:pt x="243813" y="13328"/>
                  </a:lnTo>
                  <a:lnTo>
                    <a:pt x="243925" y="13272"/>
                  </a:lnTo>
                  <a:lnTo>
                    <a:pt x="244204" y="13105"/>
                  </a:lnTo>
                  <a:lnTo>
                    <a:pt x="244371" y="12826"/>
                  </a:lnTo>
                  <a:lnTo>
                    <a:pt x="244427" y="12659"/>
                  </a:lnTo>
                  <a:lnTo>
                    <a:pt x="244427" y="12492"/>
                  </a:lnTo>
                  <a:lnTo>
                    <a:pt x="244427" y="12324"/>
                  </a:lnTo>
                  <a:lnTo>
                    <a:pt x="244371" y="12213"/>
                  </a:lnTo>
                  <a:lnTo>
                    <a:pt x="244204" y="11934"/>
                  </a:lnTo>
                  <a:lnTo>
                    <a:pt x="243925" y="11767"/>
                  </a:lnTo>
                  <a:lnTo>
                    <a:pt x="243813" y="11711"/>
                  </a:lnTo>
                  <a:close/>
                  <a:moveTo>
                    <a:pt x="248553" y="11711"/>
                  </a:moveTo>
                  <a:lnTo>
                    <a:pt x="248386" y="11767"/>
                  </a:lnTo>
                  <a:lnTo>
                    <a:pt x="248107" y="11934"/>
                  </a:lnTo>
                  <a:lnTo>
                    <a:pt x="247940" y="12213"/>
                  </a:lnTo>
                  <a:lnTo>
                    <a:pt x="247884" y="12324"/>
                  </a:lnTo>
                  <a:lnTo>
                    <a:pt x="247884" y="12492"/>
                  </a:lnTo>
                  <a:lnTo>
                    <a:pt x="247884" y="12659"/>
                  </a:lnTo>
                  <a:lnTo>
                    <a:pt x="247940" y="12826"/>
                  </a:lnTo>
                  <a:lnTo>
                    <a:pt x="248107" y="13105"/>
                  </a:lnTo>
                  <a:lnTo>
                    <a:pt x="248386" y="13272"/>
                  </a:lnTo>
                  <a:lnTo>
                    <a:pt x="248553" y="13328"/>
                  </a:lnTo>
                  <a:lnTo>
                    <a:pt x="248888" y="13328"/>
                  </a:lnTo>
                  <a:lnTo>
                    <a:pt x="249055" y="13272"/>
                  </a:lnTo>
                  <a:lnTo>
                    <a:pt x="249278" y="13105"/>
                  </a:lnTo>
                  <a:lnTo>
                    <a:pt x="249446" y="12826"/>
                  </a:lnTo>
                  <a:lnTo>
                    <a:pt x="249501" y="12659"/>
                  </a:lnTo>
                  <a:lnTo>
                    <a:pt x="249557" y="12492"/>
                  </a:lnTo>
                  <a:lnTo>
                    <a:pt x="249501" y="12324"/>
                  </a:lnTo>
                  <a:lnTo>
                    <a:pt x="249446" y="12213"/>
                  </a:lnTo>
                  <a:lnTo>
                    <a:pt x="249278" y="11934"/>
                  </a:lnTo>
                  <a:lnTo>
                    <a:pt x="249055" y="11767"/>
                  </a:lnTo>
                  <a:lnTo>
                    <a:pt x="248888" y="11711"/>
                  </a:lnTo>
                  <a:close/>
                  <a:moveTo>
                    <a:pt x="253628" y="11711"/>
                  </a:moveTo>
                  <a:lnTo>
                    <a:pt x="253461" y="11767"/>
                  </a:lnTo>
                  <a:lnTo>
                    <a:pt x="253182" y="11934"/>
                  </a:lnTo>
                  <a:lnTo>
                    <a:pt x="253015" y="12213"/>
                  </a:lnTo>
                  <a:lnTo>
                    <a:pt x="252959" y="12324"/>
                  </a:lnTo>
                  <a:lnTo>
                    <a:pt x="252959" y="12492"/>
                  </a:lnTo>
                  <a:lnTo>
                    <a:pt x="252959" y="12659"/>
                  </a:lnTo>
                  <a:lnTo>
                    <a:pt x="253015" y="12826"/>
                  </a:lnTo>
                  <a:lnTo>
                    <a:pt x="253182" y="13105"/>
                  </a:lnTo>
                  <a:lnTo>
                    <a:pt x="253461" y="13272"/>
                  </a:lnTo>
                  <a:lnTo>
                    <a:pt x="253628" y="13328"/>
                  </a:lnTo>
                  <a:lnTo>
                    <a:pt x="253963" y="13328"/>
                  </a:lnTo>
                  <a:lnTo>
                    <a:pt x="254130" y="13272"/>
                  </a:lnTo>
                  <a:lnTo>
                    <a:pt x="254353" y="13105"/>
                  </a:lnTo>
                  <a:lnTo>
                    <a:pt x="254576" y="12826"/>
                  </a:lnTo>
                  <a:lnTo>
                    <a:pt x="254576" y="12659"/>
                  </a:lnTo>
                  <a:lnTo>
                    <a:pt x="254632" y="12492"/>
                  </a:lnTo>
                  <a:lnTo>
                    <a:pt x="254576" y="12324"/>
                  </a:lnTo>
                  <a:lnTo>
                    <a:pt x="254576" y="12213"/>
                  </a:lnTo>
                  <a:lnTo>
                    <a:pt x="254353" y="11934"/>
                  </a:lnTo>
                  <a:lnTo>
                    <a:pt x="254130" y="11767"/>
                  </a:lnTo>
                  <a:lnTo>
                    <a:pt x="253963" y="11711"/>
                  </a:lnTo>
                  <a:close/>
                  <a:moveTo>
                    <a:pt x="263666" y="11711"/>
                  </a:moveTo>
                  <a:lnTo>
                    <a:pt x="263499" y="11767"/>
                  </a:lnTo>
                  <a:lnTo>
                    <a:pt x="263220" y="11934"/>
                  </a:lnTo>
                  <a:lnTo>
                    <a:pt x="263053" y="12213"/>
                  </a:lnTo>
                  <a:lnTo>
                    <a:pt x="262997" y="12324"/>
                  </a:lnTo>
                  <a:lnTo>
                    <a:pt x="262997" y="12492"/>
                  </a:lnTo>
                  <a:lnTo>
                    <a:pt x="262997" y="12659"/>
                  </a:lnTo>
                  <a:lnTo>
                    <a:pt x="263053" y="12826"/>
                  </a:lnTo>
                  <a:lnTo>
                    <a:pt x="263220" y="13105"/>
                  </a:lnTo>
                  <a:lnTo>
                    <a:pt x="263499" y="13272"/>
                  </a:lnTo>
                  <a:lnTo>
                    <a:pt x="263666" y="13328"/>
                  </a:lnTo>
                  <a:lnTo>
                    <a:pt x="264001" y="13328"/>
                  </a:lnTo>
                  <a:lnTo>
                    <a:pt x="264168" y="13272"/>
                  </a:lnTo>
                  <a:lnTo>
                    <a:pt x="264391" y="13105"/>
                  </a:lnTo>
                  <a:lnTo>
                    <a:pt x="264614" y="12826"/>
                  </a:lnTo>
                  <a:lnTo>
                    <a:pt x="264670" y="12659"/>
                  </a:lnTo>
                  <a:lnTo>
                    <a:pt x="264670" y="12492"/>
                  </a:lnTo>
                  <a:lnTo>
                    <a:pt x="264670" y="12324"/>
                  </a:lnTo>
                  <a:lnTo>
                    <a:pt x="264614" y="12213"/>
                  </a:lnTo>
                  <a:lnTo>
                    <a:pt x="264391" y="11934"/>
                  </a:lnTo>
                  <a:lnTo>
                    <a:pt x="264168" y="11767"/>
                  </a:lnTo>
                  <a:lnTo>
                    <a:pt x="264001" y="11711"/>
                  </a:lnTo>
                  <a:close/>
                  <a:moveTo>
                    <a:pt x="272087" y="11711"/>
                  </a:moveTo>
                  <a:lnTo>
                    <a:pt x="271920" y="11767"/>
                  </a:lnTo>
                  <a:lnTo>
                    <a:pt x="271697" y="11934"/>
                  </a:lnTo>
                  <a:lnTo>
                    <a:pt x="271529" y="12213"/>
                  </a:lnTo>
                  <a:lnTo>
                    <a:pt x="271474" y="12324"/>
                  </a:lnTo>
                  <a:lnTo>
                    <a:pt x="271418" y="12492"/>
                  </a:lnTo>
                  <a:lnTo>
                    <a:pt x="271474" y="12659"/>
                  </a:lnTo>
                  <a:lnTo>
                    <a:pt x="271529" y="12826"/>
                  </a:lnTo>
                  <a:lnTo>
                    <a:pt x="271697" y="13105"/>
                  </a:lnTo>
                  <a:lnTo>
                    <a:pt x="271920" y="13272"/>
                  </a:lnTo>
                  <a:lnTo>
                    <a:pt x="272087" y="13328"/>
                  </a:lnTo>
                  <a:lnTo>
                    <a:pt x="272422" y="13328"/>
                  </a:lnTo>
                  <a:lnTo>
                    <a:pt x="272589" y="13272"/>
                  </a:lnTo>
                  <a:lnTo>
                    <a:pt x="272868" y="13105"/>
                  </a:lnTo>
                  <a:lnTo>
                    <a:pt x="273035" y="12826"/>
                  </a:lnTo>
                  <a:lnTo>
                    <a:pt x="273091" y="12659"/>
                  </a:lnTo>
                  <a:lnTo>
                    <a:pt x="273091" y="12492"/>
                  </a:lnTo>
                  <a:lnTo>
                    <a:pt x="273091" y="12324"/>
                  </a:lnTo>
                  <a:lnTo>
                    <a:pt x="273035" y="12213"/>
                  </a:lnTo>
                  <a:lnTo>
                    <a:pt x="272868" y="11934"/>
                  </a:lnTo>
                  <a:lnTo>
                    <a:pt x="272589" y="11767"/>
                  </a:lnTo>
                  <a:lnTo>
                    <a:pt x="272422" y="11711"/>
                  </a:lnTo>
                  <a:close/>
                  <a:moveTo>
                    <a:pt x="282292" y="11711"/>
                  </a:moveTo>
                  <a:lnTo>
                    <a:pt x="282125" y="11767"/>
                  </a:lnTo>
                  <a:lnTo>
                    <a:pt x="281846" y="11934"/>
                  </a:lnTo>
                  <a:lnTo>
                    <a:pt x="281679" y="12213"/>
                  </a:lnTo>
                  <a:lnTo>
                    <a:pt x="281623" y="12324"/>
                  </a:lnTo>
                  <a:lnTo>
                    <a:pt x="281623" y="12492"/>
                  </a:lnTo>
                  <a:lnTo>
                    <a:pt x="281623" y="12659"/>
                  </a:lnTo>
                  <a:lnTo>
                    <a:pt x="281679" y="12826"/>
                  </a:lnTo>
                  <a:lnTo>
                    <a:pt x="281846" y="13105"/>
                  </a:lnTo>
                  <a:lnTo>
                    <a:pt x="282125" y="13272"/>
                  </a:lnTo>
                  <a:lnTo>
                    <a:pt x="282292" y="13328"/>
                  </a:lnTo>
                  <a:lnTo>
                    <a:pt x="282571" y="13328"/>
                  </a:lnTo>
                  <a:lnTo>
                    <a:pt x="282739" y="13272"/>
                  </a:lnTo>
                  <a:lnTo>
                    <a:pt x="283017" y="13105"/>
                  </a:lnTo>
                  <a:lnTo>
                    <a:pt x="283185" y="12826"/>
                  </a:lnTo>
                  <a:lnTo>
                    <a:pt x="283241" y="12659"/>
                  </a:lnTo>
                  <a:lnTo>
                    <a:pt x="283241" y="12492"/>
                  </a:lnTo>
                  <a:lnTo>
                    <a:pt x="283241" y="12324"/>
                  </a:lnTo>
                  <a:lnTo>
                    <a:pt x="283185" y="12213"/>
                  </a:lnTo>
                  <a:lnTo>
                    <a:pt x="283017" y="11934"/>
                  </a:lnTo>
                  <a:lnTo>
                    <a:pt x="282739" y="11767"/>
                  </a:lnTo>
                  <a:lnTo>
                    <a:pt x="282571" y="11711"/>
                  </a:lnTo>
                  <a:close/>
                  <a:moveTo>
                    <a:pt x="35189" y="15057"/>
                  </a:moveTo>
                  <a:lnTo>
                    <a:pt x="35022" y="15113"/>
                  </a:lnTo>
                  <a:lnTo>
                    <a:pt x="34743" y="15280"/>
                  </a:lnTo>
                  <a:lnTo>
                    <a:pt x="34576" y="15559"/>
                  </a:lnTo>
                  <a:lnTo>
                    <a:pt x="34520" y="15670"/>
                  </a:lnTo>
                  <a:lnTo>
                    <a:pt x="34520" y="15838"/>
                  </a:lnTo>
                  <a:lnTo>
                    <a:pt x="34520" y="16005"/>
                  </a:lnTo>
                  <a:lnTo>
                    <a:pt x="34576" y="16172"/>
                  </a:lnTo>
                  <a:lnTo>
                    <a:pt x="34743" y="16451"/>
                  </a:lnTo>
                  <a:lnTo>
                    <a:pt x="35022" y="16618"/>
                  </a:lnTo>
                  <a:lnTo>
                    <a:pt x="35189" y="16674"/>
                  </a:lnTo>
                  <a:lnTo>
                    <a:pt x="35524" y="16674"/>
                  </a:lnTo>
                  <a:lnTo>
                    <a:pt x="35635" y="16618"/>
                  </a:lnTo>
                  <a:lnTo>
                    <a:pt x="35914" y="16451"/>
                  </a:lnTo>
                  <a:lnTo>
                    <a:pt x="36081" y="16172"/>
                  </a:lnTo>
                  <a:lnTo>
                    <a:pt x="36137" y="16005"/>
                  </a:lnTo>
                  <a:lnTo>
                    <a:pt x="36137" y="15838"/>
                  </a:lnTo>
                  <a:lnTo>
                    <a:pt x="36137" y="15670"/>
                  </a:lnTo>
                  <a:lnTo>
                    <a:pt x="36081" y="15559"/>
                  </a:lnTo>
                  <a:lnTo>
                    <a:pt x="35914" y="15280"/>
                  </a:lnTo>
                  <a:lnTo>
                    <a:pt x="35635" y="15113"/>
                  </a:lnTo>
                  <a:lnTo>
                    <a:pt x="35524" y="15057"/>
                  </a:lnTo>
                  <a:close/>
                  <a:moveTo>
                    <a:pt x="38535" y="15057"/>
                  </a:moveTo>
                  <a:lnTo>
                    <a:pt x="38368" y="15113"/>
                  </a:lnTo>
                  <a:lnTo>
                    <a:pt x="38089" y="15280"/>
                  </a:lnTo>
                  <a:lnTo>
                    <a:pt x="37922" y="15559"/>
                  </a:lnTo>
                  <a:lnTo>
                    <a:pt x="37866" y="15670"/>
                  </a:lnTo>
                  <a:lnTo>
                    <a:pt x="37866" y="15838"/>
                  </a:lnTo>
                  <a:lnTo>
                    <a:pt x="37866" y="16005"/>
                  </a:lnTo>
                  <a:lnTo>
                    <a:pt x="37922" y="16172"/>
                  </a:lnTo>
                  <a:lnTo>
                    <a:pt x="38089" y="16451"/>
                  </a:lnTo>
                  <a:lnTo>
                    <a:pt x="38368" y="16618"/>
                  </a:lnTo>
                  <a:lnTo>
                    <a:pt x="38535" y="16674"/>
                  </a:lnTo>
                  <a:lnTo>
                    <a:pt x="38870" y="16674"/>
                  </a:lnTo>
                  <a:lnTo>
                    <a:pt x="39037" y="16618"/>
                  </a:lnTo>
                  <a:lnTo>
                    <a:pt x="39260" y="16451"/>
                  </a:lnTo>
                  <a:lnTo>
                    <a:pt x="39483" y="16172"/>
                  </a:lnTo>
                  <a:lnTo>
                    <a:pt x="39539" y="16005"/>
                  </a:lnTo>
                  <a:lnTo>
                    <a:pt x="39539" y="15838"/>
                  </a:lnTo>
                  <a:lnTo>
                    <a:pt x="39539" y="15670"/>
                  </a:lnTo>
                  <a:lnTo>
                    <a:pt x="39483" y="15559"/>
                  </a:lnTo>
                  <a:lnTo>
                    <a:pt x="39260" y="15280"/>
                  </a:lnTo>
                  <a:lnTo>
                    <a:pt x="39037" y="15113"/>
                  </a:lnTo>
                  <a:lnTo>
                    <a:pt x="38870" y="15057"/>
                  </a:lnTo>
                  <a:close/>
                  <a:moveTo>
                    <a:pt x="41881" y="15057"/>
                  </a:moveTo>
                  <a:lnTo>
                    <a:pt x="41769" y="15113"/>
                  </a:lnTo>
                  <a:lnTo>
                    <a:pt x="41491" y="15280"/>
                  </a:lnTo>
                  <a:lnTo>
                    <a:pt x="41323" y="15559"/>
                  </a:lnTo>
                  <a:lnTo>
                    <a:pt x="41268" y="15670"/>
                  </a:lnTo>
                  <a:lnTo>
                    <a:pt x="41212" y="15838"/>
                  </a:lnTo>
                  <a:lnTo>
                    <a:pt x="41268" y="16005"/>
                  </a:lnTo>
                  <a:lnTo>
                    <a:pt x="41323" y="16172"/>
                  </a:lnTo>
                  <a:lnTo>
                    <a:pt x="41491" y="16451"/>
                  </a:lnTo>
                  <a:lnTo>
                    <a:pt x="41769" y="16618"/>
                  </a:lnTo>
                  <a:lnTo>
                    <a:pt x="41881" y="16674"/>
                  </a:lnTo>
                  <a:lnTo>
                    <a:pt x="42216" y="16674"/>
                  </a:lnTo>
                  <a:lnTo>
                    <a:pt x="42383" y="16618"/>
                  </a:lnTo>
                  <a:lnTo>
                    <a:pt x="42662" y="16451"/>
                  </a:lnTo>
                  <a:lnTo>
                    <a:pt x="42829" y="16172"/>
                  </a:lnTo>
                  <a:lnTo>
                    <a:pt x="42885" y="16005"/>
                  </a:lnTo>
                  <a:lnTo>
                    <a:pt x="42885" y="15838"/>
                  </a:lnTo>
                  <a:lnTo>
                    <a:pt x="42885" y="15670"/>
                  </a:lnTo>
                  <a:lnTo>
                    <a:pt x="42829" y="15559"/>
                  </a:lnTo>
                  <a:lnTo>
                    <a:pt x="42662" y="15280"/>
                  </a:lnTo>
                  <a:lnTo>
                    <a:pt x="42383" y="15113"/>
                  </a:lnTo>
                  <a:lnTo>
                    <a:pt x="42216" y="15057"/>
                  </a:lnTo>
                  <a:close/>
                  <a:moveTo>
                    <a:pt x="45227" y="15057"/>
                  </a:moveTo>
                  <a:lnTo>
                    <a:pt x="45060" y="15113"/>
                  </a:lnTo>
                  <a:lnTo>
                    <a:pt x="44781" y="15280"/>
                  </a:lnTo>
                  <a:lnTo>
                    <a:pt x="44614" y="15559"/>
                  </a:lnTo>
                  <a:lnTo>
                    <a:pt x="44558" y="15670"/>
                  </a:lnTo>
                  <a:lnTo>
                    <a:pt x="44558" y="15838"/>
                  </a:lnTo>
                  <a:lnTo>
                    <a:pt x="44558" y="16005"/>
                  </a:lnTo>
                  <a:lnTo>
                    <a:pt x="44614" y="16172"/>
                  </a:lnTo>
                  <a:lnTo>
                    <a:pt x="44781" y="16451"/>
                  </a:lnTo>
                  <a:lnTo>
                    <a:pt x="45060" y="16618"/>
                  </a:lnTo>
                  <a:lnTo>
                    <a:pt x="45227" y="16674"/>
                  </a:lnTo>
                  <a:lnTo>
                    <a:pt x="45562" y="16674"/>
                  </a:lnTo>
                  <a:lnTo>
                    <a:pt x="45729" y="16618"/>
                  </a:lnTo>
                  <a:lnTo>
                    <a:pt x="45952" y="16451"/>
                  </a:lnTo>
                  <a:lnTo>
                    <a:pt x="46175" y="16172"/>
                  </a:lnTo>
                  <a:lnTo>
                    <a:pt x="46175" y="16005"/>
                  </a:lnTo>
                  <a:lnTo>
                    <a:pt x="46231" y="15838"/>
                  </a:lnTo>
                  <a:lnTo>
                    <a:pt x="46175" y="15670"/>
                  </a:lnTo>
                  <a:lnTo>
                    <a:pt x="46175" y="15559"/>
                  </a:lnTo>
                  <a:lnTo>
                    <a:pt x="45952" y="15280"/>
                  </a:lnTo>
                  <a:lnTo>
                    <a:pt x="45729" y="15113"/>
                  </a:lnTo>
                  <a:lnTo>
                    <a:pt x="45562" y="15057"/>
                  </a:lnTo>
                  <a:close/>
                  <a:moveTo>
                    <a:pt x="50358" y="15001"/>
                  </a:moveTo>
                  <a:lnTo>
                    <a:pt x="50190" y="15057"/>
                  </a:lnTo>
                  <a:lnTo>
                    <a:pt x="50023" y="15113"/>
                  </a:lnTo>
                  <a:lnTo>
                    <a:pt x="49744" y="15280"/>
                  </a:lnTo>
                  <a:lnTo>
                    <a:pt x="49577" y="15559"/>
                  </a:lnTo>
                  <a:lnTo>
                    <a:pt x="49521" y="15670"/>
                  </a:lnTo>
                  <a:lnTo>
                    <a:pt x="49521" y="15838"/>
                  </a:lnTo>
                  <a:lnTo>
                    <a:pt x="49521" y="16005"/>
                  </a:lnTo>
                  <a:lnTo>
                    <a:pt x="49577" y="16172"/>
                  </a:lnTo>
                  <a:lnTo>
                    <a:pt x="49744" y="16451"/>
                  </a:lnTo>
                  <a:lnTo>
                    <a:pt x="50023" y="16618"/>
                  </a:lnTo>
                  <a:lnTo>
                    <a:pt x="50190" y="16674"/>
                  </a:lnTo>
                  <a:lnTo>
                    <a:pt x="50525" y="16674"/>
                  </a:lnTo>
                  <a:lnTo>
                    <a:pt x="50692" y="16618"/>
                  </a:lnTo>
                  <a:lnTo>
                    <a:pt x="50915" y="16451"/>
                  </a:lnTo>
                  <a:lnTo>
                    <a:pt x="51138" y="16172"/>
                  </a:lnTo>
                  <a:lnTo>
                    <a:pt x="51138" y="16005"/>
                  </a:lnTo>
                  <a:lnTo>
                    <a:pt x="51194" y="15838"/>
                  </a:lnTo>
                  <a:lnTo>
                    <a:pt x="51138" y="15670"/>
                  </a:lnTo>
                  <a:lnTo>
                    <a:pt x="51138" y="15559"/>
                  </a:lnTo>
                  <a:lnTo>
                    <a:pt x="50915" y="15280"/>
                  </a:lnTo>
                  <a:lnTo>
                    <a:pt x="50692" y="15113"/>
                  </a:lnTo>
                  <a:lnTo>
                    <a:pt x="50525" y="15057"/>
                  </a:lnTo>
                  <a:lnTo>
                    <a:pt x="50358" y="15001"/>
                  </a:lnTo>
                  <a:close/>
                  <a:moveTo>
                    <a:pt x="58778" y="15001"/>
                  </a:moveTo>
                  <a:lnTo>
                    <a:pt x="58611" y="15057"/>
                  </a:lnTo>
                  <a:lnTo>
                    <a:pt x="58444" y="15113"/>
                  </a:lnTo>
                  <a:lnTo>
                    <a:pt x="58221" y="15280"/>
                  </a:lnTo>
                  <a:lnTo>
                    <a:pt x="57998" y="15559"/>
                  </a:lnTo>
                  <a:lnTo>
                    <a:pt x="57998" y="15670"/>
                  </a:lnTo>
                  <a:lnTo>
                    <a:pt x="57942" y="15838"/>
                  </a:lnTo>
                  <a:lnTo>
                    <a:pt x="57998" y="16005"/>
                  </a:lnTo>
                  <a:lnTo>
                    <a:pt x="57998" y="16172"/>
                  </a:lnTo>
                  <a:lnTo>
                    <a:pt x="58221" y="16451"/>
                  </a:lnTo>
                  <a:lnTo>
                    <a:pt x="58444" y="16618"/>
                  </a:lnTo>
                  <a:lnTo>
                    <a:pt x="58611" y="16674"/>
                  </a:lnTo>
                  <a:lnTo>
                    <a:pt x="58946" y="16674"/>
                  </a:lnTo>
                  <a:lnTo>
                    <a:pt x="59113" y="16618"/>
                  </a:lnTo>
                  <a:lnTo>
                    <a:pt x="59392" y="16451"/>
                  </a:lnTo>
                  <a:lnTo>
                    <a:pt x="59559" y="16172"/>
                  </a:lnTo>
                  <a:lnTo>
                    <a:pt x="59615" y="16005"/>
                  </a:lnTo>
                  <a:lnTo>
                    <a:pt x="59615" y="15838"/>
                  </a:lnTo>
                  <a:lnTo>
                    <a:pt x="59615" y="15670"/>
                  </a:lnTo>
                  <a:lnTo>
                    <a:pt x="59559" y="15559"/>
                  </a:lnTo>
                  <a:lnTo>
                    <a:pt x="59392" y="15280"/>
                  </a:lnTo>
                  <a:lnTo>
                    <a:pt x="59113" y="15113"/>
                  </a:lnTo>
                  <a:lnTo>
                    <a:pt x="58946" y="15057"/>
                  </a:lnTo>
                  <a:lnTo>
                    <a:pt x="58778" y="15001"/>
                  </a:lnTo>
                  <a:close/>
                  <a:moveTo>
                    <a:pt x="63853" y="15001"/>
                  </a:moveTo>
                  <a:lnTo>
                    <a:pt x="63686" y="15057"/>
                  </a:lnTo>
                  <a:lnTo>
                    <a:pt x="63519" y="15113"/>
                  </a:lnTo>
                  <a:lnTo>
                    <a:pt x="63240" y="15280"/>
                  </a:lnTo>
                  <a:lnTo>
                    <a:pt x="63072" y="15559"/>
                  </a:lnTo>
                  <a:lnTo>
                    <a:pt x="63017" y="15670"/>
                  </a:lnTo>
                  <a:lnTo>
                    <a:pt x="63017" y="15838"/>
                  </a:lnTo>
                  <a:lnTo>
                    <a:pt x="63017" y="16005"/>
                  </a:lnTo>
                  <a:lnTo>
                    <a:pt x="63072" y="16172"/>
                  </a:lnTo>
                  <a:lnTo>
                    <a:pt x="63240" y="16451"/>
                  </a:lnTo>
                  <a:lnTo>
                    <a:pt x="63519" y="16618"/>
                  </a:lnTo>
                  <a:lnTo>
                    <a:pt x="63686" y="16674"/>
                  </a:lnTo>
                  <a:lnTo>
                    <a:pt x="64020" y="16674"/>
                  </a:lnTo>
                  <a:lnTo>
                    <a:pt x="64132" y="16618"/>
                  </a:lnTo>
                  <a:lnTo>
                    <a:pt x="64411" y="16451"/>
                  </a:lnTo>
                  <a:lnTo>
                    <a:pt x="64578" y="16172"/>
                  </a:lnTo>
                  <a:lnTo>
                    <a:pt x="64634" y="16005"/>
                  </a:lnTo>
                  <a:lnTo>
                    <a:pt x="64634" y="15838"/>
                  </a:lnTo>
                  <a:lnTo>
                    <a:pt x="64634" y="15670"/>
                  </a:lnTo>
                  <a:lnTo>
                    <a:pt x="64578" y="15559"/>
                  </a:lnTo>
                  <a:lnTo>
                    <a:pt x="64411" y="15280"/>
                  </a:lnTo>
                  <a:lnTo>
                    <a:pt x="64132" y="15113"/>
                  </a:lnTo>
                  <a:lnTo>
                    <a:pt x="64020" y="15057"/>
                  </a:lnTo>
                  <a:lnTo>
                    <a:pt x="63853" y="15001"/>
                  </a:lnTo>
                  <a:close/>
                  <a:moveTo>
                    <a:pt x="67143" y="15001"/>
                  </a:moveTo>
                  <a:lnTo>
                    <a:pt x="66976" y="15057"/>
                  </a:lnTo>
                  <a:lnTo>
                    <a:pt x="66809" y="15113"/>
                  </a:lnTo>
                  <a:lnTo>
                    <a:pt x="66586" y="15280"/>
                  </a:lnTo>
                  <a:lnTo>
                    <a:pt x="66363" y="15559"/>
                  </a:lnTo>
                  <a:lnTo>
                    <a:pt x="66363" y="15670"/>
                  </a:lnTo>
                  <a:lnTo>
                    <a:pt x="66307" y="15838"/>
                  </a:lnTo>
                  <a:lnTo>
                    <a:pt x="66363" y="16005"/>
                  </a:lnTo>
                  <a:lnTo>
                    <a:pt x="66363" y="16172"/>
                  </a:lnTo>
                  <a:lnTo>
                    <a:pt x="66586" y="16451"/>
                  </a:lnTo>
                  <a:lnTo>
                    <a:pt x="66809" y="16618"/>
                  </a:lnTo>
                  <a:lnTo>
                    <a:pt x="66976" y="16674"/>
                  </a:lnTo>
                  <a:lnTo>
                    <a:pt x="67311" y="16674"/>
                  </a:lnTo>
                  <a:lnTo>
                    <a:pt x="67478" y="16618"/>
                  </a:lnTo>
                  <a:lnTo>
                    <a:pt x="67757" y="16451"/>
                  </a:lnTo>
                  <a:lnTo>
                    <a:pt x="67924" y="16172"/>
                  </a:lnTo>
                  <a:lnTo>
                    <a:pt x="67980" y="16005"/>
                  </a:lnTo>
                  <a:lnTo>
                    <a:pt x="67980" y="15838"/>
                  </a:lnTo>
                  <a:lnTo>
                    <a:pt x="67980" y="15670"/>
                  </a:lnTo>
                  <a:lnTo>
                    <a:pt x="67924" y="15559"/>
                  </a:lnTo>
                  <a:lnTo>
                    <a:pt x="67757" y="15280"/>
                  </a:lnTo>
                  <a:lnTo>
                    <a:pt x="67478" y="15113"/>
                  </a:lnTo>
                  <a:lnTo>
                    <a:pt x="67311" y="15057"/>
                  </a:lnTo>
                  <a:lnTo>
                    <a:pt x="67143" y="15001"/>
                  </a:lnTo>
                  <a:close/>
                  <a:moveTo>
                    <a:pt x="72218" y="15001"/>
                  </a:moveTo>
                  <a:lnTo>
                    <a:pt x="72051" y="15057"/>
                  </a:lnTo>
                  <a:lnTo>
                    <a:pt x="71884" y="15113"/>
                  </a:lnTo>
                  <a:lnTo>
                    <a:pt x="71605" y="15280"/>
                  </a:lnTo>
                  <a:lnTo>
                    <a:pt x="71438" y="15559"/>
                  </a:lnTo>
                  <a:lnTo>
                    <a:pt x="71382" y="15670"/>
                  </a:lnTo>
                  <a:lnTo>
                    <a:pt x="71382" y="15838"/>
                  </a:lnTo>
                  <a:lnTo>
                    <a:pt x="71382" y="16005"/>
                  </a:lnTo>
                  <a:lnTo>
                    <a:pt x="71438" y="16172"/>
                  </a:lnTo>
                  <a:lnTo>
                    <a:pt x="71605" y="16451"/>
                  </a:lnTo>
                  <a:lnTo>
                    <a:pt x="71884" y="16618"/>
                  </a:lnTo>
                  <a:lnTo>
                    <a:pt x="72051" y="16674"/>
                  </a:lnTo>
                  <a:lnTo>
                    <a:pt x="72386" y="16674"/>
                  </a:lnTo>
                  <a:lnTo>
                    <a:pt x="72553" y="16618"/>
                  </a:lnTo>
                  <a:lnTo>
                    <a:pt x="72776" y="16451"/>
                  </a:lnTo>
                  <a:lnTo>
                    <a:pt x="72999" y="16172"/>
                  </a:lnTo>
                  <a:lnTo>
                    <a:pt x="72999" y="16005"/>
                  </a:lnTo>
                  <a:lnTo>
                    <a:pt x="73055" y="15838"/>
                  </a:lnTo>
                  <a:lnTo>
                    <a:pt x="72999" y="15670"/>
                  </a:lnTo>
                  <a:lnTo>
                    <a:pt x="72999" y="15559"/>
                  </a:lnTo>
                  <a:lnTo>
                    <a:pt x="72776" y="15280"/>
                  </a:lnTo>
                  <a:lnTo>
                    <a:pt x="72553" y="15113"/>
                  </a:lnTo>
                  <a:lnTo>
                    <a:pt x="72386" y="15057"/>
                  </a:lnTo>
                  <a:lnTo>
                    <a:pt x="72218" y="15001"/>
                  </a:lnTo>
                  <a:close/>
                  <a:moveTo>
                    <a:pt x="75508" y="15001"/>
                  </a:moveTo>
                  <a:lnTo>
                    <a:pt x="75341" y="15057"/>
                  </a:lnTo>
                  <a:lnTo>
                    <a:pt x="75230" y="15113"/>
                  </a:lnTo>
                  <a:lnTo>
                    <a:pt x="74951" y="15280"/>
                  </a:lnTo>
                  <a:lnTo>
                    <a:pt x="74784" y="15559"/>
                  </a:lnTo>
                  <a:lnTo>
                    <a:pt x="74728" y="15670"/>
                  </a:lnTo>
                  <a:lnTo>
                    <a:pt x="74728" y="15838"/>
                  </a:lnTo>
                  <a:lnTo>
                    <a:pt x="74728" y="16005"/>
                  </a:lnTo>
                  <a:lnTo>
                    <a:pt x="74784" y="16172"/>
                  </a:lnTo>
                  <a:lnTo>
                    <a:pt x="74951" y="16451"/>
                  </a:lnTo>
                  <a:lnTo>
                    <a:pt x="75230" y="16618"/>
                  </a:lnTo>
                  <a:lnTo>
                    <a:pt x="75341" y="16674"/>
                  </a:lnTo>
                  <a:lnTo>
                    <a:pt x="75676" y="16674"/>
                  </a:lnTo>
                  <a:lnTo>
                    <a:pt x="75843" y="16618"/>
                  </a:lnTo>
                  <a:lnTo>
                    <a:pt x="76122" y="16451"/>
                  </a:lnTo>
                  <a:lnTo>
                    <a:pt x="76289" y="16172"/>
                  </a:lnTo>
                  <a:lnTo>
                    <a:pt x="76345" y="16005"/>
                  </a:lnTo>
                  <a:lnTo>
                    <a:pt x="76345" y="15838"/>
                  </a:lnTo>
                  <a:lnTo>
                    <a:pt x="76345" y="15670"/>
                  </a:lnTo>
                  <a:lnTo>
                    <a:pt x="76289" y="15559"/>
                  </a:lnTo>
                  <a:lnTo>
                    <a:pt x="76122" y="15280"/>
                  </a:lnTo>
                  <a:lnTo>
                    <a:pt x="75843" y="15113"/>
                  </a:lnTo>
                  <a:lnTo>
                    <a:pt x="75676" y="15057"/>
                  </a:lnTo>
                  <a:lnTo>
                    <a:pt x="75508" y="15001"/>
                  </a:lnTo>
                  <a:close/>
                  <a:moveTo>
                    <a:pt x="78966" y="15001"/>
                  </a:moveTo>
                  <a:lnTo>
                    <a:pt x="78799" y="15057"/>
                  </a:lnTo>
                  <a:lnTo>
                    <a:pt x="78631" y="15113"/>
                  </a:lnTo>
                  <a:lnTo>
                    <a:pt x="78353" y="15280"/>
                  </a:lnTo>
                  <a:lnTo>
                    <a:pt x="78185" y="15559"/>
                  </a:lnTo>
                  <a:lnTo>
                    <a:pt x="78130" y="15670"/>
                  </a:lnTo>
                  <a:lnTo>
                    <a:pt x="78130" y="15838"/>
                  </a:lnTo>
                  <a:lnTo>
                    <a:pt x="78130" y="16005"/>
                  </a:lnTo>
                  <a:lnTo>
                    <a:pt x="78185" y="16172"/>
                  </a:lnTo>
                  <a:lnTo>
                    <a:pt x="78353" y="16451"/>
                  </a:lnTo>
                  <a:lnTo>
                    <a:pt x="78631" y="16618"/>
                  </a:lnTo>
                  <a:lnTo>
                    <a:pt x="78799" y="16674"/>
                  </a:lnTo>
                  <a:lnTo>
                    <a:pt x="79133" y="16674"/>
                  </a:lnTo>
                  <a:lnTo>
                    <a:pt x="79301" y="16618"/>
                  </a:lnTo>
                  <a:lnTo>
                    <a:pt x="79524" y="16451"/>
                  </a:lnTo>
                  <a:lnTo>
                    <a:pt x="79691" y="16172"/>
                  </a:lnTo>
                  <a:lnTo>
                    <a:pt x="79747" y="16005"/>
                  </a:lnTo>
                  <a:lnTo>
                    <a:pt x="79803" y="15838"/>
                  </a:lnTo>
                  <a:lnTo>
                    <a:pt x="79747" y="15670"/>
                  </a:lnTo>
                  <a:lnTo>
                    <a:pt x="79691" y="15559"/>
                  </a:lnTo>
                  <a:lnTo>
                    <a:pt x="79524" y="15280"/>
                  </a:lnTo>
                  <a:lnTo>
                    <a:pt x="79301" y="15113"/>
                  </a:lnTo>
                  <a:lnTo>
                    <a:pt x="79133" y="15057"/>
                  </a:lnTo>
                  <a:lnTo>
                    <a:pt x="78966" y="15001"/>
                  </a:lnTo>
                  <a:close/>
                  <a:moveTo>
                    <a:pt x="89004" y="15001"/>
                  </a:moveTo>
                  <a:lnTo>
                    <a:pt x="88837" y="15057"/>
                  </a:lnTo>
                  <a:lnTo>
                    <a:pt x="88670" y="15113"/>
                  </a:lnTo>
                  <a:lnTo>
                    <a:pt x="88391" y="15280"/>
                  </a:lnTo>
                  <a:lnTo>
                    <a:pt x="88223" y="15559"/>
                  </a:lnTo>
                  <a:lnTo>
                    <a:pt x="88168" y="15670"/>
                  </a:lnTo>
                  <a:lnTo>
                    <a:pt x="88168" y="15838"/>
                  </a:lnTo>
                  <a:lnTo>
                    <a:pt x="88168" y="16005"/>
                  </a:lnTo>
                  <a:lnTo>
                    <a:pt x="88223" y="16172"/>
                  </a:lnTo>
                  <a:lnTo>
                    <a:pt x="88391" y="16451"/>
                  </a:lnTo>
                  <a:lnTo>
                    <a:pt x="88670" y="16618"/>
                  </a:lnTo>
                  <a:lnTo>
                    <a:pt x="88837" y="16674"/>
                  </a:lnTo>
                  <a:lnTo>
                    <a:pt x="89171" y="16674"/>
                  </a:lnTo>
                  <a:lnTo>
                    <a:pt x="89339" y="16618"/>
                  </a:lnTo>
                  <a:lnTo>
                    <a:pt x="89562" y="16451"/>
                  </a:lnTo>
                  <a:lnTo>
                    <a:pt x="89729" y="16172"/>
                  </a:lnTo>
                  <a:lnTo>
                    <a:pt x="89785" y="16005"/>
                  </a:lnTo>
                  <a:lnTo>
                    <a:pt x="89841" y="15838"/>
                  </a:lnTo>
                  <a:lnTo>
                    <a:pt x="89785" y="15670"/>
                  </a:lnTo>
                  <a:lnTo>
                    <a:pt x="89729" y="15559"/>
                  </a:lnTo>
                  <a:lnTo>
                    <a:pt x="89562" y="15280"/>
                  </a:lnTo>
                  <a:lnTo>
                    <a:pt x="89339" y="15113"/>
                  </a:lnTo>
                  <a:lnTo>
                    <a:pt x="89171" y="15057"/>
                  </a:lnTo>
                  <a:lnTo>
                    <a:pt x="89004" y="15001"/>
                  </a:lnTo>
                  <a:close/>
                  <a:moveTo>
                    <a:pt x="130997" y="15057"/>
                  </a:moveTo>
                  <a:lnTo>
                    <a:pt x="130829" y="15113"/>
                  </a:lnTo>
                  <a:lnTo>
                    <a:pt x="130551" y="15280"/>
                  </a:lnTo>
                  <a:lnTo>
                    <a:pt x="130383" y="15559"/>
                  </a:lnTo>
                  <a:lnTo>
                    <a:pt x="130327" y="15670"/>
                  </a:lnTo>
                  <a:lnTo>
                    <a:pt x="130327" y="15838"/>
                  </a:lnTo>
                  <a:lnTo>
                    <a:pt x="130327" y="16005"/>
                  </a:lnTo>
                  <a:lnTo>
                    <a:pt x="130383" y="16172"/>
                  </a:lnTo>
                  <a:lnTo>
                    <a:pt x="130551" y="16451"/>
                  </a:lnTo>
                  <a:lnTo>
                    <a:pt x="130829" y="16618"/>
                  </a:lnTo>
                  <a:lnTo>
                    <a:pt x="130997" y="16674"/>
                  </a:lnTo>
                  <a:lnTo>
                    <a:pt x="131331" y="16674"/>
                  </a:lnTo>
                  <a:lnTo>
                    <a:pt x="131499" y="16618"/>
                  </a:lnTo>
                  <a:lnTo>
                    <a:pt x="131722" y="16451"/>
                  </a:lnTo>
                  <a:lnTo>
                    <a:pt x="131889" y="16172"/>
                  </a:lnTo>
                  <a:lnTo>
                    <a:pt x="131945" y="16005"/>
                  </a:lnTo>
                  <a:lnTo>
                    <a:pt x="132000" y="15838"/>
                  </a:lnTo>
                  <a:lnTo>
                    <a:pt x="131945" y="15670"/>
                  </a:lnTo>
                  <a:lnTo>
                    <a:pt x="131889" y="15559"/>
                  </a:lnTo>
                  <a:lnTo>
                    <a:pt x="131722" y="15280"/>
                  </a:lnTo>
                  <a:lnTo>
                    <a:pt x="131499" y="15113"/>
                  </a:lnTo>
                  <a:lnTo>
                    <a:pt x="131331" y="15057"/>
                  </a:lnTo>
                  <a:close/>
                  <a:moveTo>
                    <a:pt x="134343" y="15057"/>
                  </a:moveTo>
                  <a:lnTo>
                    <a:pt x="134175" y="15113"/>
                  </a:lnTo>
                  <a:lnTo>
                    <a:pt x="133952" y="15280"/>
                  </a:lnTo>
                  <a:lnTo>
                    <a:pt x="133729" y="15559"/>
                  </a:lnTo>
                  <a:lnTo>
                    <a:pt x="133729" y="15670"/>
                  </a:lnTo>
                  <a:lnTo>
                    <a:pt x="133673" y="15838"/>
                  </a:lnTo>
                  <a:lnTo>
                    <a:pt x="133729" y="16005"/>
                  </a:lnTo>
                  <a:lnTo>
                    <a:pt x="133729" y="16172"/>
                  </a:lnTo>
                  <a:lnTo>
                    <a:pt x="133952" y="16451"/>
                  </a:lnTo>
                  <a:lnTo>
                    <a:pt x="134175" y="16618"/>
                  </a:lnTo>
                  <a:lnTo>
                    <a:pt x="134343" y="16674"/>
                  </a:lnTo>
                  <a:lnTo>
                    <a:pt x="134677" y="16674"/>
                  </a:lnTo>
                  <a:lnTo>
                    <a:pt x="134845" y="16618"/>
                  </a:lnTo>
                  <a:lnTo>
                    <a:pt x="135123" y="16451"/>
                  </a:lnTo>
                  <a:lnTo>
                    <a:pt x="135291" y="16172"/>
                  </a:lnTo>
                  <a:lnTo>
                    <a:pt x="135346" y="16005"/>
                  </a:lnTo>
                  <a:lnTo>
                    <a:pt x="135346" y="15838"/>
                  </a:lnTo>
                  <a:lnTo>
                    <a:pt x="135346" y="15670"/>
                  </a:lnTo>
                  <a:lnTo>
                    <a:pt x="135291" y="15559"/>
                  </a:lnTo>
                  <a:lnTo>
                    <a:pt x="135123" y="15280"/>
                  </a:lnTo>
                  <a:lnTo>
                    <a:pt x="134845" y="15113"/>
                  </a:lnTo>
                  <a:lnTo>
                    <a:pt x="134677" y="15057"/>
                  </a:lnTo>
                  <a:close/>
                  <a:moveTo>
                    <a:pt x="137744" y="15057"/>
                  </a:moveTo>
                  <a:lnTo>
                    <a:pt x="137577" y="15113"/>
                  </a:lnTo>
                  <a:lnTo>
                    <a:pt x="137298" y="15280"/>
                  </a:lnTo>
                  <a:lnTo>
                    <a:pt x="137131" y="15559"/>
                  </a:lnTo>
                  <a:lnTo>
                    <a:pt x="137075" y="15670"/>
                  </a:lnTo>
                  <a:lnTo>
                    <a:pt x="137075" y="15838"/>
                  </a:lnTo>
                  <a:lnTo>
                    <a:pt x="137075" y="16005"/>
                  </a:lnTo>
                  <a:lnTo>
                    <a:pt x="137131" y="16172"/>
                  </a:lnTo>
                  <a:lnTo>
                    <a:pt x="137298" y="16451"/>
                  </a:lnTo>
                  <a:lnTo>
                    <a:pt x="137577" y="16618"/>
                  </a:lnTo>
                  <a:lnTo>
                    <a:pt x="137744" y="16674"/>
                  </a:lnTo>
                  <a:lnTo>
                    <a:pt x="138023" y="16674"/>
                  </a:lnTo>
                  <a:lnTo>
                    <a:pt x="138191" y="16618"/>
                  </a:lnTo>
                  <a:lnTo>
                    <a:pt x="138469" y="16451"/>
                  </a:lnTo>
                  <a:lnTo>
                    <a:pt x="138637" y="16172"/>
                  </a:lnTo>
                  <a:lnTo>
                    <a:pt x="138692" y="16005"/>
                  </a:lnTo>
                  <a:lnTo>
                    <a:pt x="138692" y="15838"/>
                  </a:lnTo>
                  <a:lnTo>
                    <a:pt x="138692" y="15670"/>
                  </a:lnTo>
                  <a:lnTo>
                    <a:pt x="138637" y="15559"/>
                  </a:lnTo>
                  <a:lnTo>
                    <a:pt x="138469" y="15280"/>
                  </a:lnTo>
                  <a:lnTo>
                    <a:pt x="138191" y="15113"/>
                  </a:lnTo>
                  <a:lnTo>
                    <a:pt x="138023" y="15057"/>
                  </a:lnTo>
                  <a:close/>
                  <a:moveTo>
                    <a:pt x="141035" y="15057"/>
                  </a:moveTo>
                  <a:lnTo>
                    <a:pt x="140867" y="15113"/>
                  </a:lnTo>
                  <a:lnTo>
                    <a:pt x="140644" y="15280"/>
                  </a:lnTo>
                  <a:lnTo>
                    <a:pt x="140421" y="15559"/>
                  </a:lnTo>
                  <a:lnTo>
                    <a:pt x="140365" y="15670"/>
                  </a:lnTo>
                  <a:lnTo>
                    <a:pt x="140365" y="15838"/>
                  </a:lnTo>
                  <a:lnTo>
                    <a:pt x="140365" y="16005"/>
                  </a:lnTo>
                  <a:lnTo>
                    <a:pt x="140421" y="16172"/>
                  </a:lnTo>
                  <a:lnTo>
                    <a:pt x="140644" y="16451"/>
                  </a:lnTo>
                  <a:lnTo>
                    <a:pt x="140867" y="16618"/>
                  </a:lnTo>
                  <a:lnTo>
                    <a:pt x="141035" y="16674"/>
                  </a:lnTo>
                  <a:lnTo>
                    <a:pt x="141369" y="16674"/>
                  </a:lnTo>
                  <a:lnTo>
                    <a:pt x="141537" y="16618"/>
                  </a:lnTo>
                  <a:lnTo>
                    <a:pt x="141815" y="16451"/>
                  </a:lnTo>
                  <a:lnTo>
                    <a:pt x="141983" y="16172"/>
                  </a:lnTo>
                  <a:lnTo>
                    <a:pt x="142039" y="16005"/>
                  </a:lnTo>
                  <a:lnTo>
                    <a:pt x="142039" y="15838"/>
                  </a:lnTo>
                  <a:lnTo>
                    <a:pt x="142039" y="15670"/>
                  </a:lnTo>
                  <a:lnTo>
                    <a:pt x="141983" y="15559"/>
                  </a:lnTo>
                  <a:lnTo>
                    <a:pt x="141815" y="15280"/>
                  </a:lnTo>
                  <a:lnTo>
                    <a:pt x="141537" y="15113"/>
                  </a:lnTo>
                  <a:lnTo>
                    <a:pt x="141369" y="15057"/>
                  </a:lnTo>
                  <a:close/>
                  <a:moveTo>
                    <a:pt x="146165" y="15001"/>
                  </a:moveTo>
                  <a:lnTo>
                    <a:pt x="145998" y="15057"/>
                  </a:lnTo>
                  <a:lnTo>
                    <a:pt x="145831" y="15113"/>
                  </a:lnTo>
                  <a:lnTo>
                    <a:pt x="145552" y="15280"/>
                  </a:lnTo>
                  <a:lnTo>
                    <a:pt x="145385" y="15559"/>
                  </a:lnTo>
                  <a:lnTo>
                    <a:pt x="145329" y="15670"/>
                  </a:lnTo>
                  <a:lnTo>
                    <a:pt x="145329" y="15838"/>
                  </a:lnTo>
                  <a:lnTo>
                    <a:pt x="145329" y="16005"/>
                  </a:lnTo>
                  <a:lnTo>
                    <a:pt x="145385" y="16172"/>
                  </a:lnTo>
                  <a:lnTo>
                    <a:pt x="145552" y="16451"/>
                  </a:lnTo>
                  <a:lnTo>
                    <a:pt x="145831" y="16618"/>
                  </a:lnTo>
                  <a:lnTo>
                    <a:pt x="145998" y="16674"/>
                  </a:lnTo>
                  <a:lnTo>
                    <a:pt x="146333" y="16674"/>
                  </a:lnTo>
                  <a:lnTo>
                    <a:pt x="146444" y="16618"/>
                  </a:lnTo>
                  <a:lnTo>
                    <a:pt x="146723" y="16451"/>
                  </a:lnTo>
                  <a:lnTo>
                    <a:pt x="146890" y="16172"/>
                  </a:lnTo>
                  <a:lnTo>
                    <a:pt x="146946" y="16005"/>
                  </a:lnTo>
                  <a:lnTo>
                    <a:pt x="147002" y="15838"/>
                  </a:lnTo>
                  <a:lnTo>
                    <a:pt x="146946" y="15670"/>
                  </a:lnTo>
                  <a:lnTo>
                    <a:pt x="146890" y="15559"/>
                  </a:lnTo>
                  <a:lnTo>
                    <a:pt x="146723" y="15280"/>
                  </a:lnTo>
                  <a:lnTo>
                    <a:pt x="146444" y="15113"/>
                  </a:lnTo>
                  <a:lnTo>
                    <a:pt x="146333" y="15057"/>
                  </a:lnTo>
                  <a:lnTo>
                    <a:pt x="146165" y="15001"/>
                  </a:lnTo>
                  <a:close/>
                  <a:moveTo>
                    <a:pt x="154586" y="15001"/>
                  </a:moveTo>
                  <a:lnTo>
                    <a:pt x="154419" y="15057"/>
                  </a:lnTo>
                  <a:lnTo>
                    <a:pt x="154251" y="15113"/>
                  </a:lnTo>
                  <a:lnTo>
                    <a:pt x="154028" y="15280"/>
                  </a:lnTo>
                  <a:lnTo>
                    <a:pt x="153805" y="15559"/>
                  </a:lnTo>
                  <a:lnTo>
                    <a:pt x="153750" y="15670"/>
                  </a:lnTo>
                  <a:lnTo>
                    <a:pt x="153750" y="15838"/>
                  </a:lnTo>
                  <a:lnTo>
                    <a:pt x="153750" y="16005"/>
                  </a:lnTo>
                  <a:lnTo>
                    <a:pt x="153805" y="16172"/>
                  </a:lnTo>
                  <a:lnTo>
                    <a:pt x="154028" y="16451"/>
                  </a:lnTo>
                  <a:lnTo>
                    <a:pt x="154251" y="16618"/>
                  </a:lnTo>
                  <a:lnTo>
                    <a:pt x="154419" y="16674"/>
                  </a:lnTo>
                  <a:lnTo>
                    <a:pt x="154753" y="16674"/>
                  </a:lnTo>
                  <a:lnTo>
                    <a:pt x="154921" y="16618"/>
                  </a:lnTo>
                  <a:lnTo>
                    <a:pt x="155200" y="16451"/>
                  </a:lnTo>
                  <a:lnTo>
                    <a:pt x="155367" y="16172"/>
                  </a:lnTo>
                  <a:lnTo>
                    <a:pt x="155423" y="16005"/>
                  </a:lnTo>
                  <a:lnTo>
                    <a:pt x="155423" y="15838"/>
                  </a:lnTo>
                  <a:lnTo>
                    <a:pt x="155423" y="15670"/>
                  </a:lnTo>
                  <a:lnTo>
                    <a:pt x="155367" y="15559"/>
                  </a:lnTo>
                  <a:lnTo>
                    <a:pt x="155200" y="15280"/>
                  </a:lnTo>
                  <a:lnTo>
                    <a:pt x="154921" y="15113"/>
                  </a:lnTo>
                  <a:lnTo>
                    <a:pt x="154753" y="15057"/>
                  </a:lnTo>
                  <a:lnTo>
                    <a:pt x="154586" y="15001"/>
                  </a:lnTo>
                  <a:close/>
                  <a:moveTo>
                    <a:pt x="159605" y="15001"/>
                  </a:moveTo>
                  <a:lnTo>
                    <a:pt x="159438" y="15057"/>
                  </a:lnTo>
                  <a:lnTo>
                    <a:pt x="159326" y="15113"/>
                  </a:lnTo>
                  <a:lnTo>
                    <a:pt x="159047" y="15280"/>
                  </a:lnTo>
                  <a:lnTo>
                    <a:pt x="158880" y="15559"/>
                  </a:lnTo>
                  <a:lnTo>
                    <a:pt x="158824" y="15670"/>
                  </a:lnTo>
                  <a:lnTo>
                    <a:pt x="158824" y="15838"/>
                  </a:lnTo>
                  <a:lnTo>
                    <a:pt x="158824" y="16005"/>
                  </a:lnTo>
                  <a:lnTo>
                    <a:pt x="158880" y="16172"/>
                  </a:lnTo>
                  <a:lnTo>
                    <a:pt x="159047" y="16451"/>
                  </a:lnTo>
                  <a:lnTo>
                    <a:pt x="159326" y="16618"/>
                  </a:lnTo>
                  <a:lnTo>
                    <a:pt x="159438" y="16674"/>
                  </a:lnTo>
                  <a:lnTo>
                    <a:pt x="159772" y="16674"/>
                  </a:lnTo>
                  <a:lnTo>
                    <a:pt x="159940" y="16618"/>
                  </a:lnTo>
                  <a:lnTo>
                    <a:pt x="160219" y="16451"/>
                  </a:lnTo>
                  <a:lnTo>
                    <a:pt x="160386" y="16172"/>
                  </a:lnTo>
                  <a:lnTo>
                    <a:pt x="160442" y="16005"/>
                  </a:lnTo>
                  <a:lnTo>
                    <a:pt x="160442" y="15838"/>
                  </a:lnTo>
                  <a:lnTo>
                    <a:pt x="160442" y="15670"/>
                  </a:lnTo>
                  <a:lnTo>
                    <a:pt x="160386" y="15559"/>
                  </a:lnTo>
                  <a:lnTo>
                    <a:pt x="160219" y="15280"/>
                  </a:lnTo>
                  <a:lnTo>
                    <a:pt x="159940" y="15113"/>
                  </a:lnTo>
                  <a:lnTo>
                    <a:pt x="159772" y="15057"/>
                  </a:lnTo>
                  <a:lnTo>
                    <a:pt x="159605" y="15001"/>
                  </a:lnTo>
                  <a:close/>
                  <a:moveTo>
                    <a:pt x="162951" y="15001"/>
                  </a:moveTo>
                  <a:lnTo>
                    <a:pt x="162784" y="15057"/>
                  </a:lnTo>
                  <a:lnTo>
                    <a:pt x="162617" y="15113"/>
                  </a:lnTo>
                  <a:lnTo>
                    <a:pt x="162338" y="15280"/>
                  </a:lnTo>
                  <a:lnTo>
                    <a:pt x="162170" y="15559"/>
                  </a:lnTo>
                  <a:lnTo>
                    <a:pt x="162115" y="15670"/>
                  </a:lnTo>
                  <a:lnTo>
                    <a:pt x="162115" y="15838"/>
                  </a:lnTo>
                  <a:lnTo>
                    <a:pt x="162115" y="16005"/>
                  </a:lnTo>
                  <a:lnTo>
                    <a:pt x="162170" y="16172"/>
                  </a:lnTo>
                  <a:lnTo>
                    <a:pt x="162338" y="16451"/>
                  </a:lnTo>
                  <a:lnTo>
                    <a:pt x="162617" y="16618"/>
                  </a:lnTo>
                  <a:lnTo>
                    <a:pt x="162784" y="16674"/>
                  </a:lnTo>
                  <a:lnTo>
                    <a:pt x="163118" y="16674"/>
                  </a:lnTo>
                  <a:lnTo>
                    <a:pt x="163286" y="16618"/>
                  </a:lnTo>
                  <a:lnTo>
                    <a:pt x="163509" y="16451"/>
                  </a:lnTo>
                  <a:lnTo>
                    <a:pt x="163732" y="16172"/>
                  </a:lnTo>
                  <a:lnTo>
                    <a:pt x="163788" y="16005"/>
                  </a:lnTo>
                  <a:lnTo>
                    <a:pt x="163788" y="15838"/>
                  </a:lnTo>
                  <a:lnTo>
                    <a:pt x="163788" y="15670"/>
                  </a:lnTo>
                  <a:lnTo>
                    <a:pt x="163732" y="15559"/>
                  </a:lnTo>
                  <a:lnTo>
                    <a:pt x="163509" y="15280"/>
                  </a:lnTo>
                  <a:lnTo>
                    <a:pt x="163286" y="15113"/>
                  </a:lnTo>
                  <a:lnTo>
                    <a:pt x="163118" y="15057"/>
                  </a:lnTo>
                  <a:lnTo>
                    <a:pt x="162951" y="15001"/>
                  </a:lnTo>
                  <a:close/>
                  <a:moveTo>
                    <a:pt x="168026" y="15001"/>
                  </a:moveTo>
                  <a:lnTo>
                    <a:pt x="167859" y="15057"/>
                  </a:lnTo>
                  <a:lnTo>
                    <a:pt x="167691" y="15113"/>
                  </a:lnTo>
                  <a:lnTo>
                    <a:pt x="167412" y="15280"/>
                  </a:lnTo>
                  <a:lnTo>
                    <a:pt x="167245" y="15559"/>
                  </a:lnTo>
                  <a:lnTo>
                    <a:pt x="167189" y="15670"/>
                  </a:lnTo>
                  <a:lnTo>
                    <a:pt x="167189" y="15838"/>
                  </a:lnTo>
                  <a:lnTo>
                    <a:pt x="167189" y="16005"/>
                  </a:lnTo>
                  <a:lnTo>
                    <a:pt x="167245" y="16172"/>
                  </a:lnTo>
                  <a:lnTo>
                    <a:pt x="167412" y="16451"/>
                  </a:lnTo>
                  <a:lnTo>
                    <a:pt x="167691" y="16618"/>
                  </a:lnTo>
                  <a:lnTo>
                    <a:pt x="167859" y="16674"/>
                  </a:lnTo>
                  <a:lnTo>
                    <a:pt x="168193" y="16674"/>
                  </a:lnTo>
                  <a:lnTo>
                    <a:pt x="168361" y="16618"/>
                  </a:lnTo>
                  <a:lnTo>
                    <a:pt x="168584" y="16451"/>
                  </a:lnTo>
                  <a:lnTo>
                    <a:pt x="168751" y="16172"/>
                  </a:lnTo>
                  <a:lnTo>
                    <a:pt x="168807" y="16005"/>
                  </a:lnTo>
                  <a:lnTo>
                    <a:pt x="168862" y="15838"/>
                  </a:lnTo>
                  <a:lnTo>
                    <a:pt x="168807" y="15670"/>
                  </a:lnTo>
                  <a:lnTo>
                    <a:pt x="168751" y="15559"/>
                  </a:lnTo>
                  <a:lnTo>
                    <a:pt x="168584" y="15280"/>
                  </a:lnTo>
                  <a:lnTo>
                    <a:pt x="168361" y="15113"/>
                  </a:lnTo>
                  <a:lnTo>
                    <a:pt x="168193" y="15057"/>
                  </a:lnTo>
                  <a:lnTo>
                    <a:pt x="168026" y="15001"/>
                  </a:lnTo>
                  <a:close/>
                  <a:moveTo>
                    <a:pt x="171316" y="15001"/>
                  </a:moveTo>
                  <a:lnTo>
                    <a:pt x="171149" y="15057"/>
                  </a:lnTo>
                  <a:lnTo>
                    <a:pt x="171037" y="15113"/>
                  </a:lnTo>
                  <a:lnTo>
                    <a:pt x="170758" y="15280"/>
                  </a:lnTo>
                  <a:lnTo>
                    <a:pt x="170591" y="15559"/>
                  </a:lnTo>
                  <a:lnTo>
                    <a:pt x="170535" y="15670"/>
                  </a:lnTo>
                  <a:lnTo>
                    <a:pt x="170480" y="15838"/>
                  </a:lnTo>
                  <a:lnTo>
                    <a:pt x="170535" y="16005"/>
                  </a:lnTo>
                  <a:lnTo>
                    <a:pt x="170591" y="16172"/>
                  </a:lnTo>
                  <a:lnTo>
                    <a:pt x="170758" y="16451"/>
                  </a:lnTo>
                  <a:lnTo>
                    <a:pt x="171037" y="16618"/>
                  </a:lnTo>
                  <a:lnTo>
                    <a:pt x="171149" y="16674"/>
                  </a:lnTo>
                  <a:lnTo>
                    <a:pt x="171483" y="16674"/>
                  </a:lnTo>
                  <a:lnTo>
                    <a:pt x="171651" y="16618"/>
                  </a:lnTo>
                  <a:lnTo>
                    <a:pt x="171930" y="16451"/>
                  </a:lnTo>
                  <a:lnTo>
                    <a:pt x="172097" y="16172"/>
                  </a:lnTo>
                  <a:lnTo>
                    <a:pt x="172153" y="16005"/>
                  </a:lnTo>
                  <a:lnTo>
                    <a:pt x="172153" y="15838"/>
                  </a:lnTo>
                  <a:lnTo>
                    <a:pt x="172153" y="15670"/>
                  </a:lnTo>
                  <a:lnTo>
                    <a:pt x="172097" y="15559"/>
                  </a:lnTo>
                  <a:lnTo>
                    <a:pt x="171930" y="15280"/>
                  </a:lnTo>
                  <a:lnTo>
                    <a:pt x="171651" y="15113"/>
                  </a:lnTo>
                  <a:lnTo>
                    <a:pt x="171483" y="15057"/>
                  </a:lnTo>
                  <a:lnTo>
                    <a:pt x="171316" y="15001"/>
                  </a:lnTo>
                  <a:close/>
                  <a:moveTo>
                    <a:pt x="174774" y="15001"/>
                  </a:moveTo>
                  <a:lnTo>
                    <a:pt x="174606" y="15057"/>
                  </a:lnTo>
                  <a:lnTo>
                    <a:pt x="174439" y="15113"/>
                  </a:lnTo>
                  <a:lnTo>
                    <a:pt x="174160" y="15280"/>
                  </a:lnTo>
                  <a:lnTo>
                    <a:pt x="173993" y="15559"/>
                  </a:lnTo>
                  <a:lnTo>
                    <a:pt x="173937" y="15670"/>
                  </a:lnTo>
                  <a:lnTo>
                    <a:pt x="173937" y="15838"/>
                  </a:lnTo>
                  <a:lnTo>
                    <a:pt x="173937" y="16005"/>
                  </a:lnTo>
                  <a:lnTo>
                    <a:pt x="173993" y="16172"/>
                  </a:lnTo>
                  <a:lnTo>
                    <a:pt x="174160" y="16451"/>
                  </a:lnTo>
                  <a:lnTo>
                    <a:pt x="174439" y="16618"/>
                  </a:lnTo>
                  <a:lnTo>
                    <a:pt x="174606" y="16674"/>
                  </a:lnTo>
                  <a:lnTo>
                    <a:pt x="174941" y="16674"/>
                  </a:lnTo>
                  <a:lnTo>
                    <a:pt x="175053" y="16618"/>
                  </a:lnTo>
                  <a:lnTo>
                    <a:pt x="175331" y="16451"/>
                  </a:lnTo>
                  <a:lnTo>
                    <a:pt x="175499" y="16172"/>
                  </a:lnTo>
                  <a:lnTo>
                    <a:pt x="175554" y="16005"/>
                  </a:lnTo>
                  <a:lnTo>
                    <a:pt x="175610" y="15838"/>
                  </a:lnTo>
                  <a:lnTo>
                    <a:pt x="175554" y="15670"/>
                  </a:lnTo>
                  <a:lnTo>
                    <a:pt x="175499" y="15559"/>
                  </a:lnTo>
                  <a:lnTo>
                    <a:pt x="175331" y="15280"/>
                  </a:lnTo>
                  <a:lnTo>
                    <a:pt x="175053" y="15113"/>
                  </a:lnTo>
                  <a:lnTo>
                    <a:pt x="174941" y="15057"/>
                  </a:lnTo>
                  <a:lnTo>
                    <a:pt x="174774" y="15001"/>
                  </a:lnTo>
                  <a:close/>
                  <a:moveTo>
                    <a:pt x="184812" y="15001"/>
                  </a:moveTo>
                  <a:lnTo>
                    <a:pt x="184644" y="15057"/>
                  </a:lnTo>
                  <a:lnTo>
                    <a:pt x="184477" y="15113"/>
                  </a:lnTo>
                  <a:lnTo>
                    <a:pt x="184198" y="15280"/>
                  </a:lnTo>
                  <a:lnTo>
                    <a:pt x="184031" y="15559"/>
                  </a:lnTo>
                  <a:lnTo>
                    <a:pt x="183975" y="15670"/>
                  </a:lnTo>
                  <a:lnTo>
                    <a:pt x="183975" y="15838"/>
                  </a:lnTo>
                  <a:lnTo>
                    <a:pt x="183975" y="16005"/>
                  </a:lnTo>
                  <a:lnTo>
                    <a:pt x="184031" y="16172"/>
                  </a:lnTo>
                  <a:lnTo>
                    <a:pt x="184198" y="16451"/>
                  </a:lnTo>
                  <a:lnTo>
                    <a:pt x="184477" y="16618"/>
                  </a:lnTo>
                  <a:lnTo>
                    <a:pt x="184644" y="16674"/>
                  </a:lnTo>
                  <a:lnTo>
                    <a:pt x="184979" y="16674"/>
                  </a:lnTo>
                  <a:lnTo>
                    <a:pt x="185091" y="16618"/>
                  </a:lnTo>
                  <a:lnTo>
                    <a:pt x="185369" y="16451"/>
                  </a:lnTo>
                  <a:lnTo>
                    <a:pt x="185537" y="16172"/>
                  </a:lnTo>
                  <a:lnTo>
                    <a:pt x="185593" y="16005"/>
                  </a:lnTo>
                  <a:lnTo>
                    <a:pt x="185648" y="15838"/>
                  </a:lnTo>
                  <a:lnTo>
                    <a:pt x="185593" y="15670"/>
                  </a:lnTo>
                  <a:lnTo>
                    <a:pt x="185537" y="15559"/>
                  </a:lnTo>
                  <a:lnTo>
                    <a:pt x="185369" y="15280"/>
                  </a:lnTo>
                  <a:lnTo>
                    <a:pt x="185091" y="15113"/>
                  </a:lnTo>
                  <a:lnTo>
                    <a:pt x="184979" y="15057"/>
                  </a:lnTo>
                  <a:lnTo>
                    <a:pt x="184812" y="15001"/>
                  </a:lnTo>
                  <a:close/>
                  <a:moveTo>
                    <a:pt x="226804" y="15057"/>
                  </a:moveTo>
                  <a:lnTo>
                    <a:pt x="226637" y="15113"/>
                  </a:lnTo>
                  <a:lnTo>
                    <a:pt x="226358" y="15280"/>
                  </a:lnTo>
                  <a:lnTo>
                    <a:pt x="226191" y="15559"/>
                  </a:lnTo>
                  <a:lnTo>
                    <a:pt x="226135" y="15670"/>
                  </a:lnTo>
                  <a:lnTo>
                    <a:pt x="226135" y="15838"/>
                  </a:lnTo>
                  <a:lnTo>
                    <a:pt x="226135" y="16005"/>
                  </a:lnTo>
                  <a:lnTo>
                    <a:pt x="226191" y="16172"/>
                  </a:lnTo>
                  <a:lnTo>
                    <a:pt x="226358" y="16451"/>
                  </a:lnTo>
                  <a:lnTo>
                    <a:pt x="226637" y="16618"/>
                  </a:lnTo>
                  <a:lnTo>
                    <a:pt x="226804" y="16674"/>
                  </a:lnTo>
                  <a:lnTo>
                    <a:pt x="227139" y="16674"/>
                  </a:lnTo>
                  <a:lnTo>
                    <a:pt x="227250" y="16618"/>
                  </a:lnTo>
                  <a:lnTo>
                    <a:pt x="227529" y="16451"/>
                  </a:lnTo>
                  <a:lnTo>
                    <a:pt x="227697" y="16172"/>
                  </a:lnTo>
                  <a:lnTo>
                    <a:pt x="227752" y="16005"/>
                  </a:lnTo>
                  <a:lnTo>
                    <a:pt x="227808" y="15838"/>
                  </a:lnTo>
                  <a:lnTo>
                    <a:pt x="227752" y="15670"/>
                  </a:lnTo>
                  <a:lnTo>
                    <a:pt x="227697" y="15559"/>
                  </a:lnTo>
                  <a:lnTo>
                    <a:pt x="227529" y="15280"/>
                  </a:lnTo>
                  <a:lnTo>
                    <a:pt x="227250" y="15113"/>
                  </a:lnTo>
                  <a:lnTo>
                    <a:pt x="227139" y="15057"/>
                  </a:lnTo>
                  <a:close/>
                  <a:moveTo>
                    <a:pt x="230150" y="15057"/>
                  </a:moveTo>
                  <a:lnTo>
                    <a:pt x="229983" y="15113"/>
                  </a:lnTo>
                  <a:lnTo>
                    <a:pt x="229760" y="15280"/>
                  </a:lnTo>
                  <a:lnTo>
                    <a:pt x="229537" y="15559"/>
                  </a:lnTo>
                  <a:lnTo>
                    <a:pt x="229481" y="15670"/>
                  </a:lnTo>
                  <a:lnTo>
                    <a:pt x="229481" y="15838"/>
                  </a:lnTo>
                  <a:lnTo>
                    <a:pt x="229481" y="16005"/>
                  </a:lnTo>
                  <a:lnTo>
                    <a:pt x="229537" y="16172"/>
                  </a:lnTo>
                  <a:lnTo>
                    <a:pt x="229760" y="16451"/>
                  </a:lnTo>
                  <a:lnTo>
                    <a:pt x="229983" y="16618"/>
                  </a:lnTo>
                  <a:lnTo>
                    <a:pt x="230150" y="16674"/>
                  </a:lnTo>
                  <a:lnTo>
                    <a:pt x="230485" y="16674"/>
                  </a:lnTo>
                  <a:lnTo>
                    <a:pt x="230652" y="16618"/>
                  </a:lnTo>
                  <a:lnTo>
                    <a:pt x="230931" y="16451"/>
                  </a:lnTo>
                  <a:lnTo>
                    <a:pt x="231098" y="16172"/>
                  </a:lnTo>
                  <a:lnTo>
                    <a:pt x="231154" y="16005"/>
                  </a:lnTo>
                  <a:lnTo>
                    <a:pt x="231154" y="15838"/>
                  </a:lnTo>
                  <a:lnTo>
                    <a:pt x="231154" y="15670"/>
                  </a:lnTo>
                  <a:lnTo>
                    <a:pt x="231098" y="15559"/>
                  </a:lnTo>
                  <a:lnTo>
                    <a:pt x="230931" y="15280"/>
                  </a:lnTo>
                  <a:lnTo>
                    <a:pt x="230652" y="15113"/>
                  </a:lnTo>
                  <a:lnTo>
                    <a:pt x="230485" y="15057"/>
                  </a:lnTo>
                  <a:close/>
                  <a:moveTo>
                    <a:pt x="233496" y="15057"/>
                  </a:moveTo>
                  <a:lnTo>
                    <a:pt x="233385" y="15113"/>
                  </a:lnTo>
                  <a:lnTo>
                    <a:pt x="233106" y="15280"/>
                  </a:lnTo>
                  <a:lnTo>
                    <a:pt x="232939" y="15559"/>
                  </a:lnTo>
                  <a:lnTo>
                    <a:pt x="232883" y="15670"/>
                  </a:lnTo>
                  <a:lnTo>
                    <a:pt x="232883" y="15838"/>
                  </a:lnTo>
                  <a:lnTo>
                    <a:pt x="232883" y="16005"/>
                  </a:lnTo>
                  <a:lnTo>
                    <a:pt x="232939" y="16172"/>
                  </a:lnTo>
                  <a:lnTo>
                    <a:pt x="233106" y="16451"/>
                  </a:lnTo>
                  <a:lnTo>
                    <a:pt x="233385" y="16618"/>
                  </a:lnTo>
                  <a:lnTo>
                    <a:pt x="233496" y="16674"/>
                  </a:lnTo>
                  <a:lnTo>
                    <a:pt x="233831" y="16674"/>
                  </a:lnTo>
                  <a:lnTo>
                    <a:pt x="233998" y="16618"/>
                  </a:lnTo>
                  <a:lnTo>
                    <a:pt x="234277" y="16451"/>
                  </a:lnTo>
                  <a:lnTo>
                    <a:pt x="234444" y="16172"/>
                  </a:lnTo>
                  <a:lnTo>
                    <a:pt x="234500" y="16005"/>
                  </a:lnTo>
                  <a:lnTo>
                    <a:pt x="234500" y="15838"/>
                  </a:lnTo>
                  <a:lnTo>
                    <a:pt x="234500" y="15670"/>
                  </a:lnTo>
                  <a:lnTo>
                    <a:pt x="234444" y="15559"/>
                  </a:lnTo>
                  <a:lnTo>
                    <a:pt x="234277" y="15280"/>
                  </a:lnTo>
                  <a:lnTo>
                    <a:pt x="233998" y="15113"/>
                  </a:lnTo>
                  <a:lnTo>
                    <a:pt x="233831" y="15057"/>
                  </a:lnTo>
                  <a:close/>
                  <a:moveTo>
                    <a:pt x="236842" y="15057"/>
                  </a:moveTo>
                  <a:lnTo>
                    <a:pt x="236675" y="15113"/>
                  </a:lnTo>
                  <a:lnTo>
                    <a:pt x="236396" y="15280"/>
                  </a:lnTo>
                  <a:lnTo>
                    <a:pt x="236229" y="15559"/>
                  </a:lnTo>
                  <a:lnTo>
                    <a:pt x="236173" y="15670"/>
                  </a:lnTo>
                  <a:lnTo>
                    <a:pt x="236173" y="15838"/>
                  </a:lnTo>
                  <a:lnTo>
                    <a:pt x="236173" y="16005"/>
                  </a:lnTo>
                  <a:lnTo>
                    <a:pt x="236229" y="16172"/>
                  </a:lnTo>
                  <a:lnTo>
                    <a:pt x="236396" y="16451"/>
                  </a:lnTo>
                  <a:lnTo>
                    <a:pt x="236675" y="16618"/>
                  </a:lnTo>
                  <a:lnTo>
                    <a:pt x="236842" y="16674"/>
                  </a:lnTo>
                  <a:lnTo>
                    <a:pt x="237177" y="16674"/>
                  </a:lnTo>
                  <a:lnTo>
                    <a:pt x="237344" y="16618"/>
                  </a:lnTo>
                  <a:lnTo>
                    <a:pt x="237567" y="16451"/>
                  </a:lnTo>
                  <a:lnTo>
                    <a:pt x="237790" y="16172"/>
                  </a:lnTo>
                  <a:lnTo>
                    <a:pt x="237790" y="16005"/>
                  </a:lnTo>
                  <a:lnTo>
                    <a:pt x="237846" y="15838"/>
                  </a:lnTo>
                  <a:lnTo>
                    <a:pt x="237790" y="15670"/>
                  </a:lnTo>
                  <a:lnTo>
                    <a:pt x="237790" y="15559"/>
                  </a:lnTo>
                  <a:lnTo>
                    <a:pt x="237567" y="15280"/>
                  </a:lnTo>
                  <a:lnTo>
                    <a:pt x="237344" y="15113"/>
                  </a:lnTo>
                  <a:lnTo>
                    <a:pt x="237177" y="15057"/>
                  </a:lnTo>
                  <a:close/>
                  <a:moveTo>
                    <a:pt x="241973" y="15001"/>
                  </a:moveTo>
                  <a:lnTo>
                    <a:pt x="241806" y="15057"/>
                  </a:lnTo>
                  <a:lnTo>
                    <a:pt x="241638" y="15113"/>
                  </a:lnTo>
                  <a:lnTo>
                    <a:pt x="241359" y="15280"/>
                  </a:lnTo>
                  <a:lnTo>
                    <a:pt x="241192" y="15559"/>
                  </a:lnTo>
                  <a:lnTo>
                    <a:pt x="241136" y="15670"/>
                  </a:lnTo>
                  <a:lnTo>
                    <a:pt x="241136" y="15838"/>
                  </a:lnTo>
                  <a:lnTo>
                    <a:pt x="241136" y="16005"/>
                  </a:lnTo>
                  <a:lnTo>
                    <a:pt x="241192" y="16172"/>
                  </a:lnTo>
                  <a:lnTo>
                    <a:pt x="241359" y="16451"/>
                  </a:lnTo>
                  <a:lnTo>
                    <a:pt x="241638" y="16618"/>
                  </a:lnTo>
                  <a:lnTo>
                    <a:pt x="241806" y="16674"/>
                  </a:lnTo>
                  <a:lnTo>
                    <a:pt x="242140" y="16674"/>
                  </a:lnTo>
                  <a:lnTo>
                    <a:pt x="242308" y="16618"/>
                  </a:lnTo>
                  <a:lnTo>
                    <a:pt x="242531" y="16451"/>
                  </a:lnTo>
                  <a:lnTo>
                    <a:pt x="242754" y="16172"/>
                  </a:lnTo>
                  <a:lnTo>
                    <a:pt x="242754" y="16005"/>
                  </a:lnTo>
                  <a:lnTo>
                    <a:pt x="242809" y="15838"/>
                  </a:lnTo>
                  <a:lnTo>
                    <a:pt x="242754" y="15670"/>
                  </a:lnTo>
                  <a:lnTo>
                    <a:pt x="242754" y="15559"/>
                  </a:lnTo>
                  <a:lnTo>
                    <a:pt x="242531" y="15280"/>
                  </a:lnTo>
                  <a:lnTo>
                    <a:pt x="242308" y="15113"/>
                  </a:lnTo>
                  <a:lnTo>
                    <a:pt x="242140" y="15057"/>
                  </a:lnTo>
                  <a:lnTo>
                    <a:pt x="241973" y="15001"/>
                  </a:lnTo>
                  <a:close/>
                  <a:moveTo>
                    <a:pt x="250394" y="15001"/>
                  </a:moveTo>
                  <a:lnTo>
                    <a:pt x="250226" y="15057"/>
                  </a:lnTo>
                  <a:lnTo>
                    <a:pt x="250059" y="15113"/>
                  </a:lnTo>
                  <a:lnTo>
                    <a:pt x="249836" y="15280"/>
                  </a:lnTo>
                  <a:lnTo>
                    <a:pt x="249669" y="15559"/>
                  </a:lnTo>
                  <a:lnTo>
                    <a:pt x="249613" y="15670"/>
                  </a:lnTo>
                  <a:lnTo>
                    <a:pt x="249557" y="15838"/>
                  </a:lnTo>
                  <a:lnTo>
                    <a:pt x="249613" y="16005"/>
                  </a:lnTo>
                  <a:lnTo>
                    <a:pt x="249669" y="16172"/>
                  </a:lnTo>
                  <a:lnTo>
                    <a:pt x="249836" y="16451"/>
                  </a:lnTo>
                  <a:lnTo>
                    <a:pt x="250059" y="16618"/>
                  </a:lnTo>
                  <a:lnTo>
                    <a:pt x="250226" y="16674"/>
                  </a:lnTo>
                  <a:lnTo>
                    <a:pt x="250561" y="16674"/>
                  </a:lnTo>
                  <a:lnTo>
                    <a:pt x="250728" y="16618"/>
                  </a:lnTo>
                  <a:lnTo>
                    <a:pt x="251007" y="16451"/>
                  </a:lnTo>
                  <a:lnTo>
                    <a:pt x="251174" y="16172"/>
                  </a:lnTo>
                  <a:lnTo>
                    <a:pt x="251230" y="16005"/>
                  </a:lnTo>
                  <a:lnTo>
                    <a:pt x="251230" y="15838"/>
                  </a:lnTo>
                  <a:lnTo>
                    <a:pt x="251230" y="15670"/>
                  </a:lnTo>
                  <a:lnTo>
                    <a:pt x="251174" y="15559"/>
                  </a:lnTo>
                  <a:lnTo>
                    <a:pt x="251007" y="15280"/>
                  </a:lnTo>
                  <a:lnTo>
                    <a:pt x="250728" y="15113"/>
                  </a:lnTo>
                  <a:lnTo>
                    <a:pt x="250561" y="15057"/>
                  </a:lnTo>
                  <a:lnTo>
                    <a:pt x="250394" y="15001"/>
                  </a:lnTo>
                  <a:close/>
                  <a:moveTo>
                    <a:pt x="255469" y="15001"/>
                  </a:moveTo>
                  <a:lnTo>
                    <a:pt x="255301" y="15057"/>
                  </a:lnTo>
                  <a:lnTo>
                    <a:pt x="255134" y="15113"/>
                  </a:lnTo>
                  <a:lnTo>
                    <a:pt x="254855" y="15280"/>
                  </a:lnTo>
                  <a:lnTo>
                    <a:pt x="254688" y="15559"/>
                  </a:lnTo>
                  <a:lnTo>
                    <a:pt x="254632" y="15670"/>
                  </a:lnTo>
                  <a:lnTo>
                    <a:pt x="254632" y="15838"/>
                  </a:lnTo>
                  <a:lnTo>
                    <a:pt x="254632" y="16005"/>
                  </a:lnTo>
                  <a:lnTo>
                    <a:pt x="254688" y="16172"/>
                  </a:lnTo>
                  <a:lnTo>
                    <a:pt x="254855" y="16451"/>
                  </a:lnTo>
                  <a:lnTo>
                    <a:pt x="255134" y="16618"/>
                  </a:lnTo>
                  <a:lnTo>
                    <a:pt x="255301" y="16674"/>
                  </a:lnTo>
                  <a:lnTo>
                    <a:pt x="255636" y="16674"/>
                  </a:lnTo>
                  <a:lnTo>
                    <a:pt x="255747" y="16618"/>
                  </a:lnTo>
                  <a:lnTo>
                    <a:pt x="256026" y="16451"/>
                  </a:lnTo>
                  <a:lnTo>
                    <a:pt x="256194" y="16172"/>
                  </a:lnTo>
                  <a:lnTo>
                    <a:pt x="256249" y="16005"/>
                  </a:lnTo>
                  <a:lnTo>
                    <a:pt x="256305" y="15838"/>
                  </a:lnTo>
                  <a:lnTo>
                    <a:pt x="256249" y="15670"/>
                  </a:lnTo>
                  <a:lnTo>
                    <a:pt x="256194" y="15559"/>
                  </a:lnTo>
                  <a:lnTo>
                    <a:pt x="256026" y="15280"/>
                  </a:lnTo>
                  <a:lnTo>
                    <a:pt x="255747" y="15113"/>
                  </a:lnTo>
                  <a:lnTo>
                    <a:pt x="255636" y="15057"/>
                  </a:lnTo>
                  <a:lnTo>
                    <a:pt x="255469" y="15001"/>
                  </a:lnTo>
                  <a:close/>
                  <a:moveTo>
                    <a:pt x="258759" y="15001"/>
                  </a:moveTo>
                  <a:lnTo>
                    <a:pt x="258591" y="15057"/>
                  </a:lnTo>
                  <a:lnTo>
                    <a:pt x="258424" y="15113"/>
                  </a:lnTo>
                  <a:lnTo>
                    <a:pt x="258201" y="15280"/>
                  </a:lnTo>
                  <a:lnTo>
                    <a:pt x="257978" y="15559"/>
                  </a:lnTo>
                  <a:lnTo>
                    <a:pt x="257978" y="15670"/>
                  </a:lnTo>
                  <a:lnTo>
                    <a:pt x="257922" y="15838"/>
                  </a:lnTo>
                  <a:lnTo>
                    <a:pt x="257978" y="16005"/>
                  </a:lnTo>
                  <a:lnTo>
                    <a:pt x="257978" y="16172"/>
                  </a:lnTo>
                  <a:lnTo>
                    <a:pt x="258201" y="16451"/>
                  </a:lnTo>
                  <a:lnTo>
                    <a:pt x="258424" y="16618"/>
                  </a:lnTo>
                  <a:lnTo>
                    <a:pt x="258591" y="16674"/>
                  </a:lnTo>
                  <a:lnTo>
                    <a:pt x="258926" y="16674"/>
                  </a:lnTo>
                  <a:lnTo>
                    <a:pt x="259093" y="16618"/>
                  </a:lnTo>
                  <a:lnTo>
                    <a:pt x="259372" y="16451"/>
                  </a:lnTo>
                  <a:lnTo>
                    <a:pt x="259540" y="16172"/>
                  </a:lnTo>
                  <a:lnTo>
                    <a:pt x="259595" y="16005"/>
                  </a:lnTo>
                  <a:lnTo>
                    <a:pt x="259595" y="15838"/>
                  </a:lnTo>
                  <a:lnTo>
                    <a:pt x="259595" y="15670"/>
                  </a:lnTo>
                  <a:lnTo>
                    <a:pt x="259540" y="15559"/>
                  </a:lnTo>
                  <a:lnTo>
                    <a:pt x="259372" y="15280"/>
                  </a:lnTo>
                  <a:lnTo>
                    <a:pt x="259093" y="15113"/>
                  </a:lnTo>
                  <a:lnTo>
                    <a:pt x="258926" y="15057"/>
                  </a:lnTo>
                  <a:lnTo>
                    <a:pt x="258759" y="15001"/>
                  </a:lnTo>
                  <a:close/>
                  <a:moveTo>
                    <a:pt x="263834" y="15001"/>
                  </a:moveTo>
                  <a:lnTo>
                    <a:pt x="263666" y="15057"/>
                  </a:lnTo>
                  <a:lnTo>
                    <a:pt x="263499" y="15113"/>
                  </a:lnTo>
                  <a:lnTo>
                    <a:pt x="263220" y="15280"/>
                  </a:lnTo>
                  <a:lnTo>
                    <a:pt x="263053" y="15559"/>
                  </a:lnTo>
                  <a:lnTo>
                    <a:pt x="262997" y="15670"/>
                  </a:lnTo>
                  <a:lnTo>
                    <a:pt x="262997" y="15838"/>
                  </a:lnTo>
                  <a:lnTo>
                    <a:pt x="262997" y="16005"/>
                  </a:lnTo>
                  <a:lnTo>
                    <a:pt x="263053" y="16172"/>
                  </a:lnTo>
                  <a:lnTo>
                    <a:pt x="263220" y="16451"/>
                  </a:lnTo>
                  <a:lnTo>
                    <a:pt x="263499" y="16618"/>
                  </a:lnTo>
                  <a:lnTo>
                    <a:pt x="263666" y="16674"/>
                  </a:lnTo>
                  <a:lnTo>
                    <a:pt x="264001" y="16674"/>
                  </a:lnTo>
                  <a:lnTo>
                    <a:pt x="264168" y="16618"/>
                  </a:lnTo>
                  <a:lnTo>
                    <a:pt x="264391" y="16451"/>
                  </a:lnTo>
                  <a:lnTo>
                    <a:pt x="264614" y="16172"/>
                  </a:lnTo>
                  <a:lnTo>
                    <a:pt x="264670" y="16005"/>
                  </a:lnTo>
                  <a:lnTo>
                    <a:pt x="264670" y="15838"/>
                  </a:lnTo>
                  <a:lnTo>
                    <a:pt x="264670" y="15670"/>
                  </a:lnTo>
                  <a:lnTo>
                    <a:pt x="264614" y="15559"/>
                  </a:lnTo>
                  <a:lnTo>
                    <a:pt x="264391" y="15280"/>
                  </a:lnTo>
                  <a:lnTo>
                    <a:pt x="264168" y="15113"/>
                  </a:lnTo>
                  <a:lnTo>
                    <a:pt x="264001" y="15057"/>
                  </a:lnTo>
                  <a:lnTo>
                    <a:pt x="263834" y="15001"/>
                  </a:lnTo>
                  <a:close/>
                  <a:moveTo>
                    <a:pt x="267124" y="15001"/>
                  </a:moveTo>
                  <a:lnTo>
                    <a:pt x="266957" y="15057"/>
                  </a:lnTo>
                  <a:lnTo>
                    <a:pt x="266845" y="15113"/>
                  </a:lnTo>
                  <a:lnTo>
                    <a:pt x="266566" y="15280"/>
                  </a:lnTo>
                  <a:lnTo>
                    <a:pt x="266399" y="15559"/>
                  </a:lnTo>
                  <a:lnTo>
                    <a:pt x="266343" y="15670"/>
                  </a:lnTo>
                  <a:lnTo>
                    <a:pt x="266343" y="15838"/>
                  </a:lnTo>
                  <a:lnTo>
                    <a:pt x="266343" y="16005"/>
                  </a:lnTo>
                  <a:lnTo>
                    <a:pt x="266399" y="16172"/>
                  </a:lnTo>
                  <a:lnTo>
                    <a:pt x="266566" y="16451"/>
                  </a:lnTo>
                  <a:lnTo>
                    <a:pt x="266845" y="16618"/>
                  </a:lnTo>
                  <a:lnTo>
                    <a:pt x="266957" y="16674"/>
                  </a:lnTo>
                  <a:lnTo>
                    <a:pt x="267291" y="16674"/>
                  </a:lnTo>
                  <a:lnTo>
                    <a:pt x="267458" y="16618"/>
                  </a:lnTo>
                  <a:lnTo>
                    <a:pt x="267737" y="16451"/>
                  </a:lnTo>
                  <a:lnTo>
                    <a:pt x="267905" y="16172"/>
                  </a:lnTo>
                  <a:lnTo>
                    <a:pt x="267960" y="16005"/>
                  </a:lnTo>
                  <a:lnTo>
                    <a:pt x="267960" y="15838"/>
                  </a:lnTo>
                  <a:lnTo>
                    <a:pt x="267960" y="15670"/>
                  </a:lnTo>
                  <a:lnTo>
                    <a:pt x="267905" y="15559"/>
                  </a:lnTo>
                  <a:lnTo>
                    <a:pt x="267737" y="15280"/>
                  </a:lnTo>
                  <a:lnTo>
                    <a:pt x="267458" y="15113"/>
                  </a:lnTo>
                  <a:lnTo>
                    <a:pt x="267291" y="15057"/>
                  </a:lnTo>
                  <a:lnTo>
                    <a:pt x="267124" y="15001"/>
                  </a:lnTo>
                  <a:close/>
                  <a:moveTo>
                    <a:pt x="270581" y="15001"/>
                  </a:moveTo>
                  <a:lnTo>
                    <a:pt x="270414" y="15057"/>
                  </a:lnTo>
                  <a:lnTo>
                    <a:pt x="270247" y="15113"/>
                  </a:lnTo>
                  <a:lnTo>
                    <a:pt x="269968" y="15280"/>
                  </a:lnTo>
                  <a:lnTo>
                    <a:pt x="269801" y="15559"/>
                  </a:lnTo>
                  <a:lnTo>
                    <a:pt x="269745" y="15670"/>
                  </a:lnTo>
                  <a:lnTo>
                    <a:pt x="269745" y="15838"/>
                  </a:lnTo>
                  <a:lnTo>
                    <a:pt x="269745" y="16005"/>
                  </a:lnTo>
                  <a:lnTo>
                    <a:pt x="269801" y="16172"/>
                  </a:lnTo>
                  <a:lnTo>
                    <a:pt x="269968" y="16451"/>
                  </a:lnTo>
                  <a:lnTo>
                    <a:pt x="270247" y="16618"/>
                  </a:lnTo>
                  <a:lnTo>
                    <a:pt x="270414" y="16674"/>
                  </a:lnTo>
                  <a:lnTo>
                    <a:pt x="270749" y="16674"/>
                  </a:lnTo>
                  <a:lnTo>
                    <a:pt x="270916" y="16618"/>
                  </a:lnTo>
                  <a:lnTo>
                    <a:pt x="271139" y="16451"/>
                  </a:lnTo>
                  <a:lnTo>
                    <a:pt x="271362" y="16172"/>
                  </a:lnTo>
                  <a:lnTo>
                    <a:pt x="271362" y="16005"/>
                  </a:lnTo>
                  <a:lnTo>
                    <a:pt x="271418" y="15838"/>
                  </a:lnTo>
                  <a:lnTo>
                    <a:pt x="271362" y="15670"/>
                  </a:lnTo>
                  <a:lnTo>
                    <a:pt x="271362" y="15559"/>
                  </a:lnTo>
                  <a:lnTo>
                    <a:pt x="271139" y="15280"/>
                  </a:lnTo>
                  <a:lnTo>
                    <a:pt x="270916" y="15113"/>
                  </a:lnTo>
                  <a:lnTo>
                    <a:pt x="270749" y="15057"/>
                  </a:lnTo>
                  <a:lnTo>
                    <a:pt x="270581" y="15001"/>
                  </a:lnTo>
                  <a:close/>
                  <a:moveTo>
                    <a:pt x="280619" y="15001"/>
                  </a:moveTo>
                  <a:lnTo>
                    <a:pt x="280452" y="15057"/>
                  </a:lnTo>
                  <a:lnTo>
                    <a:pt x="280285" y="15113"/>
                  </a:lnTo>
                  <a:lnTo>
                    <a:pt x="280006" y="15280"/>
                  </a:lnTo>
                  <a:lnTo>
                    <a:pt x="279839" y="15559"/>
                  </a:lnTo>
                  <a:lnTo>
                    <a:pt x="279783" y="15670"/>
                  </a:lnTo>
                  <a:lnTo>
                    <a:pt x="279783" y="15838"/>
                  </a:lnTo>
                  <a:lnTo>
                    <a:pt x="279783" y="16005"/>
                  </a:lnTo>
                  <a:lnTo>
                    <a:pt x="279839" y="16172"/>
                  </a:lnTo>
                  <a:lnTo>
                    <a:pt x="280006" y="16451"/>
                  </a:lnTo>
                  <a:lnTo>
                    <a:pt x="280285" y="16618"/>
                  </a:lnTo>
                  <a:lnTo>
                    <a:pt x="280452" y="16674"/>
                  </a:lnTo>
                  <a:lnTo>
                    <a:pt x="280787" y="16674"/>
                  </a:lnTo>
                  <a:lnTo>
                    <a:pt x="280954" y="16618"/>
                  </a:lnTo>
                  <a:lnTo>
                    <a:pt x="281177" y="16451"/>
                  </a:lnTo>
                  <a:lnTo>
                    <a:pt x="281400" y="16172"/>
                  </a:lnTo>
                  <a:lnTo>
                    <a:pt x="281400" y="16005"/>
                  </a:lnTo>
                  <a:lnTo>
                    <a:pt x="281456" y="15838"/>
                  </a:lnTo>
                  <a:lnTo>
                    <a:pt x="281400" y="15670"/>
                  </a:lnTo>
                  <a:lnTo>
                    <a:pt x="281400" y="15559"/>
                  </a:lnTo>
                  <a:lnTo>
                    <a:pt x="281177" y="15280"/>
                  </a:lnTo>
                  <a:lnTo>
                    <a:pt x="280954" y="15113"/>
                  </a:lnTo>
                  <a:lnTo>
                    <a:pt x="280787" y="15057"/>
                  </a:lnTo>
                  <a:lnTo>
                    <a:pt x="280619" y="1500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126"/>
            <p:cNvSpPr/>
            <p:nvPr/>
          </p:nvSpPr>
          <p:spPr>
            <a:xfrm>
              <a:off x="18861" y="217501"/>
              <a:ext cx="9187662" cy="542679"/>
            </a:xfrm>
            <a:custGeom>
              <a:avLst/>
              <a:gdLst/>
              <a:ahLst/>
              <a:cxnLst/>
              <a:rect l="l" t="t" r="r" b="b"/>
              <a:pathLst>
                <a:path w="283242" h="16730" extrusionOk="0">
                  <a:moveTo>
                    <a:pt x="14333" y="0"/>
                  </a:moveTo>
                  <a:lnTo>
                    <a:pt x="14333" y="1673"/>
                  </a:lnTo>
                  <a:lnTo>
                    <a:pt x="17734" y="1673"/>
                  </a:lnTo>
                  <a:lnTo>
                    <a:pt x="17734" y="0"/>
                  </a:lnTo>
                  <a:close/>
                  <a:moveTo>
                    <a:pt x="24371" y="0"/>
                  </a:moveTo>
                  <a:lnTo>
                    <a:pt x="24371" y="1673"/>
                  </a:lnTo>
                  <a:lnTo>
                    <a:pt x="27772" y="1673"/>
                  </a:lnTo>
                  <a:lnTo>
                    <a:pt x="27772" y="0"/>
                  </a:lnTo>
                  <a:close/>
                  <a:moveTo>
                    <a:pt x="34409" y="0"/>
                  </a:moveTo>
                  <a:lnTo>
                    <a:pt x="34409" y="1673"/>
                  </a:lnTo>
                  <a:lnTo>
                    <a:pt x="37811" y="1673"/>
                  </a:lnTo>
                  <a:lnTo>
                    <a:pt x="37811" y="0"/>
                  </a:lnTo>
                  <a:close/>
                  <a:moveTo>
                    <a:pt x="51250" y="0"/>
                  </a:moveTo>
                  <a:lnTo>
                    <a:pt x="51250" y="1673"/>
                  </a:lnTo>
                  <a:lnTo>
                    <a:pt x="54652" y="1673"/>
                  </a:lnTo>
                  <a:lnTo>
                    <a:pt x="54652" y="0"/>
                  </a:lnTo>
                  <a:close/>
                  <a:moveTo>
                    <a:pt x="76457" y="0"/>
                  </a:moveTo>
                  <a:lnTo>
                    <a:pt x="76457" y="1673"/>
                  </a:lnTo>
                  <a:lnTo>
                    <a:pt x="79859" y="1673"/>
                  </a:lnTo>
                  <a:lnTo>
                    <a:pt x="79859" y="0"/>
                  </a:lnTo>
                  <a:close/>
                  <a:moveTo>
                    <a:pt x="88224" y="0"/>
                  </a:moveTo>
                  <a:lnTo>
                    <a:pt x="88224" y="1673"/>
                  </a:lnTo>
                  <a:lnTo>
                    <a:pt x="91626" y="1673"/>
                  </a:lnTo>
                  <a:lnTo>
                    <a:pt x="91626" y="0"/>
                  </a:lnTo>
                  <a:close/>
                  <a:moveTo>
                    <a:pt x="110140" y="0"/>
                  </a:moveTo>
                  <a:lnTo>
                    <a:pt x="110140" y="1673"/>
                  </a:lnTo>
                  <a:lnTo>
                    <a:pt x="113542" y="1673"/>
                  </a:lnTo>
                  <a:lnTo>
                    <a:pt x="113542" y="0"/>
                  </a:lnTo>
                  <a:close/>
                  <a:moveTo>
                    <a:pt x="120178" y="0"/>
                  </a:moveTo>
                  <a:lnTo>
                    <a:pt x="120178" y="1673"/>
                  </a:lnTo>
                  <a:lnTo>
                    <a:pt x="123580" y="1673"/>
                  </a:lnTo>
                  <a:lnTo>
                    <a:pt x="123580" y="0"/>
                  </a:lnTo>
                  <a:close/>
                  <a:moveTo>
                    <a:pt x="130216" y="0"/>
                  </a:moveTo>
                  <a:lnTo>
                    <a:pt x="130216" y="1673"/>
                  </a:lnTo>
                  <a:lnTo>
                    <a:pt x="133618" y="1673"/>
                  </a:lnTo>
                  <a:lnTo>
                    <a:pt x="133618" y="0"/>
                  </a:lnTo>
                  <a:close/>
                  <a:moveTo>
                    <a:pt x="147002" y="0"/>
                  </a:moveTo>
                  <a:lnTo>
                    <a:pt x="147002" y="1673"/>
                  </a:lnTo>
                  <a:lnTo>
                    <a:pt x="150404" y="1673"/>
                  </a:lnTo>
                  <a:lnTo>
                    <a:pt x="150404" y="0"/>
                  </a:lnTo>
                  <a:close/>
                  <a:moveTo>
                    <a:pt x="172265" y="0"/>
                  </a:moveTo>
                  <a:lnTo>
                    <a:pt x="172265" y="1673"/>
                  </a:lnTo>
                  <a:lnTo>
                    <a:pt x="175667" y="1673"/>
                  </a:lnTo>
                  <a:lnTo>
                    <a:pt x="175667" y="0"/>
                  </a:lnTo>
                  <a:close/>
                  <a:moveTo>
                    <a:pt x="184032" y="0"/>
                  </a:moveTo>
                  <a:lnTo>
                    <a:pt x="184032" y="1673"/>
                  </a:lnTo>
                  <a:lnTo>
                    <a:pt x="187433" y="1673"/>
                  </a:lnTo>
                  <a:lnTo>
                    <a:pt x="187433" y="0"/>
                  </a:lnTo>
                  <a:close/>
                  <a:moveTo>
                    <a:pt x="205948" y="0"/>
                  </a:moveTo>
                  <a:lnTo>
                    <a:pt x="205948" y="1673"/>
                  </a:lnTo>
                  <a:lnTo>
                    <a:pt x="209350" y="1673"/>
                  </a:lnTo>
                  <a:lnTo>
                    <a:pt x="209350" y="0"/>
                  </a:lnTo>
                  <a:close/>
                  <a:moveTo>
                    <a:pt x="215986" y="0"/>
                  </a:moveTo>
                  <a:lnTo>
                    <a:pt x="215986" y="1673"/>
                  </a:lnTo>
                  <a:lnTo>
                    <a:pt x="219388" y="1673"/>
                  </a:lnTo>
                  <a:lnTo>
                    <a:pt x="219388" y="0"/>
                  </a:lnTo>
                  <a:close/>
                  <a:moveTo>
                    <a:pt x="226024" y="0"/>
                  </a:moveTo>
                  <a:lnTo>
                    <a:pt x="226024" y="1673"/>
                  </a:lnTo>
                  <a:lnTo>
                    <a:pt x="229426" y="1673"/>
                  </a:lnTo>
                  <a:lnTo>
                    <a:pt x="229426" y="0"/>
                  </a:lnTo>
                  <a:close/>
                  <a:moveTo>
                    <a:pt x="242866" y="0"/>
                  </a:moveTo>
                  <a:lnTo>
                    <a:pt x="242866" y="1673"/>
                  </a:lnTo>
                  <a:lnTo>
                    <a:pt x="246268" y="1673"/>
                  </a:lnTo>
                  <a:lnTo>
                    <a:pt x="246268" y="0"/>
                  </a:lnTo>
                  <a:close/>
                  <a:moveTo>
                    <a:pt x="268072" y="0"/>
                  </a:moveTo>
                  <a:lnTo>
                    <a:pt x="268072" y="1673"/>
                  </a:lnTo>
                  <a:lnTo>
                    <a:pt x="271474" y="1673"/>
                  </a:lnTo>
                  <a:lnTo>
                    <a:pt x="271474" y="0"/>
                  </a:lnTo>
                  <a:close/>
                  <a:moveTo>
                    <a:pt x="279839" y="0"/>
                  </a:moveTo>
                  <a:lnTo>
                    <a:pt x="279839" y="1673"/>
                  </a:lnTo>
                  <a:lnTo>
                    <a:pt x="283241" y="1673"/>
                  </a:lnTo>
                  <a:lnTo>
                    <a:pt x="283241" y="0"/>
                  </a:lnTo>
                  <a:close/>
                  <a:moveTo>
                    <a:pt x="2510" y="3346"/>
                  </a:moveTo>
                  <a:lnTo>
                    <a:pt x="2510" y="5075"/>
                  </a:lnTo>
                  <a:lnTo>
                    <a:pt x="5912" y="5075"/>
                  </a:lnTo>
                  <a:lnTo>
                    <a:pt x="5912" y="3346"/>
                  </a:lnTo>
                  <a:close/>
                  <a:moveTo>
                    <a:pt x="31118" y="3346"/>
                  </a:moveTo>
                  <a:lnTo>
                    <a:pt x="31118" y="5075"/>
                  </a:lnTo>
                  <a:lnTo>
                    <a:pt x="34520" y="5075"/>
                  </a:lnTo>
                  <a:lnTo>
                    <a:pt x="34520" y="3346"/>
                  </a:lnTo>
                  <a:close/>
                  <a:moveTo>
                    <a:pt x="47849" y="3346"/>
                  </a:moveTo>
                  <a:lnTo>
                    <a:pt x="47849" y="5075"/>
                  </a:lnTo>
                  <a:lnTo>
                    <a:pt x="51250" y="5075"/>
                  </a:lnTo>
                  <a:lnTo>
                    <a:pt x="51250" y="3346"/>
                  </a:lnTo>
                  <a:close/>
                  <a:moveTo>
                    <a:pt x="54652" y="3346"/>
                  </a:moveTo>
                  <a:lnTo>
                    <a:pt x="54652" y="5075"/>
                  </a:lnTo>
                  <a:lnTo>
                    <a:pt x="58054" y="5075"/>
                  </a:lnTo>
                  <a:lnTo>
                    <a:pt x="58054" y="3346"/>
                  </a:lnTo>
                  <a:close/>
                  <a:moveTo>
                    <a:pt x="59671" y="3346"/>
                  </a:moveTo>
                  <a:lnTo>
                    <a:pt x="59671" y="5075"/>
                  </a:lnTo>
                  <a:lnTo>
                    <a:pt x="63073" y="5075"/>
                  </a:lnTo>
                  <a:lnTo>
                    <a:pt x="63073" y="3346"/>
                  </a:lnTo>
                  <a:close/>
                  <a:moveTo>
                    <a:pt x="64690" y="3346"/>
                  </a:moveTo>
                  <a:lnTo>
                    <a:pt x="64690" y="5075"/>
                  </a:lnTo>
                  <a:lnTo>
                    <a:pt x="68092" y="5075"/>
                  </a:lnTo>
                  <a:lnTo>
                    <a:pt x="68092" y="3346"/>
                  </a:lnTo>
                  <a:close/>
                  <a:moveTo>
                    <a:pt x="73055" y="3346"/>
                  </a:moveTo>
                  <a:lnTo>
                    <a:pt x="73055" y="5075"/>
                  </a:lnTo>
                  <a:lnTo>
                    <a:pt x="76457" y="5075"/>
                  </a:lnTo>
                  <a:lnTo>
                    <a:pt x="76457" y="3346"/>
                  </a:lnTo>
                  <a:close/>
                  <a:moveTo>
                    <a:pt x="98318" y="3346"/>
                  </a:moveTo>
                  <a:lnTo>
                    <a:pt x="98318" y="5075"/>
                  </a:lnTo>
                  <a:lnTo>
                    <a:pt x="101719" y="5075"/>
                  </a:lnTo>
                  <a:lnTo>
                    <a:pt x="101719" y="3346"/>
                  </a:lnTo>
                  <a:close/>
                  <a:moveTo>
                    <a:pt x="126926" y="3346"/>
                  </a:moveTo>
                  <a:lnTo>
                    <a:pt x="126926" y="5075"/>
                  </a:lnTo>
                  <a:lnTo>
                    <a:pt x="130328" y="5075"/>
                  </a:lnTo>
                  <a:lnTo>
                    <a:pt x="130328" y="3346"/>
                  </a:lnTo>
                  <a:close/>
                  <a:moveTo>
                    <a:pt x="143656" y="3346"/>
                  </a:moveTo>
                  <a:lnTo>
                    <a:pt x="143656" y="5075"/>
                  </a:lnTo>
                  <a:lnTo>
                    <a:pt x="147058" y="5075"/>
                  </a:lnTo>
                  <a:lnTo>
                    <a:pt x="147058" y="3346"/>
                  </a:lnTo>
                  <a:close/>
                  <a:moveTo>
                    <a:pt x="150404" y="3346"/>
                  </a:moveTo>
                  <a:lnTo>
                    <a:pt x="150404" y="5075"/>
                  </a:lnTo>
                  <a:lnTo>
                    <a:pt x="153806" y="5075"/>
                  </a:lnTo>
                  <a:lnTo>
                    <a:pt x="153806" y="3346"/>
                  </a:lnTo>
                  <a:close/>
                  <a:moveTo>
                    <a:pt x="155423" y="3346"/>
                  </a:moveTo>
                  <a:lnTo>
                    <a:pt x="155423" y="5075"/>
                  </a:lnTo>
                  <a:lnTo>
                    <a:pt x="158825" y="5075"/>
                  </a:lnTo>
                  <a:lnTo>
                    <a:pt x="158825" y="3346"/>
                  </a:lnTo>
                  <a:close/>
                  <a:moveTo>
                    <a:pt x="160498" y="3346"/>
                  </a:moveTo>
                  <a:lnTo>
                    <a:pt x="160498" y="5075"/>
                  </a:lnTo>
                  <a:lnTo>
                    <a:pt x="163900" y="5075"/>
                  </a:lnTo>
                  <a:lnTo>
                    <a:pt x="163900" y="3346"/>
                  </a:lnTo>
                  <a:close/>
                  <a:moveTo>
                    <a:pt x="168863" y="3346"/>
                  </a:moveTo>
                  <a:lnTo>
                    <a:pt x="168863" y="5075"/>
                  </a:lnTo>
                  <a:lnTo>
                    <a:pt x="172265" y="5075"/>
                  </a:lnTo>
                  <a:lnTo>
                    <a:pt x="172265" y="3346"/>
                  </a:lnTo>
                  <a:close/>
                  <a:moveTo>
                    <a:pt x="194125" y="3346"/>
                  </a:moveTo>
                  <a:lnTo>
                    <a:pt x="194125" y="5075"/>
                  </a:lnTo>
                  <a:lnTo>
                    <a:pt x="197527" y="5075"/>
                  </a:lnTo>
                  <a:lnTo>
                    <a:pt x="197527" y="3346"/>
                  </a:lnTo>
                  <a:close/>
                  <a:moveTo>
                    <a:pt x="222734" y="3346"/>
                  </a:moveTo>
                  <a:lnTo>
                    <a:pt x="222734" y="5075"/>
                  </a:lnTo>
                  <a:lnTo>
                    <a:pt x="226136" y="5075"/>
                  </a:lnTo>
                  <a:lnTo>
                    <a:pt x="226136" y="3346"/>
                  </a:lnTo>
                  <a:close/>
                  <a:moveTo>
                    <a:pt x="239464" y="3346"/>
                  </a:moveTo>
                  <a:lnTo>
                    <a:pt x="239464" y="5075"/>
                  </a:lnTo>
                  <a:lnTo>
                    <a:pt x="242866" y="5075"/>
                  </a:lnTo>
                  <a:lnTo>
                    <a:pt x="242866" y="3346"/>
                  </a:lnTo>
                  <a:close/>
                  <a:moveTo>
                    <a:pt x="246268" y="3346"/>
                  </a:moveTo>
                  <a:lnTo>
                    <a:pt x="246268" y="5075"/>
                  </a:lnTo>
                  <a:lnTo>
                    <a:pt x="249669" y="5075"/>
                  </a:lnTo>
                  <a:lnTo>
                    <a:pt x="249669" y="3346"/>
                  </a:lnTo>
                  <a:close/>
                  <a:moveTo>
                    <a:pt x="251287" y="3346"/>
                  </a:moveTo>
                  <a:lnTo>
                    <a:pt x="251287" y="5075"/>
                  </a:lnTo>
                  <a:lnTo>
                    <a:pt x="254688" y="5075"/>
                  </a:lnTo>
                  <a:lnTo>
                    <a:pt x="254688" y="3346"/>
                  </a:lnTo>
                  <a:close/>
                  <a:moveTo>
                    <a:pt x="256306" y="3346"/>
                  </a:moveTo>
                  <a:lnTo>
                    <a:pt x="256306" y="5075"/>
                  </a:lnTo>
                  <a:lnTo>
                    <a:pt x="259707" y="5075"/>
                  </a:lnTo>
                  <a:lnTo>
                    <a:pt x="259707" y="3346"/>
                  </a:lnTo>
                  <a:close/>
                  <a:moveTo>
                    <a:pt x="264671" y="3346"/>
                  </a:moveTo>
                  <a:lnTo>
                    <a:pt x="264671" y="5075"/>
                  </a:lnTo>
                  <a:lnTo>
                    <a:pt x="268072" y="5075"/>
                  </a:lnTo>
                  <a:lnTo>
                    <a:pt x="268072" y="3346"/>
                  </a:lnTo>
                  <a:close/>
                  <a:moveTo>
                    <a:pt x="3347" y="11655"/>
                  </a:moveTo>
                  <a:lnTo>
                    <a:pt x="3347" y="13384"/>
                  </a:lnTo>
                  <a:lnTo>
                    <a:pt x="6748" y="13384"/>
                  </a:lnTo>
                  <a:lnTo>
                    <a:pt x="6748" y="11655"/>
                  </a:lnTo>
                  <a:close/>
                  <a:moveTo>
                    <a:pt x="28609" y="11655"/>
                  </a:moveTo>
                  <a:lnTo>
                    <a:pt x="28609" y="13384"/>
                  </a:lnTo>
                  <a:lnTo>
                    <a:pt x="32011" y="13384"/>
                  </a:lnTo>
                  <a:lnTo>
                    <a:pt x="32011" y="11655"/>
                  </a:lnTo>
                  <a:close/>
                  <a:moveTo>
                    <a:pt x="40376" y="11655"/>
                  </a:moveTo>
                  <a:lnTo>
                    <a:pt x="40376" y="13384"/>
                  </a:lnTo>
                  <a:lnTo>
                    <a:pt x="43778" y="13384"/>
                  </a:lnTo>
                  <a:lnTo>
                    <a:pt x="43778" y="11655"/>
                  </a:lnTo>
                  <a:close/>
                  <a:moveTo>
                    <a:pt x="62181" y="11655"/>
                  </a:moveTo>
                  <a:lnTo>
                    <a:pt x="62181" y="13384"/>
                  </a:lnTo>
                  <a:lnTo>
                    <a:pt x="65582" y="13384"/>
                  </a:lnTo>
                  <a:lnTo>
                    <a:pt x="65582" y="11655"/>
                  </a:lnTo>
                  <a:close/>
                  <a:moveTo>
                    <a:pt x="72219" y="11655"/>
                  </a:moveTo>
                  <a:lnTo>
                    <a:pt x="72219" y="13384"/>
                  </a:lnTo>
                  <a:lnTo>
                    <a:pt x="75621" y="13384"/>
                  </a:lnTo>
                  <a:lnTo>
                    <a:pt x="75621" y="11655"/>
                  </a:lnTo>
                  <a:close/>
                  <a:moveTo>
                    <a:pt x="82257" y="11655"/>
                  </a:moveTo>
                  <a:lnTo>
                    <a:pt x="82257" y="13384"/>
                  </a:lnTo>
                  <a:lnTo>
                    <a:pt x="85659" y="13384"/>
                  </a:lnTo>
                  <a:lnTo>
                    <a:pt x="85659" y="11655"/>
                  </a:lnTo>
                  <a:close/>
                  <a:moveTo>
                    <a:pt x="99210" y="11655"/>
                  </a:moveTo>
                  <a:lnTo>
                    <a:pt x="99210" y="13384"/>
                  </a:lnTo>
                  <a:lnTo>
                    <a:pt x="102612" y="13384"/>
                  </a:lnTo>
                  <a:lnTo>
                    <a:pt x="102612" y="11655"/>
                  </a:lnTo>
                  <a:close/>
                  <a:moveTo>
                    <a:pt x="124417" y="11655"/>
                  </a:moveTo>
                  <a:lnTo>
                    <a:pt x="124417" y="13384"/>
                  </a:lnTo>
                  <a:lnTo>
                    <a:pt x="127818" y="13384"/>
                  </a:lnTo>
                  <a:lnTo>
                    <a:pt x="127818" y="11655"/>
                  </a:lnTo>
                  <a:close/>
                  <a:moveTo>
                    <a:pt x="136183" y="11655"/>
                  </a:moveTo>
                  <a:lnTo>
                    <a:pt x="136183" y="13384"/>
                  </a:lnTo>
                  <a:lnTo>
                    <a:pt x="139585" y="13384"/>
                  </a:lnTo>
                  <a:lnTo>
                    <a:pt x="139585" y="11655"/>
                  </a:lnTo>
                  <a:close/>
                  <a:moveTo>
                    <a:pt x="157988" y="11655"/>
                  </a:moveTo>
                  <a:lnTo>
                    <a:pt x="157988" y="13384"/>
                  </a:lnTo>
                  <a:lnTo>
                    <a:pt x="161390" y="13384"/>
                  </a:lnTo>
                  <a:lnTo>
                    <a:pt x="161390" y="11655"/>
                  </a:lnTo>
                  <a:close/>
                  <a:moveTo>
                    <a:pt x="168026" y="11655"/>
                  </a:moveTo>
                  <a:lnTo>
                    <a:pt x="168026" y="13384"/>
                  </a:lnTo>
                  <a:lnTo>
                    <a:pt x="171428" y="13384"/>
                  </a:lnTo>
                  <a:lnTo>
                    <a:pt x="171428" y="11655"/>
                  </a:lnTo>
                  <a:close/>
                  <a:moveTo>
                    <a:pt x="178064" y="11655"/>
                  </a:moveTo>
                  <a:lnTo>
                    <a:pt x="178064" y="13384"/>
                  </a:lnTo>
                  <a:lnTo>
                    <a:pt x="181466" y="13384"/>
                  </a:lnTo>
                  <a:lnTo>
                    <a:pt x="181466" y="11655"/>
                  </a:lnTo>
                  <a:close/>
                  <a:moveTo>
                    <a:pt x="194962" y="11655"/>
                  </a:moveTo>
                  <a:lnTo>
                    <a:pt x="194962" y="13384"/>
                  </a:lnTo>
                  <a:lnTo>
                    <a:pt x="198364" y="13384"/>
                  </a:lnTo>
                  <a:lnTo>
                    <a:pt x="198364" y="11655"/>
                  </a:lnTo>
                  <a:close/>
                  <a:moveTo>
                    <a:pt x="220224" y="11655"/>
                  </a:moveTo>
                  <a:lnTo>
                    <a:pt x="220224" y="13384"/>
                  </a:lnTo>
                  <a:lnTo>
                    <a:pt x="223626" y="13384"/>
                  </a:lnTo>
                  <a:lnTo>
                    <a:pt x="223626" y="11655"/>
                  </a:lnTo>
                  <a:close/>
                  <a:moveTo>
                    <a:pt x="231991" y="11655"/>
                  </a:moveTo>
                  <a:lnTo>
                    <a:pt x="231991" y="13384"/>
                  </a:lnTo>
                  <a:lnTo>
                    <a:pt x="235393" y="13384"/>
                  </a:lnTo>
                  <a:lnTo>
                    <a:pt x="235393" y="11655"/>
                  </a:lnTo>
                  <a:close/>
                  <a:moveTo>
                    <a:pt x="253796" y="11655"/>
                  </a:moveTo>
                  <a:lnTo>
                    <a:pt x="253796" y="13384"/>
                  </a:lnTo>
                  <a:lnTo>
                    <a:pt x="257198" y="13384"/>
                  </a:lnTo>
                  <a:lnTo>
                    <a:pt x="257198" y="11655"/>
                  </a:lnTo>
                  <a:close/>
                  <a:moveTo>
                    <a:pt x="263834" y="11655"/>
                  </a:moveTo>
                  <a:lnTo>
                    <a:pt x="263834" y="13384"/>
                  </a:lnTo>
                  <a:lnTo>
                    <a:pt x="267236" y="13384"/>
                  </a:lnTo>
                  <a:lnTo>
                    <a:pt x="267236" y="11655"/>
                  </a:lnTo>
                  <a:close/>
                  <a:moveTo>
                    <a:pt x="273872" y="11655"/>
                  </a:moveTo>
                  <a:lnTo>
                    <a:pt x="273872" y="13384"/>
                  </a:lnTo>
                  <a:lnTo>
                    <a:pt x="277274" y="13384"/>
                  </a:lnTo>
                  <a:lnTo>
                    <a:pt x="277274" y="11655"/>
                  </a:lnTo>
                  <a:close/>
                  <a:moveTo>
                    <a:pt x="1" y="15001"/>
                  </a:moveTo>
                  <a:lnTo>
                    <a:pt x="1" y="16730"/>
                  </a:lnTo>
                  <a:lnTo>
                    <a:pt x="3402" y="16730"/>
                  </a:lnTo>
                  <a:lnTo>
                    <a:pt x="3402" y="15001"/>
                  </a:lnTo>
                  <a:close/>
                  <a:moveTo>
                    <a:pt x="6748" y="15001"/>
                  </a:moveTo>
                  <a:lnTo>
                    <a:pt x="6748" y="16730"/>
                  </a:lnTo>
                  <a:lnTo>
                    <a:pt x="10150" y="16730"/>
                  </a:lnTo>
                  <a:lnTo>
                    <a:pt x="10150" y="15001"/>
                  </a:lnTo>
                  <a:close/>
                  <a:moveTo>
                    <a:pt x="11767" y="15001"/>
                  </a:moveTo>
                  <a:lnTo>
                    <a:pt x="11767" y="16730"/>
                  </a:lnTo>
                  <a:lnTo>
                    <a:pt x="15169" y="16730"/>
                  </a:lnTo>
                  <a:lnTo>
                    <a:pt x="15169" y="15001"/>
                  </a:lnTo>
                  <a:close/>
                  <a:moveTo>
                    <a:pt x="16786" y="15001"/>
                  </a:moveTo>
                  <a:lnTo>
                    <a:pt x="16786" y="16730"/>
                  </a:lnTo>
                  <a:lnTo>
                    <a:pt x="20188" y="16730"/>
                  </a:lnTo>
                  <a:lnTo>
                    <a:pt x="20188" y="15001"/>
                  </a:lnTo>
                  <a:close/>
                  <a:moveTo>
                    <a:pt x="25207" y="15001"/>
                  </a:moveTo>
                  <a:lnTo>
                    <a:pt x="25207" y="16730"/>
                  </a:lnTo>
                  <a:lnTo>
                    <a:pt x="28609" y="16730"/>
                  </a:lnTo>
                  <a:lnTo>
                    <a:pt x="28609" y="15001"/>
                  </a:lnTo>
                  <a:close/>
                  <a:moveTo>
                    <a:pt x="50358" y="15001"/>
                  </a:moveTo>
                  <a:lnTo>
                    <a:pt x="50358" y="16730"/>
                  </a:lnTo>
                  <a:lnTo>
                    <a:pt x="53760" y="16730"/>
                  </a:lnTo>
                  <a:lnTo>
                    <a:pt x="53760" y="15001"/>
                  </a:lnTo>
                  <a:close/>
                  <a:moveTo>
                    <a:pt x="78967" y="15001"/>
                  </a:moveTo>
                  <a:lnTo>
                    <a:pt x="78967" y="16730"/>
                  </a:lnTo>
                  <a:lnTo>
                    <a:pt x="82368" y="16730"/>
                  </a:lnTo>
                  <a:lnTo>
                    <a:pt x="82368" y="15001"/>
                  </a:lnTo>
                  <a:close/>
                  <a:moveTo>
                    <a:pt x="95808" y="15001"/>
                  </a:moveTo>
                  <a:lnTo>
                    <a:pt x="95808" y="16730"/>
                  </a:lnTo>
                  <a:lnTo>
                    <a:pt x="99210" y="16730"/>
                  </a:lnTo>
                  <a:lnTo>
                    <a:pt x="99210" y="15001"/>
                  </a:lnTo>
                  <a:close/>
                  <a:moveTo>
                    <a:pt x="102612" y="15001"/>
                  </a:moveTo>
                  <a:lnTo>
                    <a:pt x="102612" y="16730"/>
                  </a:lnTo>
                  <a:lnTo>
                    <a:pt x="105958" y="16730"/>
                  </a:lnTo>
                  <a:lnTo>
                    <a:pt x="105958" y="15001"/>
                  </a:lnTo>
                  <a:close/>
                  <a:moveTo>
                    <a:pt x="107631" y="15001"/>
                  </a:moveTo>
                  <a:lnTo>
                    <a:pt x="107631" y="16730"/>
                  </a:lnTo>
                  <a:lnTo>
                    <a:pt x="110977" y="16730"/>
                  </a:lnTo>
                  <a:lnTo>
                    <a:pt x="110977" y="15001"/>
                  </a:lnTo>
                  <a:close/>
                  <a:moveTo>
                    <a:pt x="112650" y="15001"/>
                  </a:moveTo>
                  <a:lnTo>
                    <a:pt x="112650" y="16730"/>
                  </a:lnTo>
                  <a:lnTo>
                    <a:pt x="116052" y="16730"/>
                  </a:lnTo>
                  <a:lnTo>
                    <a:pt x="116052" y="15001"/>
                  </a:lnTo>
                  <a:close/>
                  <a:moveTo>
                    <a:pt x="121015" y="15001"/>
                  </a:moveTo>
                  <a:lnTo>
                    <a:pt x="121015" y="16730"/>
                  </a:lnTo>
                  <a:lnTo>
                    <a:pt x="124417" y="16730"/>
                  </a:lnTo>
                  <a:lnTo>
                    <a:pt x="124417" y="15001"/>
                  </a:lnTo>
                  <a:close/>
                  <a:moveTo>
                    <a:pt x="146166" y="15001"/>
                  </a:moveTo>
                  <a:lnTo>
                    <a:pt x="146166" y="16730"/>
                  </a:lnTo>
                  <a:lnTo>
                    <a:pt x="149568" y="16730"/>
                  </a:lnTo>
                  <a:lnTo>
                    <a:pt x="149568" y="15001"/>
                  </a:lnTo>
                  <a:close/>
                  <a:moveTo>
                    <a:pt x="174774" y="15001"/>
                  </a:moveTo>
                  <a:lnTo>
                    <a:pt x="174774" y="16730"/>
                  </a:lnTo>
                  <a:lnTo>
                    <a:pt x="178176" y="16730"/>
                  </a:lnTo>
                  <a:lnTo>
                    <a:pt x="178176" y="15001"/>
                  </a:lnTo>
                  <a:close/>
                  <a:moveTo>
                    <a:pt x="191616" y="15001"/>
                  </a:moveTo>
                  <a:lnTo>
                    <a:pt x="191616" y="16730"/>
                  </a:lnTo>
                  <a:lnTo>
                    <a:pt x="195018" y="16730"/>
                  </a:lnTo>
                  <a:lnTo>
                    <a:pt x="195018" y="15001"/>
                  </a:lnTo>
                  <a:close/>
                  <a:moveTo>
                    <a:pt x="198364" y="15001"/>
                  </a:moveTo>
                  <a:lnTo>
                    <a:pt x="198364" y="16730"/>
                  </a:lnTo>
                  <a:lnTo>
                    <a:pt x="201765" y="16730"/>
                  </a:lnTo>
                  <a:lnTo>
                    <a:pt x="201765" y="15001"/>
                  </a:lnTo>
                  <a:close/>
                  <a:moveTo>
                    <a:pt x="203383" y="15001"/>
                  </a:moveTo>
                  <a:lnTo>
                    <a:pt x="203383" y="16730"/>
                  </a:lnTo>
                  <a:lnTo>
                    <a:pt x="206784" y="16730"/>
                  </a:lnTo>
                  <a:lnTo>
                    <a:pt x="206784" y="15001"/>
                  </a:lnTo>
                  <a:close/>
                  <a:moveTo>
                    <a:pt x="208402" y="15001"/>
                  </a:moveTo>
                  <a:lnTo>
                    <a:pt x="208402" y="16730"/>
                  </a:lnTo>
                  <a:lnTo>
                    <a:pt x="211804" y="16730"/>
                  </a:lnTo>
                  <a:lnTo>
                    <a:pt x="211804" y="15001"/>
                  </a:lnTo>
                  <a:close/>
                  <a:moveTo>
                    <a:pt x="216823" y="15001"/>
                  </a:moveTo>
                  <a:lnTo>
                    <a:pt x="216823" y="16730"/>
                  </a:lnTo>
                  <a:lnTo>
                    <a:pt x="220224" y="16730"/>
                  </a:lnTo>
                  <a:lnTo>
                    <a:pt x="220224" y="15001"/>
                  </a:lnTo>
                  <a:close/>
                  <a:moveTo>
                    <a:pt x="241973" y="15001"/>
                  </a:moveTo>
                  <a:lnTo>
                    <a:pt x="241973" y="16730"/>
                  </a:lnTo>
                  <a:lnTo>
                    <a:pt x="245375" y="16730"/>
                  </a:lnTo>
                  <a:lnTo>
                    <a:pt x="245375" y="15001"/>
                  </a:lnTo>
                  <a:close/>
                  <a:moveTo>
                    <a:pt x="270582" y="15001"/>
                  </a:moveTo>
                  <a:lnTo>
                    <a:pt x="270582" y="16730"/>
                  </a:lnTo>
                  <a:lnTo>
                    <a:pt x="273984" y="16730"/>
                  </a:lnTo>
                  <a:lnTo>
                    <a:pt x="273984" y="1500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73" name="Google Shape;3473;p126"/>
          <p:cNvGrpSpPr/>
          <p:nvPr/>
        </p:nvGrpSpPr>
        <p:grpSpPr>
          <a:xfrm>
            <a:off x="-6262732" y="5837035"/>
            <a:ext cx="12358731" cy="723572"/>
            <a:chOff x="-62524" y="217501"/>
            <a:chExt cx="9269048" cy="542679"/>
          </a:xfrm>
        </p:grpSpPr>
        <p:sp>
          <p:nvSpPr>
            <p:cNvPr id="3474" name="Google Shape;3474;p126"/>
            <p:cNvSpPr/>
            <p:nvPr/>
          </p:nvSpPr>
          <p:spPr>
            <a:xfrm>
              <a:off x="-62524" y="217501"/>
              <a:ext cx="9267232" cy="540895"/>
            </a:xfrm>
            <a:custGeom>
              <a:avLst/>
              <a:gdLst/>
              <a:ahLst/>
              <a:cxnLst/>
              <a:rect l="l" t="t" r="r" b="b"/>
              <a:pathLst>
                <a:path w="285695" h="16675" extrusionOk="0">
                  <a:moveTo>
                    <a:pt x="669" y="0"/>
                  </a:moveTo>
                  <a:lnTo>
                    <a:pt x="502" y="56"/>
                  </a:lnTo>
                  <a:lnTo>
                    <a:pt x="223" y="223"/>
                  </a:lnTo>
                  <a:lnTo>
                    <a:pt x="56" y="502"/>
                  </a:lnTo>
                  <a:lnTo>
                    <a:pt x="0" y="669"/>
                  </a:lnTo>
                  <a:lnTo>
                    <a:pt x="0" y="837"/>
                  </a:lnTo>
                  <a:lnTo>
                    <a:pt x="0" y="1004"/>
                  </a:lnTo>
                  <a:lnTo>
                    <a:pt x="56" y="1171"/>
                  </a:lnTo>
                  <a:lnTo>
                    <a:pt x="223" y="1394"/>
                  </a:lnTo>
                  <a:lnTo>
                    <a:pt x="502" y="1617"/>
                  </a:lnTo>
                  <a:lnTo>
                    <a:pt x="669" y="1673"/>
                  </a:lnTo>
                  <a:lnTo>
                    <a:pt x="1004" y="1673"/>
                  </a:lnTo>
                  <a:lnTo>
                    <a:pt x="1171" y="1617"/>
                  </a:lnTo>
                  <a:lnTo>
                    <a:pt x="1394" y="1394"/>
                  </a:lnTo>
                  <a:lnTo>
                    <a:pt x="1617" y="1171"/>
                  </a:lnTo>
                  <a:lnTo>
                    <a:pt x="1617" y="1004"/>
                  </a:lnTo>
                  <a:lnTo>
                    <a:pt x="1673" y="837"/>
                  </a:lnTo>
                  <a:lnTo>
                    <a:pt x="1617" y="669"/>
                  </a:lnTo>
                  <a:lnTo>
                    <a:pt x="1617" y="502"/>
                  </a:lnTo>
                  <a:lnTo>
                    <a:pt x="1394" y="223"/>
                  </a:lnTo>
                  <a:lnTo>
                    <a:pt x="1171" y="56"/>
                  </a:lnTo>
                  <a:lnTo>
                    <a:pt x="1004" y="0"/>
                  </a:lnTo>
                  <a:close/>
                  <a:moveTo>
                    <a:pt x="3959" y="0"/>
                  </a:moveTo>
                  <a:lnTo>
                    <a:pt x="3792" y="56"/>
                  </a:lnTo>
                  <a:lnTo>
                    <a:pt x="3569" y="223"/>
                  </a:lnTo>
                  <a:lnTo>
                    <a:pt x="3402" y="502"/>
                  </a:lnTo>
                  <a:lnTo>
                    <a:pt x="3346" y="669"/>
                  </a:lnTo>
                  <a:lnTo>
                    <a:pt x="3290" y="837"/>
                  </a:lnTo>
                  <a:lnTo>
                    <a:pt x="3346" y="1004"/>
                  </a:lnTo>
                  <a:lnTo>
                    <a:pt x="3402" y="1171"/>
                  </a:lnTo>
                  <a:lnTo>
                    <a:pt x="3569" y="1394"/>
                  </a:lnTo>
                  <a:lnTo>
                    <a:pt x="3792" y="1617"/>
                  </a:lnTo>
                  <a:lnTo>
                    <a:pt x="3959" y="1673"/>
                  </a:lnTo>
                  <a:lnTo>
                    <a:pt x="4294" y="1673"/>
                  </a:lnTo>
                  <a:lnTo>
                    <a:pt x="4461" y="1617"/>
                  </a:lnTo>
                  <a:lnTo>
                    <a:pt x="4740" y="1394"/>
                  </a:lnTo>
                  <a:lnTo>
                    <a:pt x="4907" y="1171"/>
                  </a:lnTo>
                  <a:lnTo>
                    <a:pt x="4963" y="1004"/>
                  </a:lnTo>
                  <a:lnTo>
                    <a:pt x="4963" y="837"/>
                  </a:lnTo>
                  <a:lnTo>
                    <a:pt x="4963" y="669"/>
                  </a:lnTo>
                  <a:lnTo>
                    <a:pt x="4907" y="502"/>
                  </a:lnTo>
                  <a:lnTo>
                    <a:pt x="4740" y="223"/>
                  </a:lnTo>
                  <a:lnTo>
                    <a:pt x="4461" y="56"/>
                  </a:lnTo>
                  <a:lnTo>
                    <a:pt x="4294" y="0"/>
                  </a:lnTo>
                  <a:close/>
                  <a:moveTo>
                    <a:pt x="9090" y="0"/>
                  </a:moveTo>
                  <a:lnTo>
                    <a:pt x="8923" y="56"/>
                  </a:lnTo>
                  <a:lnTo>
                    <a:pt x="8644" y="223"/>
                  </a:lnTo>
                  <a:lnTo>
                    <a:pt x="8477" y="502"/>
                  </a:lnTo>
                  <a:lnTo>
                    <a:pt x="8421" y="669"/>
                  </a:lnTo>
                  <a:lnTo>
                    <a:pt x="8421" y="837"/>
                  </a:lnTo>
                  <a:lnTo>
                    <a:pt x="8421" y="1004"/>
                  </a:lnTo>
                  <a:lnTo>
                    <a:pt x="8477" y="1171"/>
                  </a:lnTo>
                  <a:lnTo>
                    <a:pt x="8644" y="1394"/>
                  </a:lnTo>
                  <a:lnTo>
                    <a:pt x="8923" y="1617"/>
                  </a:lnTo>
                  <a:lnTo>
                    <a:pt x="9090" y="1673"/>
                  </a:lnTo>
                  <a:lnTo>
                    <a:pt x="9425" y="1673"/>
                  </a:lnTo>
                  <a:lnTo>
                    <a:pt x="9536" y="1617"/>
                  </a:lnTo>
                  <a:lnTo>
                    <a:pt x="9815" y="1394"/>
                  </a:lnTo>
                  <a:lnTo>
                    <a:pt x="9982" y="1171"/>
                  </a:lnTo>
                  <a:lnTo>
                    <a:pt x="10038" y="1004"/>
                  </a:lnTo>
                  <a:lnTo>
                    <a:pt x="10038" y="837"/>
                  </a:lnTo>
                  <a:lnTo>
                    <a:pt x="10038" y="669"/>
                  </a:lnTo>
                  <a:lnTo>
                    <a:pt x="9982" y="502"/>
                  </a:lnTo>
                  <a:lnTo>
                    <a:pt x="9815" y="223"/>
                  </a:lnTo>
                  <a:lnTo>
                    <a:pt x="9536" y="56"/>
                  </a:lnTo>
                  <a:lnTo>
                    <a:pt x="9425" y="0"/>
                  </a:lnTo>
                  <a:close/>
                  <a:moveTo>
                    <a:pt x="14165" y="0"/>
                  </a:moveTo>
                  <a:lnTo>
                    <a:pt x="13998" y="56"/>
                  </a:lnTo>
                  <a:lnTo>
                    <a:pt x="13719" y="223"/>
                  </a:lnTo>
                  <a:lnTo>
                    <a:pt x="13551" y="502"/>
                  </a:lnTo>
                  <a:lnTo>
                    <a:pt x="13496" y="669"/>
                  </a:lnTo>
                  <a:lnTo>
                    <a:pt x="13496" y="837"/>
                  </a:lnTo>
                  <a:lnTo>
                    <a:pt x="13496" y="1004"/>
                  </a:lnTo>
                  <a:lnTo>
                    <a:pt x="13551" y="1171"/>
                  </a:lnTo>
                  <a:lnTo>
                    <a:pt x="13719" y="1394"/>
                  </a:lnTo>
                  <a:lnTo>
                    <a:pt x="13998" y="1617"/>
                  </a:lnTo>
                  <a:lnTo>
                    <a:pt x="14165" y="1673"/>
                  </a:lnTo>
                  <a:lnTo>
                    <a:pt x="14499" y="1673"/>
                  </a:lnTo>
                  <a:lnTo>
                    <a:pt x="14611" y="1617"/>
                  </a:lnTo>
                  <a:lnTo>
                    <a:pt x="14890" y="1394"/>
                  </a:lnTo>
                  <a:lnTo>
                    <a:pt x="15057" y="1171"/>
                  </a:lnTo>
                  <a:lnTo>
                    <a:pt x="15113" y="1004"/>
                  </a:lnTo>
                  <a:lnTo>
                    <a:pt x="15113" y="837"/>
                  </a:lnTo>
                  <a:lnTo>
                    <a:pt x="15113" y="669"/>
                  </a:lnTo>
                  <a:lnTo>
                    <a:pt x="15057" y="502"/>
                  </a:lnTo>
                  <a:lnTo>
                    <a:pt x="14890" y="223"/>
                  </a:lnTo>
                  <a:lnTo>
                    <a:pt x="14611" y="56"/>
                  </a:lnTo>
                  <a:lnTo>
                    <a:pt x="14499" y="0"/>
                  </a:lnTo>
                  <a:close/>
                  <a:moveTo>
                    <a:pt x="24203" y="0"/>
                  </a:moveTo>
                  <a:lnTo>
                    <a:pt x="24036" y="56"/>
                  </a:lnTo>
                  <a:lnTo>
                    <a:pt x="23757" y="223"/>
                  </a:lnTo>
                  <a:lnTo>
                    <a:pt x="23589" y="502"/>
                  </a:lnTo>
                  <a:lnTo>
                    <a:pt x="23534" y="669"/>
                  </a:lnTo>
                  <a:lnTo>
                    <a:pt x="23534" y="837"/>
                  </a:lnTo>
                  <a:lnTo>
                    <a:pt x="23534" y="1004"/>
                  </a:lnTo>
                  <a:lnTo>
                    <a:pt x="23589" y="1171"/>
                  </a:lnTo>
                  <a:lnTo>
                    <a:pt x="23757" y="1394"/>
                  </a:lnTo>
                  <a:lnTo>
                    <a:pt x="24036" y="1617"/>
                  </a:lnTo>
                  <a:lnTo>
                    <a:pt x="24203" y="1673"/>
                  </a:lnTo>
                  <a:lnTo>
                    <a:pt x="24537" y="1673"/>
                  </a:lnTo>
                  <a:lnTo>
                    <a:pt x="24649" y="1617"/>
                  </a:lnTo>
                  <a:lnTo>
                    <a:pt x="24928" y="1394"/>
                  </a:lnTo>
                  <a:lnTo>
                    <a:pt x="25095" y="1171"/>
                  </a:lnTo>
                  <a:lnTo>
                    <a:pt x="25151" y="1004"/>
                  </a:lnTo>
                  <a:lnTo>
                    <a:pt x="25207" y="837"/>
                  </a:lnTo>
                  <a:lnTo>
                    <a:pt x="25151" y="669"/>
                  </a:lnTo>
                  <a:lnTo>
                    <a:pt x="25095" y="502"/>
                  </a:lnTo>
                  <a:lnTo>
                    <a:pt x="24928" y="223"/>
                  </a:lnTo>
                  <a:lnTo>
                    <a:pt x="24649" y="56"/>
                  </a:lnTo>
                  <a:lnTo>
                    <a:pt x="24537" y="0"/>
                  </a:lnTo>
                  <a:close/>
                  <a:moveTo>
                    <a:pt x="32624" y="0"/>
                  </a:moveTo>
                  <a:lnTo>
                    <a:pt x="32456" y="56"/>
                  </a:lnTo>
                  <a:lnTo>
                    <a:pt x="32178" y="223"/>
                  </a:lnTo>
                  <a:lnTo>
                    <a:pt x="32010" y="502"/>
                  </a:lnTo>
                  <a:lnTo>
                    <a:pt x="31954" y="669"/>
                  </a:lnTo>
                  <a:lnTo>
                    <a:pt x="31954" y="837"/>
                  </a:lnTo>
                  <a:lnTo>
                    <a:pt x="31954" y="1004"/>
                  </a:lnTo>
                  <a:lnTo>
                    <a:pt x="32010" y="1171"/>
                  </a:lnTo>
                  <a:lnTo>
                    <a:pt x="32178" y="1394"/>
                  </a:lnTo>
                  <a:lnTo>
                    <a:pt x="32456" y="1617"/>
                  </a:lnTo>
                  <a:lnTo>
                    <a:pt x="32624" y="1673"/>
                  </a:lnTo>
                  <a:lnTo>
                    <a:pt x="32958" y="1673"/>
                  </a:lnTo>
                  <a:lnTo>
                    <a:pt x="33126" y="1617"/>
                  </a:lnTo>
                  <a:lnTo>
                    <a:pt x="33349" y="1394"/>
                  </a:lnTo>
                  <a:lnTo>
                    <a:pt x="33572" y="1171"/>
                  </a:lnTo>
                  <a:lnTo>
                    <a:pt x="33627" y="1004"/>
                  </a:lnTo>
                  <a:lnTo>
                    <a:pt x="33627" y="837"/>
                  </a:lnTo>
                  <a:lnTo>
                    <a:pt x="33627" y="669"/>
                  </a:lnTo>
                  <a:lnTo>
                    <a:pt x="33572" y="502"/>
                  </a:lnTo>
                  <a:lnTo>
                    <a:pt x="33349" y="223"/>
                  </a:lnTo>
                  <a:lnTo>
                    <a:pt x="33126" y="56"/>
                  </a:lnTo>
                  <a:lnTo>
                    <a:pt x="32958" y="0"/>
                  </a:lnTo>
                  <a:close/>
                  <a:moveTo>
                    <a:pt x="42773" y="0"/>
                  </a:moveTo>
                  <a:lnTo>
                    <a:pt x="42606" y="56"/>
                  </a:lnTo>
                  <a:lnTo>
                    <a:pt x="42383" y="223"/>
                  </a:lnTo>
                  <a:lnTo>
                    <a:pt x="42216" y="502"/>
                  </a:lnTo>
                  <a:lnTo>
                    <a:pt x="42160" y="669"/>
                  </a:lnTo>
                  <a:lnTo>
                    <a:pt x="42104" y="837"/>
                  </a:lnTo>
                  <a:lnTo>
                    <a:pt x="42160" y="1004"/>
                  </a:lnTo>
                  <a:lnTo>
                    <a:pt x="42216" y="1171"/>
                  </a:lnTo>
                  <a:lnTo>
                    <a:pt x="42383" y="1394"/>
                  </a:lnTo>
                  <a:lnTo>
                    <a:pt x="42606" y="1617"/>
                  </a:lnTo>
                  <a:lnTo>
                    <a:pt x="42773" y="1673"/>
                  </a:lnTo>
                  <a:lnTo>
                    <a:pt x="43108" y="1673"/>
                  </a:lnTo>
                  <a:lnTo>
                    <a:pt x="43275" y="1617"/>
                  </a:lnTo>
                  <a:lnTo>
                    <a:pt x="43554" y="1394"/>
                  </a:lnTo>
                  <a:lnTo>
                    <a:pt x="43721" y="1171"/>
                  </a:lnTo>
                  <a:lnTo>
                    <a:pt x="43777" y="1004"/>
                  </a:lnTo>
                  <a:lnTo>
                    <a:pt x="43777" y="837"/>
                  </a:lnTo>
                  <a:lnTo>
                    <a:pt x="43777" y="669"/>
                  </a:lnTo>
                  <a:lnTo>
                    <a:pt x="43721" y="502"/>
                  </a:lnTo>
                  <a:lnTo>
                    <a:pt x="43554" y="223"/>
                  </a:lnTo>
                  <a:lnTo>
                    <a:pt x="43275" y="56"/>
                  </a:lnTo>
                  <a:lnTo>
                    <a:pt x="43108" y="0"/>
                  </a:lnTo>
                  <a:close/>
                  <a:moveTo>
                    <a:pt x="51083" y="0"/>
                  </a:moveTo>
                  <a:lnTo>
                    <a:pt x="50915" y="56"/>
                  </a:lnTo>
                  <a:lnTo>
                    <a:pt x="50636" y="223"/>
                  </a:lnTo>
                  <a:lnTo>
                    <a:pt x="50469" y="502"/>
                  </a:lnTo>
                  <a:lnTo>
                    <a:pt x="50413" y="669"/>
                  </a:lnTo>
                  <a:lnTo>
                    <a:pt x="50413" y="837"/>
                  </a:lnTo>
                  <a:lnTo>
                    <a:pt x="50413" y="1004"/>
                  </a:lnTo>
                  <a:lnTo>
                    <a:pt x="50469" y="1171"/>
                  </a:lnTo>
                  <a:lnTo>
                    <a:pt x="50636" y="1394"/>
                  </a:lnTo>
                  <a:lnTo>
                    <a:pt x="50915" y="1617"/>
                  </a:lnTo>
                  <a:lnTo>
                    <a:pt x="51083" y="1673"/>
                  </a:lnTo>
                  <a:lnTo>
                    <a:pt x="51417" y="1673"/>
                  </a:lnTo>
                  <a:lnTo>
                    <a:pt x="51529" y="1617"/>
                  </a:lnTo>
                  <a:lnTo>
                    <a:pt x="51808" y="1394"/>
                  </a:lnTo>
                  <a:lnTo>
                    <a:pt x="51975" y="1171"/>
                  </a:lnTo>
                  <a:lnTo>
                    <a:pt x="52031" y="1004"/>
                  </a:lnTo>
                  <a:lnTo>
                    <a:pt x="52031" y="837"/>
                  </a:lnTo>
                  <a:lnTo>
                    <a:pt x="52031" y="669"/>
                  </a:lnTo>
                  <a:lnTo>
                    <a:pt x="51975" y="502"/>
                  </a:lnTo>
                  <a:lnTo>
                    <a:pt x="51808" y="223"/>
                  </a:lnTo>
                  <a:lnTo>
                    <a:pt x="51529" y="56"/>
                  </a:lnTo>
                  <a:lnTo>
                    <a:pt x="51417" y="0"/>
                  </a:lnTo>
                  <a:close/>
                  <a:moveTo>
                    <a:pt x="61176" y="0"/>
                  </a:moveTo>
                  <a:lnTo>
                    <a:pt x="61009" y="56"/>
                  </a:lnTo>
                  <a:lnTo>
                    <a:pt x="60730" y="223"/>
                  </a:lnTo>
                  <a:lnTo>
                    <a:pt x="60563" y="502"/>
                  </a:lnTo>
                  <a:lnTo>
                    <a:pt x="60507" y="669"/>
                  </a:lnTo>
                  <a:lnTo>
                    <a:pt x="60507" y="837"/>
                  </a:lnTo>
                  <a:lnTo>
                    <a:pt x="60507" y="1004"/>
                  </a:lnTo>
                  <a:lnTo>
                    <a:pt x="60563" y="1171"/>
                  </a:lnTo>
                  <a:lnTo>
                    <a:pt x="60730" y="1394"/>
                  </a:lnTo>
                  <a:lnTo>
                    <a:pt x="61009" y="1617"/>
                  </a:lnTo>
                  <a:lnTo>
                    <a:pt x="61176" y="1673"/>
                  </a:lnTo>
                  <a:lnTo>
                    <a:pt x="61511" y="1673"/>
                  </a:lnTo>
                  <a:lnTo>
                    <a:pt x="61623" y="1617"/>
                  </a:lnTo>
                  <a:lnTo>
                    <a:pt x="61901" y="1394"/>
                  </a:lnTo>
                  <a:lnTo>
                    <a:pt x="62069" y="1171"/>
                  </a:lnTo>
                  <a:lnTo>
                    <a:pt x="62124" y="1004"/>
                  </a:lnTo>
                  <a:lnTo>
                    <a:pt x="62124" y="837"/>
                  </a:lnTo>
                  <a:lnTo>
                    <a:pt x="62124" y="669"/>
                  </a:lnTo>
                  <a:lnTo>
                    <a:pt x="62069" y="502"/>
                  </a:lnTo>
                  <a:lnTo>
                    <a:pt x="61901" y="223"/>
                  </a:lnTo>
                  <a:lnTo>
                    <a:pt x="61623" y="56"/>
                  </a:lnTo>
                  <a:lnTo>
                    <a:pt x="61511" y="0"/>
                  </a:lnTo>
                  <a:close/>
                  <a:moveTo>
                    <a:pt x="64522" y="0"/>
                  </a:moveTo>
                  <a:lnTo>
                    <a:pt x="64355" y="56"/>
                  </a:lnTo>
                  <a:lnTo>
                    <a:pt x="64076" y="223"/>
                  </a:lnTo>
                  <a:lnTo>
                    <a:pt x="63909" y="502"/>
                  </a:lnTo>
                  <a:lnTo>
                    <a:pt x="63853" y="669"/>
                  </a:lnTo>
                  <a:lnTo>
                    <a:pt x="63853" y="837"/>
                  </a:lnTo>
                  <a:lnTo>
                    <a:pt x="63853" y="1004"/>
                  </a:lnTo>
                  <a:lnTo>
                    <a:pt x="63909" y="1171"/>
                  </a:lnTo>
                  <a:lnTo>
                    <a:pt x="64076" y="1394"/>
                  </a:lnTo>
                  <a:lnTo>
                    <a:pt x="64355" y="1617"/>
                  </a:lnTo>
                  <a:lnTo>
                    <a:pt x="64522" y="1673"/>
                  </a:lnTo>
                  <a:lnTo>
                    <a:pt x="64857" y="1673"/>
                  </a:lnTo>
                  <a:lnTo>
                    <a:pt x="65024" y="1617"/>
                  </a:lnTo>
                  <a:lnTo>
                    <a:pt x="65247" y="1394"/>
                  </a:lnTo>
                  <a:lnTo>
                    <a:pt x="65470" y="1171"/>
                  </a:lnTo>
                  <a:lnTo>
                    <a:pt x="65470" y="1004"/>
                  </a:lnTo>
                  <a:lnTo>
                    <a:pt x="65526" y="837"/>
                  </a:lnTo>
                  <a:lnTo>
                    <a:pt x="65470" y="669"/>
                  </a:lnTo>
                  <a:lnTo>
                    <a:pt x="65470" y="502"/>
                  </a:lnTo>
                  <a:lnTo>
                    <a:pt x="65247" y="223"/>
                  </a:lnTo>
                  <a:lnTo>
                    <a:pt x="65024" y="56"/>
                  </a:lnTo>
                  <a:lnTo>
                    <a:pt x="64857" y="0"/>
                  </a:lnTo>
                  <a:close/>
                  <a:moveTo>
                    <a:pt x="67868" y="0"/>
                  </a:moveTo>
                  <a:lnTo>
                    <a:pt x="67757" y="56"/>
                  </a:lnTo>
                  <a:lnTo>
                    <a:pt x="67478" y="223"/>
                  </a:lnTo>
                  <a:lnTo>
                    <a:pt x="67311" y="502"/>
                  </a:lnTo>
                  <a:lnTo>
                    <a:pt x="67255" y="669"/>
                  </a:lnTo>
                  <a:lnTo>
                    <a:pt x="67199" y="837"/>
                  </a:lnTo>
                  <a:lnTo>
                    <a:pt x="67255" y="1004"/>
                  </a:lnTo>
                  <a:lnTo>
                    <a:pt x="67311" y="1171"/>
                  </a:lnTo>
                  <a:lnTo>
                    <a:pt x="67478" y="1394"/>
                  </a:lnTo>
                  <a:lnTo>
                    <a:pt x="67757" y="1617"/>
                  </a:lnTo>
                  <a:lnTo>
                    <a:pt x="67868" y="1673"/>
                  </a:lnTo>
                  <a:lnTo>
                    <a:pt x="68203" y="1673"/>
                  </a:lnTo>
                  <a:lnTo>
                    <a:pt x="68370" y="1617"/>
                  </a:lnTo>
                  <a:lnTo>
                    <a:pt x="68649" y="1394"/>
                  </a:lnTo>
                  <a:lnTo>
                    <a:pt x="68816" y="1171"/>
                  </a:lnTo>
                  <a:lnTo>
                    <a:pt x="68872" y="1004"/>
                  </a:lnTo>
                  <a:lnTo>
                    <a:pt x="68872" y="837"/>
                  </a:lnTo>
                  <a:lnTo>
                    <a:pt x="68872" y="669"/>
                  </a:lnTo>
                  <a:lnTo>
                    <a:pt x="68816" y="502"/>
                  </a:lnTo>
                  <a:lnTo>
                    <a:pt x="68649" y="223"/>
                  </a:lnTo>
                  <a:lnTo>
                    <a:pt x="68370" y="56"/>
                  </a:lnTo>
                  <a:lnTo>
                    <a:pt x="68203" y="0"/>
                  </a:lnTo>
                  <a:close/>
                  <a:moveTo>
                    <a:pt x="72943" y="0"/>
                  </a:moveTo>
                  <a:lnTo>
                    <a:pt x="72776" y="56"/>
                  </a:lnTo>
                  <a:lnTo>
                    <a:pt x="72553" y="223"/>
                  </a:lnTo>
                  <a:lnTo>
                    <a:pt x="72386" y="502"/>
                  </a:lnTo>
                  <a:lnTo>
                    <a:pt x="72330" y="669"/>
                  </a:lnTo>
                  <a:lnTo>
                    <a:pt x="72274" y="837"/>
                  </a:lnTo>
                  <a:lnTo>
                    <a:pt x="72330" y="1004"/>
                  </a:lnTo>
                  <a:lnTo>
                    <a:pt x="72386" y="1171"/>
                  </a:lnTo>
                  <a:lnTo>
                    <a:pt x="72553" y="1394"/>
                  </a:lnTo>
                  <a:lnTo>
                    <a:pt x="72776" y="1617"/>
                  </a:lnTo>
                  <a:lnTo>
                    <a:pt x="72943" y="1673"/>
                  </a:lnTo>
                  <a:lnTo>
                    <a:pt x="73278" y="1673"/>
                  </a:lnTo>
                  <a:lnTo>
                    <a:pt x="73445" y="1617"/>
                  </a:lnTo>
                  <a:lnTo>
                    <a:pt x="73724" y="1394"/>
                  </a:lnTo>
                  <a:lnTo>
                    <a:pt x="73891" y="1171"/>
                  </a:lnTo>
                  <a:lnTo>
                    <a:pt x="73947" y="1004"/>
                  </a:lnTo>
                  <a:lnTo>
                    <a:pt x="73947" y="837"/>
                  </a:lnTo>
                  <a:lnTo>
                    <a:pt x="73947" y="669"/>
                  </a:lnTo>
                  <a:lnTo>
                    <a:pt x="73891" y="502"/>
                  </a:lnTo>
                  <a:lnTo>
                    <a:pt x="73724" y="223"/>
                  </a:lnTo>
                  <a:lnTo>
                    <a:pt x="73445" y="56"/>
                  </a:lnTo>
                  <a:lnTo>
                    <a:pt x="73278" y="0"/>
                  </a:lnTo>
                  <a:close/>
                  <a:moveTo>
                    <a:pt x="76289" y="0"/>
                  </a:moveTo>
                  <a:lnTo>
                    <a:pt x="76122" y="56"/>
                  </a:lnTo>
                  <a:lnTo>
                    <a:pt x="75899" y="223"/>
                  </a:lnTo>
                  <a:lnTo>
                    <a:pt x="75676" y="502"/>
                  </a:lnTo>
                  <a:lnTo>
                    <a:pt x="75620" y="669"/>
                  </a:lnTo>
                  <a:lnTo>
                    <a:pt x="75620" y="837"/>
                  </a:lnTo>
                  <a:lnTo>
                    <a:pt x="75620" y="1004"/>
                  </a:lnTo>
                  <a:lnTo>
                    <a:pt x="75676" y="1171"/>
                  </a:lnTo>
                  <a:lnTo>
                    <a:pt x="75899" y="1394"/>
                  </a:lnTo>
                  <a:lnTo>
                    <a:pt x="76122" y="1617"/>
                  </a:lnTo>
                  <a:lnTo>
                    <a:pt x="76289" y="1673"/>
                  </a:lnTo>
                  <a:lnTo>
                    <a:pt x="76624" y="1673"/>
                  </a:lnTo>
                  <a:lnTo>
                    <a:pt x="76791" y="1617"/>
                  </a:lnTo>
                  <a:lnTo>
                    <a:pt x="77070" y="1394"/>
                  </a:lnTo>
                  <a:lnTo>
                    <a:pt x="77237" y="1171"/>
                  </a:lnTo>
                  <a:lnTo>
                    <a:pt x="77293" y="1004"/>
                  </a:lnTo>
                  <a:lnTo>
                    <a:pt x="77293" y="837"/>
                  </a:lnTo>
                  <a:lnTo>
                    <a:pt x="77293" y="669"/>
                  </a:lnTo>
                  <a:lnTo>
                    <a:pt x="77237" y="502"/>
                  </a:lnTo>
                  <a:lnTo>
                    <a:pt x="77070" y="223"/>
                  </a:lnTo>
                  <a:lnTo>
                    <a:pt x="76791" y="56"/>
                  </a:lnTo>
                  <a:lnTo>
                    <a:pt x="76624" y="0"/>
                  </a:lnTo>
                  <a:close/>
                  <a:moveTo>
                    <a:pt x="88056" y="0"/>
                  </a:moveTo>
                  <a:lnTo>
                    <a:pt x="87889" y="56"/>
                  </a:lnTo>
                  <a:lnTo>
                    <a:pt x="87610" y="223"/>
                  </a:lnTo>
                  <a:lnTo>
                    <a:pt x="87443" y="502"/>
                  </a:lnTo>
                  <a:lnTo>
                    <a:pt x="87387" y="669"/>
                  </a:lnTo>
                  <a:lnTo>
                    <a:pt x="87387" y="837"/>
                  </a:lnTo>
                  <a:lnTo>
                    <a:pt x="87387" y="1004"/>
                  </a:lnTo>
                  <a:lnTo>
                    <a:pt x="87443" y="1171"/>
                  </a:lnTo>
                  <a:lnTo>
                    <a:pt x="87610" y="1394"/>
                  </a:lnTo>
                  <a:lnTo>
                    <a:pt x="87889" y="1617"/>
                  </a:lnTo>
                  <a:lnTo>
                    <a:pt x="88056" y="1673"/>
                  </a:lnTo>
                  <a:lnTo>
                    <a:pt x="88391" y="1673"/>
                  </a:lnTo>
                  <a:lnTo>
                    <a:pt x="88558" y="1617"/>
                  </a:lnTo>
                  <a:lnTo>
                    <a:pt x="88781" y="1394"/>
                  </a:lnTo>
                  <a:lnTo>
                    <a:pt x="88948" y="1171"/>
                  </a:lnTo>
                  <a:lnTo>
                    <a:pt x="89004" y="1004"/>
                  </a:lnTo>
                  <a:lnTo>
                    <a:pt x="89060" y="837"/>
                  </a:lnTo>
                  <a:lnTo>
                    <a:pt x="89004" y="669"/>
                  </a:lnTo>
                  <a:lnTo>
                    <a:pt x="88948" y="502"/>
                  </a:lnTo>
                  <a:lnTo>
                    <a:pt x="88781" y="223"/>
                  </a:lnTo>
                  <a:lnTo>
                    <a:pt x="88558" y="56"/>
                  </a:lnTo>
                  <a:lnTo>
                    <a:pt x="88391" y="0"/>
                  </a:lnTo>
                  <a:close/>
                  <a:moveTo>
                    <a:pt x="96477" y="0"/>
                  </a:moveTo>
                  <a:lnTo>
                    <a:pt x="96310" y="56"/>
                  </a:lnTo>
                  <a:lnTo>
                    <a:pt x="96087" y="223"/>
                  </a:lnTo>
                  <a:lnTo>
                    <a:pt x="95863" y="502"/>
                  </a:lnTo>
                  <a:lnTo>
                    <a:pt x="95863" y="669"/>
                  </a:lnTo>
                  <a:lnTo>
                    <a:pt x="95808" y="837"/>
                  </a:lnTo>
                  <a:lnTo>
                    <a:pt x="95863" y="1004"/>
                  </a:lnTo>
                  <a:lnTo>
                    <a:pt x="95863" y="1171"/>
                  </a:lnTo>
                  <a:lnTo>
                    <a:pt x="96087" y="1394"/>
                  </a:lnTo>
                  <a:lnTo>
                    <a:pt x="96310" y="1617"/>
                  </a:lnTo>
                  <a:lnTo>
                    <a:pt x="96477" y="1673"/>
                  </a:lnTo>
                  <a:lnTo>
                    <a:pt x="96811" y="1673"/>
                  </a:lnTo>
                  <a:lnTo>
                    <a:pt x="96979" y="1617"/>
                  </a:lnTo>
                  <a:lnTo>
                    <a:pt x="97258" y="1394"/>
                  </a:lnTo>
                  <a:lnTo>
                    <a:pt x="97425" y="1171"/>
                  </a:lnTo>
                  <a:lnTo>
                    <a:pt x="97481" y="1004"/>
                  </a:lnTo>
                  <a:lnTo>
                    <a:pt x="97481" y="837"/>
                  </a:lnTo>
                  <a:lnTo>
                    <a:pt x="97481" y="669"/>
                  </a:lnTo>
                  <a:lnTo>
                    <a:pt x="97425" y="502"/>
                  </a:lnTo>
                  <a:lnTo>
                    <a:pt x="97258" y="223"/>
                  </a:lnTo>
                  <a:lnTo>
                    <a:pt x="96979" y="56"/>
                  </a:lnTo>
                  <a:lnTo>
                    <a:pt x="96811" y="0"/>
                  </a:lnTo>
                  <a:close/>
                  <a:moveTo>
                    <a:pt x="99767" y="0"/>
                  </a:moveTo>
                  <a:lnTo>
                    <a:pt x="99656" y="56"/>
                  </a:lnTo>
                  <a:lnTo>
                    <a:pt x="99377" y="223"/>
                  </a:lnTo>
                  <a:lnTo>
                    <a:pt x="99209" y="502"/>
                  </a:lnTo>
                  <a:lnTo>
                    <a:pt x="99154" y="669"/>
                  </a:lnTo>
                  <a:lnTo>
                    <a:pt x="99154" y="837"/>
                  </a:lnTo>
                  <a:lnTo>
                    <a:pt x="99154" y="1004"/>
                  </a:lnTo>
                  <a:lnTo>
                    <a:pt x="99209" y="1171"/>
                  </a:lnTo>
                  <a:lnTo>
                    <a:pt x="99377" y="1394"/>
                  </a:lnTo>
                  <a:lnTo>
                    <a:pt x="99656" y="1617"/>
                  </a:lnTo>
                  <a:lnTo>
                    <a:pt x="99767" y="1673"/>
                  </a:lnTo>
                  <a:lnTo>
                    <a:pt x="100102" y="1673"/>
                  </a:lnTo>
                  <a:lnTo>
                    <a:pt x="100269" y="1617"/>
                  </a:lnTo>
                  <a:lnTo>
                    <a:pt x="100548" y="1394"/>
                  </a:lnTo>
                  <a:lnTo>
                    <a:pt x="100715" y="1171"/>
                  </a:lnTo>
                  <a:lnTo>
                    <a:pt x="100771" y="1004"/>
                  </a:lnTo>
                  <a:lnTo>
                    <a:pt x="100771" y="837"/>
                  </a:lnTo>
                  <a:lnTo>
                    <a:pt x="100771" y="669"/>
                  </a:lnTo>
                  <a:lnTo>
                    <a:pt x="100715" y="502"/>
                  </a:lnTo>
                  <a:lnTo>
                    <a:pt x="100548" y="223"/>
                  </a:lnTo>
                  <a:lnTo>
                    <a:pt x="100269" y="56"/>
                  </a:lnTo>
                  <a:lnTo>
                    <a:pt x="100102" y="0"/>
                  </a:lnTo>
                  <a:close/>
                  <a:moveTo>
                    <a:pt x="104898" y="0"/>
                  </a:moveTo>
                  <a:lnTo>
                    <a:pt x="104730" y="56"/>
                  </a:lnTo>
                  <a:lnTo>
                    <a:pt x="104452" y="223"/>
                  </a:lnTo>
                  <a:lnTo>
                    <a:pt x="104284" y="502"/>
                  </a:lnTo>
                  <a:lnTo>
                    <a:pt x="104228" y="669"/>
                  </a:lnTo>
                  <a:lnTo>
                    <a:pt x="104228" y="837"/>
                  </a:lnTo>
                  <a:lnTo>
                    <a:pt x="104228" y="1004"/>
                  </a:lnTo>
                  <a:lnTo>
                    <a:pt x="104284" y="1171"/>
                  </a:lnTo>
                  <a:lnTo>
                    <a:pt x="104452" y="1394"/>
                  </a:lnTo>
                  <a:lnTo>
                    <a:pt x="104730" y="1617"/>
                  </a:lnTo>
                  <a:lnTo>
                    <a:pt x="104898" y="1673"/>
                  </a:lnTo>
                  <a:lnTo>
                    <a:pt x="105232" y="1673"/>
                  </a:lnTo>
                  <a:lnTo>
                    <a:pt x="105344" y="1617"/>
                  </a:lnTo>
                  <a:lnTo>
                    <a:pt x="105623" y="1394"/>
                  </a:lnTo>
                  <a:lnTo>
                    <a:pt x="105790" y="1171"/>
                  </a:lnTo>
                  <a:lnTo>
                    <a:pt x="105846" y="1004"/>
                  </a:lnTo>
                  <a:lnTo>
                    <a:pt x="105901" y="837"/>
                  </a:lnTo>
                  <a:lnTo>
                    <a:pt x="105846" y="669"/>
                  </a:lnTo>
                  <a:lnTo>
                    <a:pt x="105790" y="502"/>
                  </a:lnTo>
                  <a:lnTo>
                    <a:pt x="105623" y="223"/>
                  </a:lnTo>
                  <a:lnTo>
                    <a:pt x="105344" y="56"/>
                  </a:lnTo>
                  <a:lnTo>
                    <a:pt x="105232" y="0"/>
                  </a:lnTo>
                  <a:close/>
                  <a:moveTo>
                    <a:pt x="109972" y="0"/>
                  </a:moveTo>
                  <a:lnTo>
                    <a:pt x="109805" y="56"/>
                  </a:lnTo>
                  <a:lnTo>
                    <a:pt x="109526" y="223"/>
                  </a:lnTo>
                  <a:lnTo>
                    <a:pt x="109359" y="502"/>
                  </a:lnTo>
                  <a:lnTo>
                    <a:pt x="109303" y="669"/>
                  </a:lnTo>
                  <a:lnTo>
                    <a:pt x="109303" y="837"/>
                  </a:lnTo>
                  <a:lnTo>
                    <a:pt x="109303" y="1004"/>
                  </a:lnTo>
                  <a:lnTo>
                    <a:pt x="109359" y="1171"/>
                  </a:lnTo>
                  <a:lnTo>
                    <a:pt x="109526" y="1394"/>
                  </a:lnTo>
                  <a:lnTo>
                    <a:pt x="109805" y="1617"/>
                  </a:lnTo>
                  <a:lnTo>
                    <a:pt x="109972" y="1673"/>
                  </a:lnTo>
                  <a:lnTo>
                    <a:pt x="110307" y="1673"/>
                  </a:lnTo>
                  <a:lnTo>
                    <a:pt x="110474" y="1617"/>
                  </a:lnTo>
                  <a:lnTo>
                    <a:pt x="110697" y="1394"/>
                  </a:lnTo>
                  <a:lnTo>
                    <a:pt x="110921" y="1171"/>
                  </a:lnTo>
                  <a:lnTo>
                    <a:pt x="110921" y="1004"/>
                  </a:lnTo>
                  <a:lnTo>
                    <a:pt x="110976" y="837"/>
                  </a:lnTo>
                  <a:lnTo>
                    <a:pt x="110921" y="669"/>
                  </a:lnTo>
                  <a:lnTo>
                    <a:pt x="110921" y="502"/>
                  </a:lnTo>
                  <a:lnTo>
                    <a:pt x="110697" y="223"/>
                  </a:lnTo>
                  <a:lnTo>
                    <a:pt x="110474" y="56"/>
                  </a:lnTo>
                  <a:lnTo>
                    <a:pt x="110307" y="0"/>
                  </a:lnTo>
                  <a:close/>
                  <a:moveTo>
                    <a:pt x="120011" y="0"/>
                  </a:moveTo>
                  <a:lnTo>
                    <a:pt x="119843" y="56"/>
                  </a:lnTo>
                  <a:lnTo>
                    <a:pt x="119564" y="223"/>
                  </a:lnTo>
                  <a:lnTo>
                    <a:pt x="119397" y="502"/>
                  </a:lnTo>
                  <a:lnTo>
                    <a:pt x="119341" y="669"/>
                  </a:lnTo>
                  <a:lnTo>
                    <a:pt x="119341" y="837"/>
                  </a:lnTo>
                  <a:lnTo>
                    <a:pt x="119341" y="1004"/>
                  </a:lnTo>
                  <a:lnTo>
                    <a:pt x="119397" y="1171"/>
                  </a:lnTo>
                  <a:lnTo>
                    <a:pt x="119564" y="1394"/>
                  </a:lnTo>
                  <a:lnTo>
                    <a:pt x="119843" y="1617"/>
                  </a:lnTo>
                  <a:lnTo>
                    <a:pt x="120011" y="1673"/>
                  </a:lnTo>
                  <a:lnTo>
                    <a:pt x="120345" y="1673"/>
                  </a:lnTo>
                  <a:lnTo>
                    <a:pt x="120512" y="1617"/>
                  </a:lnTo>
                  <a:lnTo>
                    <a:pt x="120736" y="1394"/>
                  </a:lnTo>
                  <a:lnTo>
                    <a:pt x="120959" y="1171"/>
                  </a:lnTo>
                  <a:lnTo>
                    <a:pt x="120959" y="1004"/>
                  </a:lnTo>
                  <a:lnTo>
                    <a:pt x="121014" y="837"/>
                  </a:lnTo>
                  <a:lnTo>
                    <a:pt x="120959" y="669"/>
                  </a:lnTo>
                  <a:lnTo>
                    <a:pt x="120959" y="502"/>
                  </a:lnTo>
                  <a:lnTo>
                    <a:pt x="120736" y="223"/>
                  </a:lnTo>
                  <a:lnTo>
                    <a:pt x="120512" y="56"/>
                  </a:lnTo>
                  <a:lnTo>
                    <a:pt x="120345" y="0"/>
                  </a:lnTo>
                  <a:close/>
                  <a:moveTo>
                    <a:pt x="128431" y="0"/>
                  </a:moveTo>
                  <a:lnTo>
                    <a:pt x="128264" y="56"/>
                  </a:lnTo>
                  <a:lnTo>
                    <a:pt x="128041" y="223"/>
                  </a:lnTo>
                  <a:lnTo>
                    <a:pt x="127818" y="502"/>
                  </a:lnTo>
                  <a:lnTo>
                    <a:pt x="127818" y="669"/>
                  </a:lnTo>
                  <a:lnTo>
                    <a:pt x="127762" y="837"/>
                  </a:lnTo>
                  <a:lnTo>
                    <a:pt x="127818" y="1004"/>
                  </a:lnTo>
                  <a:lnTo>
                    <a:pt x="127818" y="1171"/>
                  </a:lnTo>
                  <a:lnTo>
                    <a:pt x="128041" y="1394"/>
                  </a:lnTo>
                  <a:lnTo>
                    <a:pt x="128264" y="1617"/>
                  </a:lnTo>
                  <a:lnTo>
                    <a:pt x="128431" y="1673"/>
                  </a:lnTo>
                  <a:lnTo>
                    <a:pt x="128766" y="1673"/>
                  </a:lnTo>
                  <a:lnTo>
                    <a:pt x="128933" y="1617"/>
                  </a:lnTo>
                  <a:lnTo>
                    <a:pt x="129212" y="1394"/>
                  </a:lnTo>
                  <a:lnTo>
                    <a:pt x="129379" y="1171"/>
                  </a:lnTo>
                  <a:lnTo>
                    <a:pt x="129435" y="1004"/>
                  </a:lnTo>
                  <a:lnTo>
                    <a:pt x="129435" y="837"/>
                  </a:lnTo>
                  <a:lnTo>
                    <a:pt x="129435" y="669"/>
                  </a:lnTo>
                  <a:lnTo>
                    <a:pt x="129379" y="502"/>
                  </a:lnTo>
                  <a:lnTo>
                    <a:pt x="129212" y="223"/>
                  </a:lnTo>
                  <a:lnTo>
                    <a:pt x="128933" y="56"/>
                  </a:lnTo>
                  <a:lnTo>
                    <a:pt x="128766" y="0"/>
                  </a:lnTo>
                  <a:close/>
                  <a:moveTo>
                    <a:pt x="138581" y="0"/>
                  </a:moveTo>
                  <a:lnTo>
                    <a:pt x="138469" y="56"/>
                  </a:lnTo>
                  <a:lnTo>
                    <a:pt x="138191" y="223"/>
                  </a:lnTo>
                  <a:lnTo>
                    <a:pt x="138023" y="502"/>
                  </a:lnTo>
                  <a:lnTo>
                    <a:pt x="137968" y="669"/>
                  </a:lnTo>
                  <a:lnTo>
                    <a:pt x="137968" y="837"/>
                  </a:lnTo>
                  <a:lnTo>
                    <a:pt x="137968" y="1004"/>
                  </a:lnTo>
                  <a:lnTo>
                    <a:pt x="138023" y="1171"/>
                  </a:lnTo>
                  <a:lnTo>
                    <a:pt x="138191" y="1394"/>
                  </a:lnTo>
                  <a:lnTo>
                    <a:pt x="138469" y="1617"/>
                  </a:lnTo>
                  <a:lnTo>
                    <a:pt x="138581" y="1673"/>
                  </a:lnTo>
                  <a:lnTo>
                    <a:pt x="138916" y="1673"/>
                  </a:lnTo>
                  <a:lnTo>
                    <a:pt x="139083" y="1617"/>
                  </a:lnTo>
                  <a:lnTo>
                    <a:pt x="139362" y="1394"/>
                  </a:lnTo>
                  <a:lnTo>
                    <a:pt x="139529" y="1171"/>
                  </a:lnTo>
                  <a:lnTo>
                    <a:pt x="139585" y="1004"/>
                  </a:lnTo>
                  <a:lnTo>
                    <a:pt x="139585" y="837"/>
                  </a:lnTo>
                  <a:lnTo>
                    <a:pt x="139585" y="669"/>
                  </a:lnTo>
                  <a:lnTo>
                    <a:pt x="139529" y="502"/>
                  </a:lnTo>
                  <a:lnTo>
                    <a:pt x="139362" y="223"/>
                  </a:lnTo>
                  <a:lnTo>
                    <a:pt x="139083" y="56"/>
                  </a:lnTo>
                  <a:lnTo>
                    <a:pt x="138916" y="0"/>
                  </a:lnTo>
                  <a:close/>
                  <a:moveTo>
                    <a:pt x="146834" y="0"/>
                  </a:moveTo>
                  <a:lnTo>
                    <a:pt x="146723" y="56"/>
                  </a:lnTo>
                  <a:lnTo>
                    <a:pt x="146444" y="223"/>
                  </a:lnTo>
                  <a:lnTo>
                    <a:pt x="146277" y="502"/>
                  </a:lnTo>
                  <a:lnTo>
                    <a:pt x="146221" y="669"/>
                  </a:lnTo>
                  <a:lnTo>
                    <a:pt x="146221" y="837"/>
                  </a:lnTo>
                  <a:lnTo>
                    <a:pt x="146221" y="1004"/>
                  </a:lnTo>
                  <a:lnTo>
                    <a:pt x="146277" y="1171"/>
                  </a:lnTo>
                  <a:lnTo>
                    <a:pt x="146444" y="1394"/>
                  </a:lnTo>
                  <a:lnTo>
                    <a:pt x="146723" y="1617"/>
                  </a:lnTo>
                  <a:lnTo>
                    <a:pt x="146834" y="1673"/>
                  </a:lnTo>
                  <a:lnTo>
                    <a:pt x="147169" y="1673"/>
                  </a:lnTo>
                  <a:lnTo>
                    <a:pt x="147336" y="1617"/>
                  </a:lnTo>
                  <a:lnTo>
                    <a:pt x="147615" y="1394"/>
                  </a:lnTo>
                  <a:lnTo>
                    <a:pt x="147783" y="1171"/>
                  </a:lnTo>
                  <a:lnTo>
                    <a:pt x="147838" y="1004"/>
                  </a:lnTo>
                  <a:lnTo>
                    <a:pt x="147838" y="837"/>
                  </a:lnTo>
                  <a:lnTo>
                    <a:pt x="147838" y="669"/>
                  </a:lnTo>
                  <a:lnTo>
                    <a:pt x="147783" y="502"/>
                  </a:lnTo>
                  <a:lnTo>
                    <a:pt x="147615" y="223"/>
                  </a:lnTo>
                  <a:lnTo>
                    <a:pt x="147336" y="56"/>
                  </a:lnTo>
                  <a:lnTo>
                    <a:pt x="147169" y="0"/>
                  </a:lnTo>
                  <a:close/>
                  <a:moveTo>
                    <a:pt x="156928" y="0"/>
                  </a:moveTo>
                  <a:lnTo>
                    <a:pt x="156817" y="56"/>
                  </a:lnTo>
                  <a:lnTo>
                    <a:pt x="156538" y="223"/>
                  </a:lnTo>
                  <a:lnTo>
                    <a:pt x="156371" y="502"/>
                  </a:lnTo>
                  <a:lnTo>
                    <a:pt x="156315" y="669"/>
                  </a:lnTo>
                  <a:lnTo>
                    <a:pt x="156315" y="837"/>
                  </a:lnTo>
                  <a:lnTo>
                    <a:pt x="156315" y="1004"/>
                  </a:lnTo>
                  <a:lnTo>
                    <a:pt x="156371" y="1171"/>
                  </a:lnTo>
                  <a:lnTo>
                    <a:pt x="156538" y="1394"/>
                  </a:lnTo>
                  <a:lnTo>
                    <a:pt x="156817" y="1617"/>
                  </a:lnTo>
                  <a:lnTo>
                    <a:pt x="156928" y="1673"/>
                  </a:lnTo>
                  <a:lnTo>
                    <a:pt x="157263" y="1673"/>
                  </a:lnTo>
                  <a:lnTo>
                    <a:pt x="157430" y="1617"/>
                  </a:lnTo>
                  <a:lnTo>
                    <a:pt x="157709" y="1394"/>
                  </a:lnTo>
                  <a:lnTo>
                    <a:pt x="157876" y="1171"/>
                  </a:lnTo>
                  <a:lnTo>
                    <a:pt x="157932" y="1004"/>
                  </a:lnTo>
                  <a:lnTo>
                    <a:pt x="157932" y="837"/>
                  </a:lnTo>
                  <a:lnTo>
                    <a:pt x="157932" y="669"/>
                  </a:lnTo>
                  <a:lnTo>
                    <a:pt x="157876" y="502"/>
                  </a:lnTo>
                  <a:lnTo>
                    <a:pt x="157709" y="223"/>
                  </a:lnTo>
                  <a:lnTo>
                    <a:pt x="157430" y="56"/>
                  </a:lnTo>
                  <a:lnTo>
                    <a:pt x="157263" y="0"/>
                  </a:lnTo>
                  <a:close/>
                  <a:moveTo>
                    <a:pt x="160330" y="0"/>
                  </a:moveTo>
                  <a:lnTo>
                    <a:pt x="160163" y="56"/>
                  </a:lnTo>
                  <a:lnTo>
                    <a:pt x="159884" y="223"/>
                  </a:lnTo>
                  <a:lnTo>
                    <a:pt x="159717" y="502"/>
                  </a:lnTo>
                  <a:lnTo>
                    <a:pt x="159661" y="669"/>
                  </a:lnTo>
                  <a:lnTo>
                    <a:pt x="159661" y="837"/>
                  </a:lnTo>
                  <a:lnTo>
                    <a:pt x="159661" y="1004"/>
                  </a:lnTo>
                  <a:lnTo>
                    <a:pt x="159717" y="1171"/>
                  </a:lnTo>
                  <a:lnTo>
                    <a:pt x="159884" y="1394"/>
                  </a:lnTo>
                  <a:lnTo>
                    <a:pt x="160163" y="1617"/>
                  </a:lnTo>
                  <a:lnTo>
                    <a:pt x="160330" y="1673"/>
                  </a:lnTo>
                  <a:lnTo>
                    <a:pt x="160665" y="1673"/>
                  </a:lnTo>
                  <a:lnTo>
                    <a:pt x="160832" y="1617"/>
                  </a:lnTo>
                  <a:lnTo>
                    <a:pt x="161055" y="1394"/>
                  </a:lnTo>
                  <a:lnTo>
                    <a:pt x="161222" y="1171"/>
                  </a:lnTo>
                  <a:lnTo>
                    <a:pt x="161278" y="1004"/>
                  </a:lnTo>
                  <a:lnTo>
                    <a:pt x="161334" y="837"/>
                  </a:lnTo>
                  <a:lnTo>
                    <a:pt x="161278" y="669"/>
                  </a:lnTo>
                  <a:lnTo>
                    <a:pt x="161222" y="502"/>
                  </a:lnTo>
                  <a:lnTo>
                    <a:pt x="161055" y="223"/>
                  </a:lnTo>
                  <a:lnTo>
                    <a:pt x="160832" y="56"/>
                  </a:lnTo>
                  <a:lnTo>
                    <a:pt x="160665" y="0"/>
                  </a:lnTo>
                  <a:close/>
                  <a:moveTo>
                    <a:pt x="163676" y="0"/>
                  </a:moveTo>
                  <a:lnTo>
                    <a:pt x="163509" y="56"/>
                  </a:lnTo>
                  <a:lnTo>
                    <a:pt x="163286" y="223"/>
                  </a:lnTo>
                  <a:lnTo>
                    <a:pt x="163063" y="502"/>
                  </a:lnTo>
                  <a:lnTo>
                    <a:pt x="163063" y="669"/>
                  </a:lnTo>
                  <a:lnTo>
                    <a:pt x="163007" y="837"/>
                  </a:lnTo>
                  <a:lnTo>
                    <a:pt x="163063" y="1004"/>
                  </a:lnTo>
                  <a:lnTo>
                    <a:pt x="163063" y="1171"/>
                  </a:lnTo>
                  <a:lnTo>
                    <a:pt x="163286" y="1394"/>
                  </a:lnTo>
                  <a:lnTo>
                    <a:pt x="163509" y="1617"/>
                  </a:lnTo>
                  <a:lnTo>
                    <a:pt x="163676" y="1673"/>
                  </a:lnTo>
                  <a:lnTo>
                    <a:pt x="164011" y="1673"/>
                  </a:lnTo>
                  <a:lnTo>
                    <a:pt x="164178" y="1617"/>
                  </a:lnTo>
                  <a:lnTo>
                    <a:pt x="164457" y="1394"/>
                  </a:lnTo>
                  <a:lnTo>
                    <a:pt x="164624" y="1171"/>
                  </a:lnTo>
                  <a:lnTo>
                    <a:pt x="164680" y="1004"/>
                  </a:lnTo>
                  <a:lnTo>
                    <a:pt x="164680" y="837"/>
                  </a:lnTo>
                  <a:lnTo>
                    <a:pt x="164680" y="669"/>
                  </a:lnTo>
                  <a:lnTo>
                    <a:pt x="164624" y="502"/>
                  </a:lnTo>
                  <a:lnTo>
                    <a:pt x="164457" y="223"/>
                  </a:lnTo>
                  <a:lnTo>
                    <a:pt x="164178" y="56"/>
                  </a:lnTo>
                  <a:lnTo>
                    <a:pt x="164011" y="0"/>
                  </a:lnTo>
                  <a:close/>
                  <a:moveTo>
                    <a:pt x="168751" y="0"/>
                  </a:moveTo>
                  <a:lnTo>
                    <a:pt x="168584" y="56"/>
                  </a:lnTo>
                  <a:lnTo>
                    <a:pt x="168361" y="223"/>
                  </a:lnTo>
                  <a:lnTo>
                    <a:pt x="168137" y="502"/>
                  </a:lnTo>
                  <a:lnTo>
                    <a:pt x="168137" y="669"/>
                  </a:lnTo>
                  <a:lnTo>
                    <a:pt x="168082" y="837"/>
                  </a:lnTo>
                  <a:lnTo>
                    <a:pt x="168137" y="1004"/>
                  </a:lnTo>
                  <a:lnTo>
                    <a:pt x="168137" y="1171"/>
                  </a:lnTo>
                  <a:lnTo>
                    <a:pt x="168361" y="1394"/>
                  </a:lnTo>
                  <a:lnTo>
                    <a:pt x="168584" y="1617"/>
                  </a:lnTo>
                  <a:lnTo>
                    <a:pt x="168751" y="1673"/>
                  </a:lnTo>
                  <a:lnTo>
                    <a:pt x="169085" y="1673"/>
                  </a:lnTo>
                  <a:lnTo>
                    <a:pt x="169253" y="1617"/>
                  </a:lnTo>
                  <a:lnTo>
                    <a:pt x="169532" y="1394"/>
                  </a:lnTo>
                  <a:lnTo>
                    <a:pt x="169699" y="1171"/>
                  </a:lnTo>
                  <a:lnTo>
                    <a:pt x="169755" y="1004"/>
                  </a:lnTo>
                  <a:lnTo>
                    <a:pt x="169755" y="837"/>
                  </a:lnTo>
                  <a:lnTo>
                    <a:pt x="169755" y="669"/>
                  </a:lnTo>
                  <a:lnTo>
                    <a:pt x="169699" y="502"/>
                  </a:lnTo>
                  <a:lnTo>
                    <a:pt x="169532" y="223"/>
                  </a:lnTo>
                  <a:lnTo>
                    <a:pt x="169253" y="56"/>
                  </a:lnTo>
                  <a:lnTo>
                    <a:pt x="169085" y="0"/>
                  </a:lnTo>
                  <a:close/>
                  <a:moveTo>
                    <a:pt x="172097" y="0"/>
                  </a:moveTo>
                  <a:lnTo>
                    <a:pt x="171930" y="56"/>
                  </a:lnTo>
                  <a:lnTo>
                    <a:pt x="171651" y="223"/>
                  </a:lnTo>
                  <a:lnTo>
                    <a:pt x="171483" y="502"/>
                  </a:lnTo>
                  <a:lnTo>
                    <a:pt x="171428" y="669"/>
                  </a:lnTo>
                  <a:lnTo>
                    <a:pt x="171428" y="837"/>
                  </a:lnTo>
                  <a:lnTo>
                    <a:pt x="171428" y="1004"/>
                  </a:lnTo>
                  <a:lnTo>
                    <a:pt x="171483" y="1171"/>
                  </a:lnTo>
                  <a:lnTo>
                    <a:pt x="171651" y="1394"/>
                  </a:lnTo>
                  <a:lnTo>
                    <a:pt x="171930" y="1617"/>
                  </a:lnTo>
                  <a:lnTo>
                    <a:pt x="172097" y="1673"/>
                  </a:lnTo>
                  <a:lnTo>
                    <a:pt x="172432" y="1673"/>
                  </a:lnTo>
                  <a:lnTo>
                    <a:pt x="172599" y="1617"/>
                  </a:lnTo>
                  <a:lnTo>
                    <a:pt x="172822" y="1394"/>
                  </a:lnTo>
                  <a:lnTo>
                    <a:pt x="173045" y="1171"/>
                  </a:lnTo>
                  <a:lnTo>
                    <a:pt x="173045" y="1004"/>
                  </a:lnTo>
                  <a:lnTo>
                    <a:pt x="173101" y="837"/>
                  </a:lnTo>
                  <a:lnTo>
                    <a:pt x="173045" y="669"/>
                  </a:lnTo>
                  <a:lnTo>
                    <a:pt x="173045" y="502"/>
                  </a:lnTo>
                  <a:lnTo>
                    <a:pt x="172822" y="223"/>
                  </a:lnTo>
                  <a:lnTo>
                    <a:pt x="172599" y="56"/>
                  </a:lnTo>
                  <a:lnTo>
                    <a:pt x="172432" y="0"/>
                  </a:lnTo>
                  <a:close/>
                  <a:moveTo>
                    <a:pt x="183864" y="0"/>
                  </a:moveTo>
                  <a:lnTo>
                    <a:pt x="183696" y="56"/>
                  </a:lnTo>
                  <a:lnTo>
                    <a:pt x="183418" y="223"/>
                  </a:lnTo>
                  <a:lnTo>
                    <a:pt x="183250" y="502"/>
                  </a:lnTo>
                  <a:lnTo>
                    <a:pt x="183195" y="669"/>
                  </a:lnTo>
                  <a:lnTo>
                    <a:pt x="183195" y="837"/>
                  </a:lnTo>
                  <a:lnTo>
                    <a:pt x="183195" y="1004"/>
                  </a:lnTo>
                  <a:lnTo>
                    <a:pt x="183250" y="1171"/>
                  </a:lnTo>
                  <a:lnTo>
                    <a:pt x="183418" y="1394"/>
                  </a:lnTo>
                  <a:lnTo>
                    <a:pt x="183696" y="1617"/>
                  </a:lnTo>
                  <a:lnTo>
                    <a:pt x="183864" y="1673"/>
                  </a:lnTo>
                  <a:lnTo>
                    <a:pt x="184198" y="1673"/>
                  </a:lnTo>
                  <a:lnTo>
                    <a:pt x="184310" y="1617"/>
                  </a:lnTo>
                  <a:lnTo>
                    <a:pt x="184589" y="1394"/>
                  </a:lnTo>
                  <a:lnTo>
                    <a:pt x="184756" y="1171"/>
                  </a:lnTo>
                  <a:lnTo>
                    <a:pt x="184812" y="1004"/>
                  </a:lnTo>
                  <a:lnTo>
                    <a:pt x="184812" y="837"/>
                  </a:lnTo>
                  <a:lnTo>
                    <a:pt x="184812" y="669"/>
                  </a:lnTo>
                  <a:lnTo>
                    <a:pt x="184756" y="502"/>
                  </a:lnTo>
                  <a:lnTo>
                    <a:pt x="184589" y="223"/>
                  </a:lnTo>
                  <a:lnTo>
                    <a:pt x="184310" y="56"/>
                  </a:lnTo>
                  <a:lnTo>
                    <a:pt x="184198" y="0"/>
                  </a:lnTo>
                  <a:close/>
                  <a:moveTo>
                    <a:pt x="192285" y="0"/>
                  </a:moveTo>
                  <a:lnTo>
                    <a:pt x="192117" y="56"/>
                  </a:lnTo>
                  <a:lnTo>
                    <a:pt x="191838" y="223"/>
                  </a:lnTo>
                  <a:lnTo>
                    <a:pt x="191671" y="502"/>
                  </a:lnTo>
                  <a:lnTo>
                    <a:pt x="191615" y="669"/>
                  </a:lnTo>
                  <a:lnTo>
                    <a:pt x="191615" y="837"/>
                  </a:lnTo>
                  <a:lnTo>
                    <a:pt x="191615" y="1004"/>
                  </a:lnTo>
                  <a:lnTo>
                    <a:pt x="191671" y="1171"/>
                  </a:lnTo>
                  <a:lnTo>
                    <a:pt x="191838" y="1394"/>
                  </a:lnTo>
                  <a:lnTo>
                    <a:pt x="192117" y="1617"/>
                  </a:lnTo>
                  <a:lnTo>
                    <a:pt x="192285" y="1673"/>
                  </a:lnTo>
                  <a:lnTo>
                    <a:pt x="192619" y="1673"/>
                  </a:lnTo>
                  <a:lnTo>
                    <a:pt x="192786" y="1617"/>
                  </a:lnTo>
                  <a:lnTo>
                    <a:pt x="193010" y="1394"/>
                  </a:lnTo>
                  <a:lnTo>
                    <a:pt x="193233" y="1171"/>
                  </a:lnTo>
                  <a:lnTo>
                    <a:pt x="193233" y="1004"/>
                  </a:lnTo>
                  <a:lnTo>
                    <a:pt x="193288" y="837"/>
                  </a:lnTo>
                  <a:lnTo>
                    <a:pt x="193233" y="669"/>
                  </a:lnTo>
                  <a:lnTo>
                    <a:pt x="193233" y="502"/>
                  </a:lnTo>
                  <a:lnTo>
                    <a:pt x="193010" y="223"/>
                  </a:lnTo>
                  <a:lnTo>
                    <a:pt x="192786" y="56"/>
                  </a:lnTo>
                  <a:lnTo>
                    <a:pt x="192619" y="0"/>
                  </a:lnTo>
                  <a:close/>
                  <a:moveTo>
                    <a:pt x="195575" y="0"/>
                  </a:moveTo>
                  <a:lnTo>
                    <a:pt x="195463" y="56"/>
                  </a:lnTo>
                  <a:lnTo>
                    <a:pt x="195184" y="223"/>
                  </a:lnTo>
                  <a:lnTo>
                    <a:pt x="195017" y="502"/>
                  </a:lnTo>
                  <a:lnTo>
                    <a:pt x="194961" y="669"/>
                  </a:lnTo>
                  <a:lnTo>
                    <a:pt x="194906" y="837"/>
                  </a:lnTo>
                  <a:lnTo>
                    <a:pt x="194961" y="1004"/>
                  </a:lnTo>
                  <a:lnTo>
                    <a:pt x="195017" y="1171"/>
                  </a:lnTo>
                  <a:lnTo>
                    <a:pt x="195184" y="1394"/>
                  </a:lnTo>
                  <a:lnTo>
                    <a:pt x="195463" y="1617"/>
                  </a:lnTo>
                  <a:lnTo>
                    <a:pt x="195575" y="1673"/>
                  </a:lnTo>
                  <a:lnTo>
                    <a:pt x="195909" y="1673"/>
                  </a:lnTo>
                  <a:lnTo>
                    <a:pt x="196077" y="1617"/>
                  </a:lnTo>
                  <a:lnTo>
                    <a:pt x="196356" y="1394"/>
                  </a:lnTo>
                  <a:lnTo>
                    <a:pt x="196523" y="1171"/>
                  </a:lnTo>
                  <a:lnTo>
                    <a:pt x="196579" y="1004"/>
                  </a:lnTo>
                  <a:lnTo>
                    <a:pt x="196579" y="837"/>
                  </a:lnTo>
                  <a:lnTo>
                    <a:pt x="196579" y="669"/>
                  </a:lnTo>
                  <a:lnTo>
                    <a:pt x="196523" y="502"/>
                  </a:lnTo>
                  <a:lnTo>
                    <a:pt x="196356" y="223"/>
                  </a:lnTo>
                  <a:lnTo>
                    <a:pt x="196077" y="56"/>
                  </a:lnTo>
                  <a:lnTo>
                    <a:pt x="195909" y="0"/>
                  </a:lnTo>
                  <a:close/>
                  <a:moveTo>
                    <a:pt x="200705" y="0"/>
                  </a:moveTo>
                  <a:lnTo>
                    <a:pt x="200538" y="56"/>
                  </a:lnTo>
                  <a:lnTo>
                    <a:pt x="200259" y="223"/>
                  </a:lnTo>
                  <a:lnTo>
                    <a:pt x="200092" y="502"/>
                  </a:lnTo>
                  <a:lnTo>
                    <a:pt x="200036" y="669"/>
                  </a:lnTo>
                  <a:lnTo>
                    <a:pt x="200036" y="837"/>
                  </a:lnTo>
                  <a:lnTo>
                    <a:pt x="200036" y="1004"/>
                  </a:lnTo>
                  <a:lnTo>
                    <a:pt x="200092" y="1171"/>
                  </a:lnTo>
                  <a:lnTo>
                    <a:pt x="200259" y="1394"/>
                  </a:lnTo>
                  <a:lnTo>
                    <a:pt x="200538" y="1617"/>
                  </a:lnTo>
                  <a:lnTo>
                    <a:pt x="200705" y="1673"/>
                  </a:lnTo>
                  <a:lnTo>
                    <a:pt x="201040" y="1673"/>
                  </a:lnTo>
                  <a:lnTo>
                    <a:pt x="201152" y="1617"/>
                  </a:lnTo>
                  <a:lnTo>
                    <a:pt x="201430" y="1394"/>
                  </a:lnTo>
                  <a:lnTo>
                    <a:pt x="201598" y="1171"/>
                  </a:lnTo>
                  <a:lnTo>
                    <a:pt x="201653" y="1004"/>
                  </a:lnTo>
                  <a:lnTo>
                    <a:pt x="201653" y="837"/>
                  </a:lnTo>
                  <a:lnTo>
                    <a:pt x="201653" y="669"/>
                  </a:lnTo>
                  <a:lnTo>
                    <a:pt x="201598" y="502"/>
                  </a:lnTo>
                  <a:lnTo>
                    <a:pt x="201430" y="223"/>
                  </a:lnTo>
                  <a:lnTo>
                    <a:pt x="201152" y="56"/>
                  </a:lnTo>
                  <a:lnTo>
                    <a:pt x="201040" y="0"/>
                  </a:lnTo>
                  <a:close/>
                  <a:moveTo>
                    <a:pt x="205780" y="0"/>
                  </a:moveTo>
                  <a:lnTo>
                    <a:pt x="205613" y="56"/>
                  </a:lnTo>
                  <a:lnTo>
                    <a:pt x="205334" y="223"/>
                  </a:lnTo>
                  <a:lnTo>
                    <a:pt x="205167" y="502"/>
                  </a:lnTo>
                  <a:lnTo>
                    <a:pt x="205111" y="669"/>
                  </a:lnTo>
                  <a:lnTo>
                    <a:pt x="205111" y="837"/>
                  </a:lnTo>
                  <a:lnTo>
                    <a:pt x="205111" y="1004"/>
                  </a:lnTo>
                  <a:lnTo>
                    <a:pt x="205167" y="1171"/>
                  </a:lnTo>
                  <a:lnTo>
                    <a:pt x="205334" y="1394"/>
                  </a:lnTo>
                  <a:lnTo>
                    <a:pt x="205613" y="1617"/>
                  </a:lnTo>
                  <a:lnTo>
                    <a:pt x="205780" y="1673"/>
                  </a:lnTo>
                  <a:lnTo>
                    <a:pt x="206115" y="1673"/>
                  </a:lnTo>
                  <a:lnTo>
                    <a:pt x="206226" y="1617"/>
                  </a:lnTo>
                  <a:lnTo>
                    <a:pt x="206505" y="1394"/>
                  </a:lnTo>
                  <a:lnTo>
                    <a:pt x="206672" y="1171"/>
                  </a:lnTo>
                  <a:lnTo>
                    <a:pt x="206728" y="1004"/>
                  </a:lnTo>
                  <a:lnTo>
                    <a:pt x="206784" y="837"/>
                  </a:lnTo>
                  <a:lnTo>
                    <a:pt x="206728" y="669"/>
                  </a:lnTo>
                  <a:lnTo>
                    <a:pt x="206672" y="502"/>
                  </a:lnTo>
                  <a:lnTo>
                    <a:pt x="206505" y="223"/>
                  </a:lnTo>
                  <a:lnTo>
                    <a:pt x="206226" y="56"/>
                  </a:lnTo>
                  <a:lnTo>
                    <a:pt x="206115" y="0"/>
                  </a:lnTo>
                  <a:close/>
                  <a:moveTo>
                    <a:pt x="215818" y="0"/>
                  </a:moveTo>
                  <a:lnTo>
                    <a:pt x="215651" y="56"/>
                  </a:lnTo>
                  <a:lnTo>
                    <a:pt x="215372" y="223"/>
                  </a:lnTo>
                  <a:lnTo>
                    <a:pt x="215205" y="502"/>
                  </a:lnTo>
                  <a:lnTo>
                    <a:pt x="215149" y="669"/>
                  </a:lnTo>
                  <a:lnTo>
                    <a:pt x="215149" y="837"/>
                  </a:lnTo>
                  <a:lnTo>
                    <a:pt x="215149" y="1004"/>
                  </a:lnTo>
                  <a:lnTo>
                    <a:pt x="215205" y="1171"/>
                  </a:lnTo>
                  <a:lnTo>
                    <a:pt x="215372" y="1394"/>
                  </a:lnTo>
                  <a:lnTo>
                    <a:pt x="215651" y="1617"/>
                  </a:lnTo>
                  <a:lnTo>
                    <a:pt x="215818" y="1673"/>
                  </a:lnTo>
                  <a:lnTo>
                    <a:pt x="216153" y="1673"/>
                  </a:lnTo>
                  <a:lnTo>
                    <a:pt x="216264" y="1617"/>
                  </a:lnTo>
                  <a:lnTo>
                    <a:pt x="216543" y="1394"/>
                  </a:lnTo>
                  <a:lnTo>
                    <a:pt x="216710" y="1171"/>
                  </a:lnTo>
                  <a:lnTo>
                    <a:pt x="216766" y="1004"/>
                  </a:lnTo>
                  <a:lnTo>
                    <a:pt x="216822" y="837"/>
                  </a:lnTo>
                  <a:lnTo>
                    <a:pt x="216766" y="669"/>
                  </a:lnTo>
                  <a:lnTo>
                    <a:pt x="216710" y="502"/>
                  </a:lnTo>
                  <a:lnTo>
                    <a:pt x="216543" y="223"/>
                  </a:lnTo>
                  <a:lnTo>
                    <a:pt x="216264" y="56"/>
                  </a:lnTo>
                  <a:lnTo>
                    <a:pt x="216153" y="0"/>
                  </a:lnTo>
                  <a:close/>
                  <a:moveTo>
                    <a:pt x="224239" y="0"/>
                  </a:moveTo>
                  <a:lnTo>
                    <a:pt x="224072" y="56"/>
                  </a:lnTo>
                  <a:lnTo>
                    <a:pt x="223849" y="223"/>
                  </a:lnTo>
                  <a:lnTo>
                    <a:pt x="223626" y="502"/>
                  </a:lnTo>
                  <a:lnTo>
                    <a:pt x="223570" y="669"/>
                  </a:lnTo>
                  <a:lnTo>
                    <a:pt x="223570" y="837"/>
                  </a:lnTo>
                  <a:lnTo>
                    <a:pt x="223570" y="1004"/>
                  </a:lnTo>
                  <a:lnTo>
                    <a:pt x="223626" y="1171"/>
                  </a:lnTo>
                  <a:lnTo>
                    <a:pt x="223849" y="1394"/>
                  </a:lnTo>
                  <a:lnTo>
                    <a:pt x="224072" y="1617"/>
                  </a:lnTo>
                  <a:lnTo>
                    <a:pt x="224239" y="1673"/>
                  </a:lnTo>
                  <a:lnTo>
                    <a:pt x="224574" y="1673"/>
                  </a:lnTo>
                  <a:lnTo>
                    <a:pt x="224741" y="1617"/>
                  </a:lnTo>
                  <a:lnTo>
                    <a:pt x="225020" y="1394"/>
                  </a:lnTo>
                  <a:lnTo>
                    <a:pt x="225187" y="1171"/>
                  </a:lnTo>
                  <a:lnTo>
                    <a:pt x="225243" y="1004"/>
                  </a:lnTo>
                  <a:lnTo>
                    <a:pt x="225243" y="837"/>
                  </a:lnTo>
                  <a:lnTo>
                    <a:pt x="225243" y="669"/>
                  </a:lnTo>
                  <a:lnTo>
                    <a:pt x="225187" y="502"/>
                  </a:lnTo>
                  <a:lnTo>
                    <a:pt x="225020" y="223"/>
                  </a:lnTo>
                  <a:lnTo>
                    <a:pt x="224741" y="56"/>
                  </a:lnTo>
                  <a:lnTo>
                    <a:pt x="224574" y="0"/>
                  </a:lnTo>
                  <a:close/>
                  <a:moveTo>
                    <a:pt x="234389" y="0"/>
                  </a:moveTo>
                  <a:lnTo>
                    <a:pt x="234221" y="56"/>
                  </a:lnTo>
                  <a:lnTo>
                    <a:pt x="233998" y="223"/>
                  </a:lnTo>
                  <a:lnTo>
                    <a:pt x="233831" y="502"/>
                  </a:lnTo>
                  <a:lnTo>
                    <a:pt x="233775" y="669"/>
                  </a:lnTo>
                  <a:lnTo>
                    <a:pt x="233719" y="837"/>
                  </a:lnTo>
                  <a:lnTo>
                    <a:pt x="233775" y="1004"/>
                  </a:lnTo>
                  <a:lnTo>
                    <a:pt x="233831" y="1171"/>
                  </a:lnTo>
                  <a:lnTo>
                    <a:pt x="233998" y="1394"/>
                  </a:lnTo>
                  <a:lnTo>
                    <a:pt x="234221" y="1617"/>
                  </a:lnTo>
                  <a:lnTo>
                    <a:pt x="234389" y="1673"/>
                  </a:lnTo>
                  <a:lnTo>
                    <a:pt x="234723" y="1673"/>
                  </a:lnTo>
                  <a:lnTo>
                    <a:pt x="234891" y="1617"/>
                  </a:lnTo>
                  <a:lnTo>
                    <a:pt x="235169" y="1394"/>
                  </a:lnTo>
                  <a:lnTo>
                    <a:pt x="235337" y="1171"/>
                  </a:lnTo>
                  <a:lnTo>
                    <a:pt x="235392" y="1004"/>
                  </a:lnTo>
                  <a:lnTo>
                    <a:pt x="235392" y="837"/>
                  </a:lnTo>
                  <a:lnTo>
                    <a:pt x="235392" y="669"/>
                  </a:lnTo>
                  <a:lnTo>
                    <a:pt x="235337" y="502"/>
                  </a:lnTo>
                  <a:lnTo>
                    <a:pt x="235169" y="223"/>
                  </a:lnTo>
                  <a:lnTo>
                    <a:pt x="234891" y="56"/>
                  </a:lnTo>
                  <a:lnTo>
                    <a:pt x="234723" y="0"/>
                  </a:lnTo>
                  <a:close/>
                  <a:moveTo>
                    <a:pt x="242698" y="0"/>
                  </a:moveTo>
                  <a:lnTo>
                    <a:pt x="242531" y="56"/>
                  </a:lnTo>
                  <a:lnTo>
                    <a:pt x="242252" y="223"/>
                  </a:lnTo>
                  <a:lnTo>
                    <a:pt x="242084" y="502"/>
                  </a:lnTo>
                  <a:lnTo>
                    <a:pt x="242029" y="669"/>
                  </a:lnTo>
                  <a:lnTo>
                    <a:pt x="242029" y="837"/>
                  </a:lnTo>
                  <a:lnTo>
                    <a:pt x="242029" y="1004"/>
                  </a:lnTo>
                  <a:lnTo>
                    <a:pt x="242084" y="1171"/>
                  </a:lnTo>
                  <a:lnTo>
                    <a:pt x="242252" y="1394"/>
                  </a:lnTo>
                  <a:lnTo>
                    <a:pt x="242531" y="1617"/>
                  </a:lnTo>
                  <a:lnTo>
                    <a:pt x="242698" y="1673"/>
                  </a:lnTo>
                  <a:lnTo>
                    <a:pt x="243033" y="1673"/>
                  </a:lnTo>
                  <a:lnTo>
                    <a:pt x="243144" y="1617"/>
                  </a:lnTo>
                  <a:lnTo>
                    <a:pt x="243423" y="1394"/>
                  </a:lnTo>
                  <a:lnTo>
                    <a:pt x="243590" y="1171"/>
                  </a:lnTo>
                  <a:lnTo>
                    <a:pt x="243646" y="1004"/>
                  </a:lnTo>
                  <a:lnTo>
                    <a:pt x="243646" y="837"/>
                  </a:lnTo>
                  <a:lnTo>
                    <a:pt x="243646" y="669"/>
                  </a:lnTo>
                  <a:lnTo>
                    <a:pt x="243590" y="502"/>
                  </a:lnTo>
                  <a:lnTo>
                    <a:pt x="243423" y="223"/>
                  </a:lnTo>
                  <a:lnTo>
                    <a:pt x="243144" y="56"/>
                  </a:lnTo>
                  <a:lnTo>
                    <a:pt x="243033" y="0"/>
                  </a:lnTo>
                  <a:close/>
                  <a:moveTo>
                    <a:pt x="252792" y="0"/>
                  </a:moveTo>
                  <a:lnTo>
                    <a:pt x="252624" y="56"/>
                  </a:lnTo>
                  <a:lnTo>
                    <a:pt x="252346" y="223"/>
                  </a:lnTo>
                  <a:lnTo>
                    <a:pt x="252178" y="502"/>
                  </a:lnTo>
                  <a:lnTo>
                    <a:pt x="252123" y="669"/>
                  </a:lnTo>
                  <a:lnTo>
                    <a:pt x="252123" y="837"/>
                  </a:lnTo>
                  <a:lnTo>
                    <a:pt x="252123" y="1004"/>
                  </a:lnTo>
                  <a:lnTo>
                    <a:pt x="252178" y="1171"/>
                  </a:lnTo>
                  <a:lnTo>
                    <a:pt x="252346" y="1394"/>
                  </a:lnTo>
                  <a:lnTo>
                    <a:pt x="252624" y="1617"/>
                  </a:lnTo>
                  <a:lnTo>
                    <a:pt x="252792" y="1673"/>
                  </a:lnTo>
                  <a:lnTo>
                    <a:pt x="253126" y="1673"/>
                  </a:lnTo>
                  <a:lnTo>
                    <a:pt x="253238" y="1617"/>
                  </a:lnTo>
                  <a:lnTo>
                    <a:pt x="253517" y="1394"/>
                  </a:lnTo>
                  <a:lnTo>
                    <a:pt x="253684" y="1171"/>
                  </a:lnTo>
                  <a:lnTo>
                    <a:pt x="253740" y="1004"/>
                  </a:lnTo>
                  <a:lnTo>
                    <a:pt x="253740" y="837"/>
                  </a:lnTo>
                  <a:lnTo>
                    <a:pt x="253740" y="669"/>
                  </a:lnTo>
                  <a:lnTo>
                    <a:pt x="253684" y="502"/>
                  </a:lnTo>
                  <a:lnTo>
                    <a:pt x="253517" y="223"/>
                  </a:lnTo>
                  <a:lnTo>
                    <a:pt x="253238" y="56"/>
                  </a:lnTo>
                  <a:lnTo>
                    <a:pt x="253126" y="0"/>
                  </a:lnTo>
                  <a:close/>
                  <a:moveTo>
                    <a:pt x="256138" y="0"/>
                  </a:moveTo>
                  <a:lnTo>
                    <a:pt x="255970" y="56"/>
                  </a:lnTo>
                  <a:lnTo>
                    <a:pt x="255692" y="223"/>
                  </a:lnTo>
                  <a:lnTo>
                    <a:pt x="255524" y="502"/>
                  </a:lnTo>
                  <a:lnTo>
                    <a:pt x="255469" y="669"/>
                  </a:lnTo>
                  <a:lnTo>
                    <a:pt x="255469" y="837"/>
                  </a:lnTo>
                  <a:lnTo>
                    <a:pt x="255469" y="1004"/>
                  </a:lnTo>
                  <a:lnTo>
                    <a:pt x="255524" y="1171"/>
                  </a:lnTo>
                  <a:lnTo>
                    <a:pt x="255692" y="1394"/>
                  </a:lnTo>
                  <a:lnTo>
                    <a:pt x="255970" y="1617"/>
                  </a:lnTo>
                  <a:lnTo>
                    <a:pt x="256138" y="1673"/>
                  </a:lnTo>
                  <a:lnTo>
                    <a:pt x="256472" y="1673"/>
                  </a:lnTo>
                  <a:lnTo>
                    <a:pt x="256640" y="1617"/>
                  </a:lnTo>
                  <a:lnTo>
                    <a:pt x="256863" y="1394"/>
                  </a:lnTo>
                  <a:lnTo>
                    <a:pt x="257086" y="1171"/>
                  </a:lnTo>
                  <a:lnTo>
                    <a:pt x="257142" y="1004"/>
                  </a:lnTo>
                  <a:lnTo>
                    <a:pt x="257142" y="837"/>
                  </a:lnTo>
                  <a:lnTo>
                    <a:pt x="257142" y="669"/>
                  </a:lnTo>
                  <a:lnTo>
                    <a:pt x="257086" y="502"/>
                  </a:lnTo>
                  <a:lnTo>
                    <a:pt x="256863" y="223"/>
                  </a:lnTo>
                  <a:lnTo>
                    <a:pt x="256640" y="56"/>
                  </a:lnTo>
                  <a:lnTo>
                    <a:pt x="256472" y="0"/>
                  </a:lnTo>
                  <a:close/>
                  <a:moveTo>
                    <a:pt x="259484" y="0"/>
                  </a:moveTo>
                  <a:lnTo>
                    <a:pt x="259372" y="56"/>
                  </a:lnTo>
                  <a:lnTo>
                    <a:pt x="259093" y="223"/>
                  </a:lnTo>
                  <a:lnTo>
                    <a:pt x="258926" y="502"/>
                  </a:lnTo>
                  <a:lnTo>
                    <a:pt x="258870" y="669"/>
                  </a:lnTo>
                  <a:lnTo>
                    <a:pt x="258815" y="837"/>
                  </a:lnTo>
                  <a:lnTo>
                    <a:pt x="258870" y="1004"/>
                  </a:lnTo>
                  <a:lnTo>
                    <a:pt x="258926" y="1171"/>
                  </a:lnTo>
                  <a:lnTo>
                    <a:pt x="259093" y="1394"/>
                  </a:lnTo>
                  <a:lnTo>
                    <a:pt x="259372" y="1617"/>
                  </a:lnTo>
                  <a:lnTo>
                    <a:pt x="259484" y="1673"/>
                  </a:lnTo>
                  <a:lnTo>
                    <a:pt x="259818" y="1673"/>
                  </a:lnTo>
                  <a:lnTo>
                    <a:pt x="259986" y="1617"/>
                  </a:lnTo>
                  <a:lnTo>
                    <a:pt x="260265" y="1394"/>
                  </a:lnTo>
                  <a:lnTo>
                    <a:pt x="260432" y="1171"/>
                  </a:lnTo>
                  <a:lnTo>
                    <a:pt x="260488" y="1004"/>
                  </a:lnTo>
                  <a:lnTo>
                    <a:pt x="260488" y="837"/>
                  </a:lnTo>
                  <a:lnTo>
                    <a:pt x="260488" y="669"/>
                  </a:lnTo>
                  <a:lnTo>
                    <a:pt x="260432" y="502"/>
                  </a:lnTo>
                  <a:lnTo>
                    <a:pt x="260265" y="223"/>
                  </a:lnTo>
                  <a:lnTo>
                    <a:pt x="259986" y="56"/>
                  </a:lnTo>
                  <a:lnTo>
                    <a:pt x="259818" y="0"/>
                  </a:lnTo>
                  <a:close/>
                  <a:moveTo>
                    <a:pt x="264559" y="0"/>
                  </a:moveTo>
                  <a:lnTo>
                    <a:pt x="264447" y="56"/>
                  </a:lnTo>
                  <a:lnTo>
                    <a:pt x="264168" y="223"/>
                  </a:lnTo>
                  <a:lnTo>
                    <a:pt x="264001" y="502"/>
                  </a:lnTo>
                  <a:lnTo>
                    <a:pt x="263945" y="669"/>
                  </a:lnTo>
                  <a:lnTo>
                    <a:pt x="263889" y="837"/>
                  </a:lnTo>
                  <a:lnTo>
                    <a:pt x="263945" y="1004"/>
                  </a:lnTo>
                  <a:lnTo>
                    <a:pt x="264001" y="1171"/>
                  </a:lnTo>
                  <a:lnTo>
                    <a:pt x="264168" y="1394"/>
                  </a:lnTo>
                  <a:lnTo>
                    <a:pt x="264447" y="1617"/>
                  </a:lnTo>
                  <a:lnTo>
                    <a:pt x="264559" y="1673"/>
                  </a:lnTo>
                  <a:lnTo>
                    <a:pt x="264893" y="1673"/>
                  </a:lnTo>
                  <a:lnTo>
                    <a:pt x="265060" y="1617"/>
                  </a:lnTo>
                  <a:lnTo>
                    <a:pt x="265339" y="1394"/>
                  </a:lnTo>
                  <a:lnTo>
                    <a:pt x="265507" y="1171"/>
                  </a:lnTo>
                  <a:lnTo>
                    <a:pt x="265562" y="1004"/>
                  </a:lnTo>
                  <a:lnTo>
                    <a:pt x="265562" y="837"/>
                  </a:lnTo>
                  <a:lnTo>
                    <a:pt x="265562" y="669"/>
                  </a:lnTo>
                  <a:lnTo>
                    <a:pt x="265507" y="502"/>
                  </a:lnTo>
                  <a:lnTo>
                    <a:pt x="265339" y="223"/>
                  </a:lnTo>
                  <a:lnTo>
                    <a:pt x="265060" y="56"/>
                  </a:lnTo>
                  <a:lnTo>
                    <a:pt x="264893" y="0"/>
                  </a:lnTo>
                  <a:close/>
                  <a:moveTo>
                    <a:pt x="267905" y="0"/>
                  </a:moveTo>
                  <a:lnTo>
                    <a:pt x="267737" y="56"/>
                  </a:lnTo>
                  <a:lnTo>
                    <a:pt x="267514" y="223"/>
                  </a:lnTo>
                  <a:lnTo>
                    <a:pt x="267291" y="502"/>
                  </a:lnTo>
                  <a:lnTo>
                    <a:pt x="267291" y="669"/>
                  </a:lnTo>
                  <a:lnTo>
                    <a:pt x="267235" y="837"/>
                  </a:lnTo>
                  <a:lnTo>
                    <a:pt x="267291" y="1004"/>
                  </a:lnTo>
                  <a:lnTo>
                    <a:pt x="267291" y="1171"/>
                  </a:lnTo>
                  <a:lnTo>
                    <a:pt x="267514" y="1394"/>
                  </a:lnTo>
                  <a:lnTo>
                    <a:pt x="267737" y="1617"/>
                  </a:lnTo>
                  <a:lnTo>
                    <a:pt x="267905" y="1673"/>
                  </a:lnTo>
                  <a:lnTo>
                    <a:pt x="268239" y="1673"/>
                  </a:lnTo>
                  <a:lnTo>
                    <a:pt x="268406" y="1617"/>
                  </a:lnTo>
                  <a:lnTo>
                    <a:pt x="268685" y="1394"/>
                  </a:lnTo>
                  <a:lnTo>
                    <a:pt x="268853" y="1171"/>
                  </a:lnTo>
                  <a:lnTo>
                    <a:pt x="268908" y="1004"/>
                  </a:lnTo>
                  <a:lnTo>
                    <a:pt x="268908" y="837"/>
                  </a:lnTo>
                  <a:lnTo>
                    <a:pt x="268908" y="669"/>
                  </a:lnTo>
                  <a:lnTo>
                    <a:pt x="268853" y="502"/>
                  </a:lnTo>
                  <a:lnTo>
                    <a:pt x="268685" y="223"/>
                  </a:lnTo>
                  <a:lnTo>
                    <a:pt x="268406" y="56"/>
                  </a:lnTo>
                  <a:lnTo>
                    <a:pt x="268239" y="0"/>
                  </a:lnTo>
                  <a:close/>
                  <a:moveTo>
                    <a:pt x="279671" y="0"/>
                  </a:moveTo>
                  <a:lnTo>
                    <a:pt x="279504" y="56"/>
                  </a:lnTo>
                  <a:lnTo>
                    <a:pt x="279225" y="223"/>
                  </a:lnTo>
                  <a:lnTo>
                    <a:pt x="279058" y="502"/>
                  </a:lnTo>
                  <a:lnTo>
                    <a:pt x="279002" y="669"/>
                  </a:lnTo>
                  <a:lnTo>
                    <a:pt x="279002" y="837"/>
                  </a:lnTo>
                  <a:lnTo>
                    <a:pt x="279002" y="1004"/>
                  </a:lnTo>
                  <a:lnTo>
                    <a:pt x="279058" y="1171"/>
                  </a:lnTo>
                  <a:lnTo>
                    <a:pt x="279225" y="1394"/>
                  </a:lnTo>
                  <a:lnTo>
                    <a:pt x="279504" y="1617"/>
                  </a:lnTo>
                  <a:lnTo>
                    <a:pt x="279671" y="1673"/>
                  </a:lnTo>
                  <a:lnTo>
                    <a:pt x="280006" y="1673"/>
                  </a:lnTo>
                  <a:lnTo>
                    <a:pt x="280173" y="1617"/>
                  </a:lnTo>
                  <a:lnTo>
                    <a:pt x="280396" y="1394"/>
                  </a:lnTo>
                  <a:lnTo>
                    <a:pt x="280564" y="1171"/>
                  </a:lnTo>
                  <a:lnTo>
                    <a:pt x="280619" y="1004"/>
                  </a:lnTo>
                  <a:lnTo>
                    <a:pt x="280675" y="837"/>
                  </a:lnTo>
                  <a:lnTo>
                    <a:pt x="280619" y="669"/>
                  </a:lnTo>
                  <a:lnTo>
                    <a:pt x="280564" y="502"/>
                  </a:lnTo>
                  <a:lnTo>
                    <a:pt x="280396" y="223"/>
                  </a:lnTo>
                  <a:lnTo>
                    <a:pt x="280173" y="56"/>
                  </a:lnTo>
                  <a:lnTo>
                    <a:pt x="280006" y="0"/>
                  </a:lnTo>
                  <a:close/>
                  <a:moveTo>
                    <a:pt x="2510" y="3346"/>
                  </a:moveTo>
                  <a:lnTo>
                    <a:pt x="2342" y="3402"/>
                  </a:lnTo>
                  <a:lnTo>
                    <a:pt x="2175" y="3458"/>
                  </a:lnTo>
                  <a:lnTo>
                    <a:pt x="1896" y="3625"/>
                  </a:lnTo>
                  <a:lnTo>
                    <a:pt x="1729" y="3848"/>
                  </a:lnTo>
                  <a:lnTo>
                    <a:pt x="1673" y="4015"/>
                  </a:lnTo>
                  <a:lnTo>
                    <a:pt x="1673" y="4183"/>
                  </a:lnTo>
                  <a:lnTo>
                    <a:pt x="1673" y="4350"/>
                  </a:lnTo>
                  <a:lnTo>
                    <a:pt x="1729" y="4517"/>
                  </a:lnTo>
                  <a:lnTo>
                    <a:pt x="1896" y="4796"/>
                  </a:lnTo>
                  <a:lnTo>
                    <a:pt x="2175" y="4963"/>
                  </a:lnTo>
                  <a:lnTo>
                    <a:pt x="2342" y="5019"/>
                  </a:lnTo>
                  <a:lnTo>
                    <a:pt x="2677" y="5019"/>
                  </a:lnTo>
                  <a:lnTo>
                    <a:pt x="2788" y="4963"/>
                  </a:lnTo>
                  <a:lnTo>
                    <a:pt x="3067" y="4796"/>
                  </a:lnTo>
                  <a:lnTo>
                    <a:pt x="3234" y="4517"/>
                  </a:lnTo>
                  <a:lnTo>
                    <a:pt x="3290" y="4350"/>
                  </a:lnTo>
                  <a:lnTo>
                    <a:pt x="3290" y="4183"/>
                  </a:lnTo>
                  <a:lnTo>
                    <a:pt x="3290" y="4015"/>
                  </a:lnTo>
                  <a:lnTo>
                    <a:pt x="3234" y="3848"/>
                  </a:lnTo>
                  <a:lnTo>
                    <a:pt x="3067" y="3625"/>
                  </a:lnTo>
                  <a:lnTo>
                    <a:pt x="2788" y="3458"/>
                  </a:lnTo>
                  <a:lnTo>
                    <a:pt x="2677" y="3402"/>
                  </a:lnTo>
                  <a:lnTo>
                    <a:pt x="2510" y="3346"/>
                  </a:lnTo>
                  <a:close/>
                  <a:moveTo>
                    <a:pt x="10930" y="3346"/>
                  </a:moveTo>
                  <a:lnTo>
                    <a:pt x="10763" y="3402"/>
                  </a:lnTo>
                  <a:lnTo>
                    <a:pt x="10596" y="3458"/>
                  </a:lnTo>
                  <a:lnTo>
                    <a:pt x="10317" y="3625"/>
                  </a:lnTo>
                  <a:lnTo>
                    <a:pt x="10150" y="3848"/>
                  </a:lnTo>
                  <a:lnTo>
                    <a:pt x="10094" y="4015"/>
                  </a:lnTo>
                  <a:lnTo>
                    <a:pt x="10094" y="4183"/>
                  </a:lnTo>
                  <a:lnTo>
                    <a:pt x="10094" y="4350"/>
                  </a:lnTo>
                  <a:lnTo>
                    <a:pt x="10150" y="4517"/>
                  </a:lnTo>
                  <a:lnTo>
                    <a:pt x="10317" y="4796"/>
                  </a:lnTo>
                  <a:lnTo>
                    <a:pt x="10596" y="4963"/>
                  </a:lnTo>
                  <a:lnTo>
                    <a:pt x="10763" y="5019"/>
                  </a:lnTo>
                  <a:lnTo>
                    <a:pt x="11098" y="5019"/>
                  </a:lnTo>
                  <a:lnTo>
                    <a:pt x="11265" y="4963"/>
                  </a:lnTo>
                  <a:lnTo>
                    <a:pt x="11488" y="4796"/>
                  </a:lnTo>
                  <a:lnTo>
                    <a:pt x="11711" y="4517"/>
                  </a:lnTo>
                  <a:lnTo>
                    <a:pt x="11711" y="4350"/>
                  </a:lnTo>
                  <a:lnTo>
                    <a:pt x="11767" y="4183"/>
                  </a:lnTo>
                  <a:lnTo>
                    <a:pt x="11711" y="4015"/>
                  </a:lnTo>
                  <a:lnTo>
                    <a:pt x="11711" y="3848"/>
                  </a:lnTo>
                  <a:lnTo>
                    <a:pt x="11488" y="3625"/>
                  </a:lnTo>
                  <a:lnTo>
                    <a:pt x="11265" y="3458"/>
                  </a:lnTo>
                  <a:lnTo>
                    <a:pt x="11098" y="3402"/>
                  </a:lnTo>
                  <a:lnTo>
                    <a:pt x="10930" y="3346"/>
                  </a:lnTo>
                  <a:close/>
                  <a:moveTo>
                    <a:pt x="15949" y="3346"/>
                  </a:moveTo>
                  <a:lnTo>
                    <a:pt x="15782" y="3402"/>
                  </a:lnTo>
                  <a:lnTo>
                    <a:pt x="15671" y="3458"/>
                  </a:lnTo>
                  <a:lnTo>
                    <a:pt x="15392" y="3625"/>
                  </a:lnTo>
                  <a:lnTo>
                    <a:pt x="15224" y="3848"/>
                  </a:lnTo>
                  <a:lnTo>
                    <a:pt x="15169" y="4015"/>
                  </a:lnTo>
                  <a:lnTo>
                    <a:pt x="15113" y="4183"/>
                  </a:lnTo>
                  <a:lnTo>
                    <a:pt x="15169" y="4350"/>
                  </a:lnTo>
                  <a:lnTo>
                    <a:pt x="15224" y="4517"/>
                  </a:lnTo>
                  <a:lnTo>
                    <a:pt x="15392" y="4796"/>
                  </a:lnTo>
                  <a:lnTo>
                    <a:pt x="15671" y="4963"/>
                  </a:lnTo>
                  <a:lnTo>
                    <a:pt x="15782" y="5019"/>
                  </a:lnTo>
                  <a:lnTo>
                    <a:pt x="16117" y="5019"/>
                  </a:lnTo>
                  <a:lnTo>
                    <a:pt x="16284" y="4963"/>
                  </a:lnTo>
                  <a:lnTo>
                    <a:pt x="16563" y="4796"/>
                  </a:lnTo>
                  <a:lnTo>
                    <a:pt x="16730" y="4517"/>
                  </a:lnTo>
                  <a:lnTo>
                    <a:pt x="16786" y="4350"/>
                  </a:lnTo>
                  <a:lnTo>
                    <a:pt x="16786" y="4183"/>
                  </a:lnTo>
                  <a:lnTo>
                    <a:pt x="16786" y="4015"/>
                  </a:lnTo>
                  <a:lnTo>
                    <a:pt x="16730" y="3848"/>
                  </a:lnTo>
                  <a:lnTo>
                    <a:pt x="16563" y="3625"/>
                  </a:lnTo>
                  <a:lnTo>
                    <a:pt x="16284" y="3458"/>
                  </a:lnTo>
                  <a:lnTo>
                    <a:pt x="16117" y="3402"/>
                  </a:lnTo>
                  <a:lnTo>
                    <a:pt x="15949" y="3346"/>
                  </a:lnTo>
                  <a:close/>
                  <a:moveTo>
                    <a:pt x="19295" y="3346"/>
                  </a:moveTo>
                  <a:lnTo>
                    <a:pt x="19128" y="3402"/>
                  </a:lnTo>
                  <a:lnTo>
                    <a:pt x="18961" y="3458"/>
                  </a:lnTo>
                  <a:lnTo>
                    <a:pt x="18682" y="3625"/>
                  </a:lnTo>
                  <a:lnTo>
                    <a:pt x="18515" y="3848"/>
                  </a:lnTo>
                  <a:lnTo>
                    <a:pt x="18459" y="4015"/>
                  </a:lnTo>
                  <a:lnTo>
                    <a:pt x="18459" y="4183"/>
                  </a:lnTo>
                  <a:lnTo>
                    <a:pt x="18459" y="4350"/>
                  </a:lnTo>
                  <a:lnTo>
                    <a:pt x="18515" y="4517"/>
                  </a:lnTo>
                  <a:lnTo>
                    <a:pt x="18682" y="4796"/>
                  </a:lnTo>
                  <a:lnTo>
                    <a:pt x="18961" y="4963"/>
                  </a:lnTo>
                  <a:lnTo>
                    <a:pt x="19128" y="5019"/>
                  </a:lnTo>
                  <a:lnTo>
                    <a:pt x="19463" y="5019"/>
                  </a:lnTo>
                  <a:lnTo>
                    <a:pt x="19630" y="4963"/>
                  </a:lnTo>
                  <a:lnTo>
                    <a:pt x="19853" y="4796"/>
                  </a:lnTo>
                  <a:lnTo>
                    <a:pt x="20076" y="4517"/>
                  </a:lnTo>
                  <a:lnTo>
                    <a:pt x="20076" y="4350"/>
                  </a:lnTo>
                  <a:lnTo>
                    <a:pt x="20132" y="4183"/>
                  </a:lnTo>
                  <a:lnTo>
                    <a:pt x="20076" y="4015"/>
                  </a:lnTo>
                  <a:lnTo>
                    <a:pt x="20076" y="3848"/>
                  </a:lnTo>
                  <a:lnTo>
                    <a:pt x="19853" y="3625"/>
                  </a:lnTo>
                  <a:lnTo>
                    <a:pt x="19630" y="3458"/>
                  </a:lnTo>
                  <a:lnTo>
                    <a:pt x="19463" y="3402"/>
                  </a:lnTo>
                  <a:lnTo>
                    <a:pt x="19295" y="3346"/>
                  </a:lnTo>
                  <a:close/>
                  <a:moveTo>
                    <a:pt x="24370" y="3346"/>
                  </a:moveTo>
                  <a:lnTo>
                    <a:pt x="24203" y="3402"/>
                  </a:lnTo>
                  <a:lnTo>
                    <a:pt x="24036" y="3458"/>
                  </a:lnTo>
                  <a:lnTo>
                    <a:pt x="23757" y="3625"/>
                  </a:lnTo>
                  <a:lnTo>
                    <a:pt x="23589" y="3848"/>
                  </a:lnTo>
                  <a:lnTo>
                    <a:pt x="23534" y="4015"/>
                  </a:lnTo>
                  <a:lnTo>
                    <a:pt x="23534" y="4183"/>
                  </a:lnTo>
                  <a:lnTo>
                    <a:pt x="23534" y="4350"/>
                  </a:lnTo>
                  <a:lnTo>
                    <a:pt x="23589" y="4517"/>
                  </a:lnTo>
                  <a:lnTo>
                    <a:pt x="23757" y="4796"/>
                  </a:lnTo>
                  <a:lnTo>
                    <a:pt x="24036" y="4963"/>
                  </a:lnTo>
                  <a:lnTo>
                    <a:pt x="24203" y="5019"/>
                  </a:lnTo>
                  <a:lnTo>
                    <a:pt x="24537" y="5019"/>
                  </a:lnTo>
                  <a:lnTo>
                    <a:pt x="24649" y="4963"/>
                  </a:lnTo>
                  <a:lnTo>
                    <a:pt x="24928" y="4796"/>
                  </a:lnTo>
                  <a:lnTo>
                    <a:pt x="25095" y="4517"/>
                  </a:lnTo>
                  <a:lnTo>
                    <a:pt x="25151" y="4350"/>
                  </a:lnTo>
                  <a:lnTo>
                    <a:pt x="25207" y="4183"/>
                  </a:lnTo>
                  <a:lnTo>
                    <a:pt x="25151" y="4015"/>
                  </a:lnTo>
                  <a:lnTo>
                    <a:pt x="25095" y="3848"/>
                  </a:lnTo>
                  <a:lnTo>
                    <a:pt x="24928" y="3625"/>
                  </a:lnTo>
                  <a:lnTo>
                    <a:pt x="24649" y="3458"/>
                  </a:lnTo>
                  <a:lnTo>
                    <a:pt x="24537" y="3402"/>
                  </a:lnTo>
                  <a:lnTo>
                    <a:pt x="24370" y="3346"/>
                  </a:lnTo>
                  <a:close/>
                  <a:moveTo>
                    <a:pt x="27660" y="3346"/>
                  </a:moveTo>
                  <a:lnTo>
                    <a:pt x="27493" y="3402"/>
                  </a:lnTo>
                  <a:lnTo>
                    <a:pt x="27326" y="3458"/>
                  </a:lnTo>
                  <a:lnTo>
                    <a:pt x="27103" y="3625"/>
                  </a:lnTo>
                  <a:lnTo>
                    <a:pt x="26880" y="3848"/>
                  </a:lnTo>
                  <a:lnTo>
                    <a:pt x="26880" y="4015"/>
                  </a:lnTo>
                  <a:lnTo>
                    <a:pt x="26824" y="4183"/>
                  </a:lnTo>
                  <a:lnTo>
                    <a:pt x="26880" y="4350"/>
                  </a:lnTo>
                  <a:lnTo>
                    <a:pt x="26880" y="4517"/>
                  </a:lnTo>
                  <a:lnTo>
                    <a:pt x="27103" y="4796"/>
                  </a:lnTo>
                  <a:lnTo>
                    <a:pt x="27326" y="4963"/>
                  </a:lnTo>
                  <a:lnTo>
                    <a:pt x="27493" y="5019"/>
                  </a:lnTo>
                  <a:lnTo>
                    <a:pt x="27828" y="5019"/>
                  </a:lnTo>
                  <a:lnTo>
                    <a:pt x="27995" y="4963"/>
                  </a:lnTo>
                  <a:lnTo>
                    <a:pt x="28274" y="4796"/>
                  </a:lnTo>
                  <a:lnTo>
                    <a:pt x="28441" y="4517"/>
                  </a:lnTo>
                  <a:lnTo>
                    <a:pt x="28497" y="4350"/>
                  </a:lnTo>
                  <a:lnTo>
                    <a:pt x="28497" y="4183"/>
                  </a:lnTo>
                  <a:lnTo>
                    <a:pt x="28497" y="4015"/>
                  </a:lnTo>
                  <a:lnTo>
                    <a:pt x="28441" y="3848"/>
                  </a:lnTo>
                  <a:lnTo>
                    <a:pt x="28274" y="3625"/>
                  </a:lnTo>
                  <a:lnTo>
                    <a:pt x="27995" y="3458"/>
                  </a:lnTo>
                  <a:lnTo>
                    <a:pt x="27828" y="3402"/>
                  </a:lnTo>
                  <a:lnTo>
                    <a:pt x="27660" y="3346"/>
                  </a:lnTo>
                  <a:close/>
                  <a:moveTo>
                    <a:pt x="31118" y="3346"/>
                  </a:moveTo>
                  <a:lnTo>
                    <a:pt x="30951" y="3402"/>
                  </a:lnTo>
                  <a:lnTo>
                    <a:pt x="30783" y="3458"/>
                  </a:lnTo>
                  <a:lnTo>
                    <a:pt x="30505" y="3625"/>
                  </a:lnTo>
                  <a:lnTo>
                    <a:pt x="30337" y="3848"/>
                  </a:lnTo>
                  <a:lnTo>
                    <a:pt x="30281" y="4015"/>
                  </a:lnTo>
                  <a:lnTo>
                    <a:pt x="30281" y="4183"/>
                  </a:lnTo>
                  <a:lnTo>
                    <a:pt x="30281" y="4350"/>
                  </a:lnTo>
                  <a:lnTo>
                    <a:pt x="30337" y="4517"/>
                  </a:lnTo>
                  <a:lnTo>
                    <a:pt x="30505" y="4796"/>
                  </a:lnTo>
                  <a:lnTo>
                    <a:pt x="30783" y="4963"/>
                  </a:lnTo>
                  <a:lnTo>
                    <a:pt x="30951" y="5019"/>
                  </a:lnTo>
                  <a:lnTo>
                    <a:pt x="31285" y="5019"/>
                  </a:lnTo>
                  <a:lnTo>
                    <a:pt x="31397" y="4963"/>
                  </a:lnTo>
                  <a:lnTo>
                    <a:pt x="31676" y="4796"/>
                  </a:lnTo>
                  <a:lnTo>
                    <a:pt x="31843" y="4517"/>
                  </a:lnTo>
                  <a:lnTo>
                    <a:pt x="31899" y="4350"/>
                  </a:lnTo>
                  <a:lnTo>
                    <a:pt x="31899" y="4183"/>
                  </a:lnTo>
                  <a:lnTo>
                    <a:pt x="31899" y="4015"/>
                  </a:lnTo>
                  <a:lnTo>
                    <a:pt x="31843" y="3848"/>
                  </a:lnTo>
                  <a:lnTo>
                    <a:pt x="31676" y="3625"/>
                  </a:lnTo>
                  <a:lnTo>
                    <a:pt x="31397" y="3458"/>
                  </a:lnTo>
                  <a:lnTo>
                    <a:pt x="31285" y="3402"/>
                  </a:lnTo>
                  <a:lnTo>
                    <a:pt x="31118" y="3346"/>
                  </a:lnTo>
                  <a:close/>
                  <a:moveTo>
                    <a:pt x="41156" y="3346"/>
                  </a:moveTo>
                  <a:lnTo>
                    <a:pt x="40989" y="3402"/>
                  </a:lnTo>
                  <a:lnTo>
                    <a:pt x="40821" y="3458"/>
                  </a:lnTo>
                  <a:lnTo>
                    <a:pt x="40543" y="3625"/>
                  </a:lnTo>
                  <a:lnTo>
                    <a:pt x="40375" y="3848"/>
                  </a:lnTo>
                  <a:lnTo>
                    <a:pt x="40320" y="4015"/>
                  </a:lnTo>
                  <a:lnTo>
                    <a:pt x="40320" y="4183"/>
                  </a:lnTo>
                  <a:lnTo>
                    <a:pt x="40320" y="4350"/>
                  </a:lnTo>
                  <a:lnTo>
                    <a:pt x="40375" y="4517"/>
                  </a:lnTo>
                  <a:lnTo>
                    <a:pt x="40543" y="4796"/>
                  </a:lnTo>
                  <a:lnTo>
                    <a:pt x="40821" y="4963"/>
                  </a:lnTo>
                  <a:lnTo>
                    <a:pt x="40989" y="5019"/>
                  </a:lnTo>
                  <a:lnTo>
                    <a:pt x="41323" y="5019"/>
                  </a:lnTo>
                  <a:lnTo>
                    <a:pt x="41435" y="4963"/>
                  </a:lnTo>
                  <a:lnTo>
                    <a:pt x="41714" y="4796"/>
                  </a:lnTo>
                  <a:lnTo>
                    <a:pt x="41881" y="4517"/>
                  </a:lnTo>
                  <a:lnTo>
                    <a:pt x="41937" y="4350"/>
                  </a:lnTo>
                  <a:lnTo>
                    <a:pt x="41937" y="4183"/>
                  </a:lnTo>
                  <a:lnTo>
                    <a:pt x="41937" y="4015"/>
                  </a:lnTo>
                  <a:lnTo>
                    <a:pt x="41881" y="3848"/>
                  </a:lnTo>
                  <a:lnTo>
                    <a:pt x="41714" y="3625"/>
                  </a:lnTo>
                  <a:lnTo>
                    <a:pt x="41435" y="3458"/>
                  </a:lnTo>
                  <a:lnTo>
                    <a:pt x="41323" y="3402"/>
                  </a:lnTo>
                  <a:lnTo>
                    <a:pt x="41156" y="3346"/>
                  </a:lnTo>
                  <a:close/>
                  <a:moveTo>
                    <a:pt x="83037" y="3402"/>
                  </a:moveTo>
                  <a:lnTo>
                    <a:pt x="82870" y="3458"/>
                  </a:lnTo>
                  <a:lnTo>
                    <a:pt x="82591" y="3625"/>
                  </a:lnTo>
                  <a:lnTo>
                    <a:pt x="82424" y="3904"/>
                  </a:lnTo>
                  <a:lnTo>
                    <a:pt x="82368" y="4015"/>
                  </a:lnTo>
                  <a:lnTo>
                    <a:pt x="82368" y="4183"/>
                  </a:lnTo>
                  <a:lnTo>
                    <a:pt x="82368" y="4350"/>
                  </a:lnTo>
                  <a:lnTo>
                    <a:pt x="82424" y="4517"/>
                  </a:lnTo>
                  <a:lnTo>
                    <a:pt x="82591" y="4796"/>
                  </a:lnTo>
                  <a:lnTo>
                    <a:pt x="82870" y="4963"/>
                  </a:lnTo>
                  <a:lnTo>
                    <a:pt x="83037" y="5019"/>
                  </a:lnTo>
                  <a:lnTo>
                    <a:pt x="83372" y="5019"/>
                  </a:lnTo>
                  <a:lnTo>
                    <a:pt x="83539" y="4963"/>
                  </a:lnTo>
                  <a:lnTo>
                    <a:pt x="83762" y="4796"/>
                  </a:lnTo>
                  <a:lnTo>
                    <a:pt x="83985" y="4517"/>
                  </a:lnTo>
                  <a:lnTo>
                    <a:pt x="83985" y="4350"/>
                  </a:lnTo>
                  <a:lnTo>
                    <a:pt x="84041" y="4183"/>
                  </a:lnTo>
                  <a:lnTo>
                    <a:pt x="83985" y="4015"/>
                  </a:lnTo>
                  <a:lnTo>
                    <a:pt x="83985" y="3904"/>
                  </a:lnTo>
                  <a:lnTo>
                    <a:pt x="83762" y="3625"/>
                  </a:lnTo>
                  <a:lnTo>
                    <a:pt x="83539" y="3458"/>
                  </a:lnTo>
                  <a:lnTo>
                    <a:pt x="83372" y="3402"/>
                  </a:lnTo>
                  <a:close/>
                  <a:moveTo>
                    <a:pt x="86383" y="3402"/>
                  </a:moveTo>
                  <a:lnTo>
                    <a:pt x="86216" y="3458"/>
                  </a:lnTo>
                  <a:lnTo>
                    <a:pt x="85993" y="3625"/>
                  </a:lnTo>
                  <a:lnTo>
                    <a:pt x="85825" y="3904"/>
                  </a:lnTo>
                  <a:lnTo>
                    <a:pt x="85770" y="4015"/>
                  </a:lnTo>
                  <a:lnTo>
                    <a:pt x="85714" y="4183"/>
                  </a:lnTo>
                  <a:lnTo>
                    <a:pt x="85770" y="4350"/>
                  </a:lnTo>
                  <a:lnTo>
                    <a:pt x="85825" y="4517"/>
                  </a:lnTo>
                  <a:lnTo>
                    <a:pt x="85993" y="4796"/>
                  </a:lnTo>
                  <a:lnTo>
                    <a:pt x="86216" y="4963"/>
                  </a:lnTo>
                  <a:lnTo>
                    <a:pt x="86383" y="5019"/>
                  </a:lnTo>
                  <a:lnTo>
                    <a:pt x="86718" y="5019"/>
                  </a:lnTo>
                  <a:lnTo>
                    <a:pt x="86885" y="4963"/>
                  </a:lnTo>
                  <a:lnTo>
                    <a:pt x="87164" y="4796"/>
                  </a:lnTo>
                  <a:lnTo>
                    <a:pt x="87331" y="4517"/>
                  </a:lnTo>
                  <a:lnTo>
                    <a:pt x="87387" y="4350"/>
                  </a:lnTo>
                  <a:lnTo>
                    <a:pt x="87387" y="4183"/>
                  </a:lnTo>
                  <a:lnTo>
                    <a:pt x="87387" y="4015"/>
                  </a:lnTo>
                  <a:lnTo>
                    <a:pt x="87331" y="3904"/>
                  </a:lnTo>
                  <a:lnTo>
                    <a:pt x="87164" y="3625"/>
                  </a:lnTo>
                  <a:lnTo>
                    <a:pt x="86885" y="3458"/>
                  </a:lnTo>
                  <a:lnTo>
                    <a:pt x="86718" y="3402"/>
                  </a:lnTo>
                  <a:close/>
                  <a:moveTo>
                    <a:pt x="89785" y="3402"/>
                  </a:moveTo>
                  <a:lnTo>
                    <a:pt x="89618" y="3458"/>
                  </a:lnTo>
                  <a:lnTo>
                    <a:pt x="89339" y="3625"/>
                  </a:lnTo>
                  <a:lnTo>
                    <a:pt x="89171" y="3904"/>
                  </a:lnTo>
                  <a:lnTo>
                    <a:pt x="89116" y="4015"/>
                  </a:lnTo>
                  <a:lnTo>
                    <a:pt x="89116" y="4183"/>
                  </a:lnTo>
                  <a:lnTo>
                    <a:pt x="89116" y="4350"/>
                  </a:lnTo>
                  <a:lnTo>
                    <a:pt x="89171" y="4517"/>
                  </a:lnTo>
                  <a:lnTo>
                    <a:pt x="89339" y="4796"/>
                  </a:lnTo>
                  <a:lnTo>
                    <a:pt x="89618" y="4963"/>
                  </a:lnTo>
                  <a:lnTo>
                    <a:pt x="89785" y="5019"/>
                  </a:lnTo>
                  <a:lnTo>
                    <a:pt x="90119" y="5019"/>
                  </a:lnTo>
                  <a:lnTo>
                    <a:pt x="90231" y="4963"/>
                  </a:lnTo>
                  <a:lnTo>
                    <a:pt x="90510" y="4796"/>
                  </a:lnTo>
                  <a:lnTo>
                    <a:pt x="90677" y="4517"/>
                  </a:lnTo>
                  <a:lnTo>
                    <a:pt x="90733" y="4350"/>
                  </a:lnTo>
                  <a:lnTo>
                    <a:pt x="90733" y="4183"/>
                  </a:lnTo>
                  <a:lnTo>
                    <a:pt x="90733" y="4015"/>
                  </a:lnTo>
                  <a:lnTo>
                    <a:pt x="90677" y="3904"/>
                  </a:lnTo>
                  <a:lnTo>
                    <a:pt x="90510" y="3625"/>
                  </a:lnTo>
                  <a:lnTo>
                    <a:pt x="90231" y="3458"/>
                  </a:lnTo>
                  <a:lnTo>
                    <a:pt x="90119" y="3402"/>
                  </a:lnTo>
                  <a:close/>
                  <a:moveTo>
                    <a:pt x="93075" y="3402"/>
                  </a:moveTo>
                  <a:lnTo>
                    <a:pt x="92908" y="3458"/>
                  </a:lnTo>
                  <a:lnTo>
                    <a:pt x="92685" y="3625"/>
                  </a:lnTo>
                  <a:lnTo>
                    <a:pt x="92462" y="3904"/>
                  </a:lnTo>
                  <a:lnTo>
                    <a:pt x="92462" y="4015"/>
                  </a:lnTo>
                  <a:lnTo>
                    <a:pt x="92406" y="4183"/>
                  </a:lnTo>
                  <a:lnTo>
                    <a:pt x="92462" y="4350"/>
                  </a:lnTo>
                  <a:lnTo>
                    <a:pt x="92462" y="4517"/>
                  </a:lnTo>
                  <a:lnTo>
                    <a:pt x="92685" y="4796"/>
                  </a:lnTo>
                  <a:lnTo>
                    <a:pt x="92908" y="4963"/>
                  </a:lnTo>
                  <a:lnTo>
                    <a:pt x="93075" y="5019"/>
                  </a:lnTo>
                  <a:lnTo>
                    <a:pt x="93410" y="5019"/>
                  </a:lnTo>
                  <a:lnTo>
                    <a:pt x="93577" y="4963"/>
                  </a:lnTo>
                  <a:lnTo>
                    <a:pt x="93856" y="4796"/>
                  </a:lnTo>
                  <a:lnTo>
                    <a:pt x="94023" y="4517"/>
                  </a:lnTo>
                  <a:lnTo>
                    <a:pt x="94079" y="4350"/>
                  </a:lnTo>
                  <a:lnTo>
                    <a:pt x="94079" y="4183"/>
                  </a:lnTo>
                  <a:lnTo>
                    <a:pt x="94079" y="4015"/>
                  </a:lnTo>
                  <a:lnTo>
                    <a:pt x="94023" y="3904"/>
                  </a:lnTo>
                  <a:lnTo>
                    <a:pt x="93856" y="3625"/>
                  </a:lnTo>
                  <a:lnTo>
                    <a:pt x="93577" y="3458"/>
                  </a:lnTo>
                  <a:lnTo>
                    <a:pt x="93410" y="3402"/>
                  </a:lnTo>
                  <a:close/>
                  <a:moveTo>
                    <a:pt x="98317" y="3346"/>
                  </a:moveTo>
                  <a:lnTo>
                    <a:pt x="98150" y="3402"/>
                  </a:lnTo>
                  <a:lnTo>
                    <a:pt x="97983" y="3458"/>
                  </a:lnTo>
                  <a:lnTo>
                    <a:pt x="97704" y="3625"/>
                  </a:lnTo>
                  <a:lnTo>
                    <a:pt x="97536" y="3848"/>
                  </a:lnTo>
                  <a:lnTo>
                    <a:pt x="97481" y="4015"/>
                  </a:lnTo>
                  <a:lnTo>
                    <a:pt x="97481" y="4183"/>
                  </a:lnTo>
                  <a:lnTo>
                    <a:pt x="97481" y="4350"/>
                  </a:lnTo>
                  <a:lnTo>
                    <a:pt x="97536" y="4517"/>
                  </a:lnTo>
                  <a:lnTo>
                    <a:pt x="97704" y="4796"/>
                  </a:lnTo>
                  <a:lnTo>
                    <a:pt x="97983" y="4963"/>
                  </a:lnTo>
                  <a:lnTo>
                    <a:pt x="98150" y="5019"/>
                  </a:lnTo>
                  <a:lnTo>
                    <a:pt x="98484" y="5019"/>
                  </a:lnTo>
                  <a:lnTo>
                    <a:pt x="98652" y="4963"/>
                  </a:lnTo>
                  <a:lnTo>
                    <a:pt x="98875" y="4796"/>
                  </a:lnTo>
                  <a:lnTo>
                    <a:pt x="99042" y="4517"/>
                  </a:lnTo>
                  <a:lnTo>
                    <a:pt x="99098" y="4350"/>
                  </a:lnTo>
                  <a:lnTo>
                    <a:pt x="99154" y="4183"/>
                  </a:lnTo>
                  <a:lnTo>
                    <a:pt x="99098" y="4015"/>
                  </a:lnTo>
                  <a:lnTo>
                    <a:pt x="99042" y="3848"/>
                  </a:lnTo>
                  <a:lnTo>
                    <a:pt x="98875" y="3625"/>
                  </a:lnTo>
                  <a:lnTo>
                    <a:pt x="98652" y="3458"/>
                  </a:lnTo>
                  <a:lnTo>
                    <a:pt x="98484" y="3402"/>
                  </a:lnTo>
                  <a:lnTo>
                    <a:pt x="98317" y="3346"/>
                  </a:lnTo>
                  <a:close/>
                  <a:moveTo>
                    <a:pt x="106738" y="3346"/>
                  </a:moveTo>
                  <a:lnTo>
                    <a:pt x="106571" y="3402"/>
                  </a:lnTo>
                  <a:lnTo>
                    <a:pt x="106403" y="3458"/>
                  </a:lnTo>
                  <a:lnTo>
                    <a:pt x="106180" y="3625"/>
                  </a:lnTo>
                  <a:lnTo>
                    <a:pt x="105957" y="3848"/>
                  </a:lnTo>
                  <a:lnTo>
                    <a:pt x="105957" y="4015"/>
                  </a:lnTo>
                  <a:lnTo>
                    <a:pt x="105901" y="4183"/>
                  </a:lnTo>
                  <a:lnTo>
                    <a:pt x="105957" y="4350"/>
                  </a:lnTo>
                  <a:lnTo>
                    <a:pt x="105957" y="4517"/>
                  </a:lnTo>
                  <a:lnTo>
                    <a:pt x="106180" y="4796"/>
                  </a:lnTo>
                  <a:lnTo>
                    <a:pt x="106403" y="4963"/>
                  </a:lnTo>
                  <a:lnTo>
                    <a:pt x="106571" y="5019"/>
                  </a:lnTo>
                  <a:lnTo>
                    <a:pt x="106905" y="5019"/>
                  </a:lnTo>
                  <a:lnTo>
                    <a:pt x="107073" y="4963"/>
                  </a:lnTo>
                  <a:lnTo>
                    <a:pt x="107351" y="4796"/>
                  </a:lnTo>
                  <a:lnTo>
                    <a:pt x="107519" y="4517"/>
                  </a:lnTo>
                  <a:lnTo>
                    <a:pt x="107575" y="4350"/>
                  </a:lnTo>
                  <a:lnTo>
                    <a:pt x="107575" y="4183"/>
                  </a:lnTo>
                  <a:lnTo>
                    <a:pt x="107575" y="4015"/>
                  </a:lnTo>
                  <a:lnTo>
                    <a:pt x="107519" y="3848"/>
                  </a:lnTo>
                  <a:lnTo>
                    <a:pt x="107351" y="3625"/>
                  </a:lnTo>
                  <a:lnTo>
                    <a:pt x="107073" y="3458"/>
                  </a:lnTo>
                  <a:lnTo>
                    <a:pt x="106905" y="3402"/>
                  </a:lnTo>
                  <a:lnTo>
                    <a:pt x="106738" y="3346"/>
                  </a:lnTo>
                  <a:close/>
                  <a:moveTo>
                    <a:pt x="111813" y="3346"/>
                  </a:moveTo>
                  <a:lnTo>
                    <a:pt x="111645" y="3402"/>
                  </a:lnTo>
                  <a:lnTo>
                    <a:pt x="111478" y="3458"/>
                  </a:lnTo>
                  <a:lnTo>
                    <a:pt x="111199" y="3625"/>
                  </a:lnTo>
                  <a:lnTo>
                    <a:pt x="111032" y="3848"/>
                  </a:lnTo>
                  <a:lnTo>
                    <a:pt x="110976" y="4015"/>
                  </a:lnTo>
                  <a:lnTo>
                    <a:pt x="110976" y="4183"/>
                  </a:lnTo>
                  <a:lnTo>
                    <a:pt x="110976" y="4350"/>
                  </a:lnTo>
                  <a:lnTo>
                    <a:pt x="111032" y="4517"/>
                  </a:lnTo>
                  <a:lnTo>
                    <a:pt x="111199" y="4796"/>
                  </a:lnTo>
                  <a:lnTo>
                    <a:pt x="111478" y="4963"/>
                  </a:lnTo>
                  <a:lnTo>
                    <a:pt x="111645" y="5019"/>
                  </a:lnTo>
                  <a:lnTo>
                    <a:pt x="111980" y="5019"/>
                  </a:lnTo>
                  <a:lnTo>
                    <a:pt x="112092" y="4963"/>
                  </a:lnTo>
                  <a:lnTo>
                    <a:pt x="112370" y="4796"/>
                  </a:lnTo>
                  <a:lnTo>
                    <a:pt x="112538" y="4517"/>
                  </a:lnTo>
                  <a:lnTo>
                    <a:pt x="112594" y="4350"/>
                  </a:lnTo>
                  <a:lnTo>
                    <a:pt x="112594" y="4183"/>
                  </a:lnTo>
                  <a:lnTo>
                    <a:pt x="112594" y="4015"/>
                  </a:lnTo>
                  <a:lnTo>
                    <a:pt x="112538" y="3848"/>
                  </a:lnTo>
                  <a:lnTo>
                    <a:pt x="112370" y="3625"/>
                  </a:lnTo>
                  <a:lnTo>
                    <a:pt x="112092" y="3458"/>
                  </a:lnTo>
                  <a:lnTo>
                    <a:pt x="111980" y="3402"/>
                  </a:lnTo>
                  <a:lnTo>
                    <a:pt x="111813" y="3346"/>
                  </a:lnTo>
                  <a:close/>
                  <a:moveTo>
                    <a:pt x="115103" y="3346"/>
                  </a:moveTo>
                  <a:lnTo>
                    <a:pt x="114936" y="3402"/>
                  </a:lnTo>
                  <a:lnTo>
                    <a:pt x="114768" y="3458"/>
                  </a:lnTo>
                  <a:lnTo>
                    <a:pt x="114545" y="3625"/>
                  </a:lnTo>
                  <a:lnTo>
                    <a:pt x="114322" y="3848"/>
                  </a:lnTo>
                  <a:lnTo>
                    <a:pt x="114267" y="4015"/>
                  </a:lnTo>
                  <a:lnTo>
                    <a:pt x="114267" y="4183"/>
                  </a:lnTo>
                  <a:lnTo>
                    <a:pt x="114267" y="4350"/>
                  </a:lnTo>
                  <a:lnTo>
                    <a:pt x="114322" y="4517"/>
                  </a:lnTo>
                  <a:lnTo>
                    <a:pt x="114545" y="4796"/>
                  </a:lnTo>
                  <a:lnTo>
                    <a:pt x="114768" y="4963"/>
                  </a:lnTo>
                  <a:lnTo>
                    <a:pt x="114936" y="5019"/>
                  </a:lnTo>
                  <a:lnTo>
                    <a:pt x="115270" y="5019"/>
                  </a:lnTo>
                  <a:lnTo>
                    <a:pt x="115438" y="4963"/>
                  </a:lnTo>
                  <a:lnTo>
                    <a:pt x="115716" y="4796"/>
                  </a:lnTo>
                  <a:lnTo>
                    <a:pt x="115884" y="4517"/>
                  </a:lnTo>
                  <a:lnTo>
                    <a:pt x="115940" y="4350"/>
                  </a:lnTo>
                  <a:lnTo>
                    <a:pt x="115940" y="4183"/>
                  </a:lnTo>
                  <a:lnTo>
                    <a:pt x="115940" y="4015"/>
                  </a:lnTo>
                  <a:lnTo>
                    <a:pt x="115884" y="3848"/>
                  </a:lnTo>
                  <a:lnTo>
                    <a:pt x="115716" y="3625"/>
                  </a:lnTo>
                  <a:lnTo>
                    <a:pt x="115438" y="3458"/>
                  </a:lnTo>
                  <a:lnTo>
                    <a:pt x="115270" y="3402"/>
                  </a:lnTo>
                  <a:lnTo>
                    <a:pt x="115103" y="3346"/>
                  </a:lnTo>
                  <a:close/>
                  <a:moveTo>
                    <a:pt x="120178" y="3346"/>
                  </a:moveTo>
                  <a:lnTo>
                    <a:pt x="120011" y="3402"/>
                  </a:lnTo>
                  <a:lnTo>
                    <a:pt x="119843" y="3458"/>
                  </a:lnTo>
                  <a:lnTo>
                    <a:pt x="119564" y="3625"/>
                  </a:lnTo>
                  <a:lnTo>
                    <a:pt x="119397" y="3848"/>
                  </a:lnTo>
                  <a:lnTo>
                    <a:pt x="119341" y="4015"/>
                  </a:lnTo>
                  <a:lnTo>
                    <a:pt x="119341" y="4183"/>
                  </a:lnTo>
                  <a:lnTo>
                    <a:pt x="119341" y="4350"/>
                  </a:lnTo>
                  <a:lnTo>
                    <a:pt x="119397" y="4517"/>
                  </a:lnTo>
                  <a:lnTo>
                    <a:pt x="119564" y="4796"/>
                  </a:lnTo>
                  <a:lnTo>
                    <a:pt x="119843" y="4963"/>
                  </a:lnTo>
                  <a:lnTo>
                    <a:pt x="120011" y="5019"/>
                  </a:lnTo>
                  <a:lnTo>
                    <a:pt x="120345" y="5019"/>
                  </a:lnTo>
                  <a:lnTo>
                    <a:pt x="120512" y="4963"/>
                  </a:lnTo>
                  <a:lnTo>
                    <a:pt x="120736" y="4796"/>
                  </a:lnTo>
                  <a:lnTo>
                    <a:pt x="120959" y="4517"/>
                  </a:lnTo>
                  <a:lnTo>
                    <a:pt x="120959" y="4350"/>
                  </a:lnTo>
                  <a:lnTo>
                    <a:pt x="121014" y="4183"/>
                  </a:lnTo>
                  <a:lnTo>
                    <a:pt x="120959" y="4015"/>
                  </a:lnTo>
                  <a:lnTo>
                    <a:pt x="120959" y="3848"/>
                  </a:lnTo>
                  <a:lnTo>
                    <a:pt x="120736" y="3625"/>
                  </a:lnTo>
                  <a:lnTo>
                    <a:pt x="120512" y="3458"/>
                  </a:lnTo>
                  <a:lnTo>
                    <a:pt x="120345" y="3402"/>
                  </a:lnTo>
                  <a:lnTo>
                    <a:pt x="120178" y="3346"/>
                  </a:lnTo>
                  <a:close/>
                  <a:moveTo>
                    <a:pt x="123468" y="3346"/>
                  </a:moveTo>
                  <a:lnTo>
                    <a:pt x="123301" y="3402"/>
                  </a:lnTo>
                  <a:lnTo>
                    <a:pt x="123189" y="3458"/>
                  </a:lnTo>
                  <a:lnTo>
                    <a:pt x="122910" y="3625"/>
                  </a:lnTo>
                  <a:lnTo>
                    <a:pt x="122743" y="3848"/>
                  </a:lnTo>
                  <a:lnTo>
                    <a:pt x="122687" y="4015"/>
                  </a:lnTo>
                  <a:lnTo>
                    <a:pt x="122632" y="4183"/>
                  </a:lnTo>
                  <a:lnTo>
                    <a:pt x="122687" y="4350"/>
                  </a:lnTo>
                  <a:lnTo>
                    <a:pt x="122743" y="4517"/>
                  </a:lnTo>
                  <a:lnTo>
                    <a:pt x="122910" y="4796"/>
                  </a:lnTo>
                  <a:lnTo>
                    <a:pt x="123189" y="4963"/>
                  </a:lnTo>
                  <a:lnTo>
                    <a:pt x="123301" y="5019"/>
                  </a:lnTo>
                  <a:lnTo>
                    <a:pt x="123635" y="5019"/>
                  </a:lnTo>
                  <a:lnTo>
                    <a:pt x="123803" y="4963"/>
                  </a:lnTo>
                  <a:lnTo>
                    <a:pt x="124082" y="4796"/>
                  </a:lnTo>
                  <a:lnTo>
                    <a:pt x="124249" y="4517"/>
                  </a:lnTo>
                  <a:lnTo>
                    <a:pt x="124305" y="4350"/>
                  </a:lnTo>
                  <a:lnTo>
                    <a:pt x="124305" y="4183"/>
                  </a:lnTo>
                  <a:lnTo>
                    <a:pt x="124305" y="4015"/>
                  </a:lnTo>
                  <a:lnTo>
                    <a:pt x="124249" y="3848"/>
                  </a:lnTo>
                  <a:lnTo>
                    <a:pt x="124082" y="3625"/>
                  </a:lnTo>
                  <a:lnTo>
                    <a:pt x="123803" y="3458"/>
                  </a:lnTo>
                  <a:lnTo>
                    <a:pt x="123635" y="3402"/>
                  </a:lnTo>
                  <a:lnTo>
                    <a:pt x="123468" y="3346"/>
                  </a:lnTo>
                  <a:close/>
                  <a:moveTo>
                    <a:pt x="126926" y="3346"/>
                  </a:moveTo>
                  <a:lnTo>
                    <a:pt x="126758" y="3402"/>
                  </a:lnTo>
                  <a:lnTo>
                    <a:pt x="126591" y="3458"/>
                  </a:lnTo>
                  <a:lnTo>
                    <a:pt x="126312" y="3625"/>
                  </a:lnTo>
                  <a:lnTo>
                    <a:pt x="126145" y="3848"/>
                  </a:lnTo>
                  <a:lnTo>
                    <a:pt x="126089" y="4015"/>
                  </a:lnTo>
                  <a:lnTo>
                    <a:pt x="126089" y="4183"/>
                  </a:lnTo>
                  <a:lnTo>
                    <a:pt x="126089" y="4350"/>
                  </a:lnTo>
                  <a:lnTo>
                    <a:pt x="126145" y="4517"/>
                  </a:lnTo>
                  <a:lnTo>
                    <a:pt x="126312" y="4796"/>
                  </a:lnTo>
                  <a:lnTo>
                    <a:pt x="126591" y="4963"/>
                  </a:lnTo>
                  <a:lnTo>
                    <a:pt x="126758" y="5019"/>
                  </a:lnTo>
                  <a:lnTo>
                    <a:pt x="127093" y="5019"/>
                  </a:lnTo>
                  <a:lnTo>
                    <a:pt x="127260" y="4963"/>
                  </a:lnTo>
                  <a:lnTo>
                    <a:pt x="127483" y="4796"/>
                  </a:lnTo>
                  <a:lnTo>
                    <a:pt x="127651" y="4517"/>
                  </a:lnTo>
                  <a:lnTo>
                    <a:pt x="127706" y="4350"/>
                  </a:lnTo>
                  <a:lnTo>
                    <a:pt x="127762" y="4183"/>
                  </a:lnTo>
                  <a:lnTo>
                    <a:pt x="127706" y="4015"/>
                  </a:lnTo>
                  <a:lnTo>
                    <a:pt x="127651" y="3848"/>
                  </a:lnTo>
                  <a:lnTo>
                    <a:pt x="127483" y="3625"/>
                  </a:lnTo>
                  <a:lnTo>
                    <a:pt x="127260" y="3458"/>
                  </a:lnTo>
                  <a:lnTo>
                    <a:pt x="127093" y="3402"/>
                  </a:lnTo>
                  <a:lnTo>
                    <a:pt x="126926" y="3346"/>
                  </a:lnTo>
                  <a:close/>
                  <a:moveTo>
                    <a:pt x="136964" y="3346"/>
                  </a:moveTo>
                  <a:lnTo>
                    <a:pt x="136796" y="3402"/>
                  </a:lnTo>
                  <a:lnTo>
                    <a:pt x="136629" y="3458"/>
                  </a:lnTo>
                  <a:lnTo>
                    <a:pt x="136350" y="3625"/>
                  </a:lnTo>
                  <a:lnTo>
                    <a:pt x="136183" y="3848"/>
                  </a:lnTo>
                  <a:lnTo>
                    <a:pt x="136127" y="4015"/>
                  </a:lnTo>
                  <a:lnTo>
                    <a:pt x="136127" y="4183"/>
                  </a:lnTo>
                  <a:lnTo>
                    <a:pt x="136127" y="4350"/>
                  </a:lnTo>
                  <a:lnTo>
                    <a:pt x="136183" y="4517"/>
                  </a:lnTo>
                  <a:lnTo>
                    <a:pt x="136350" y="4796"/>
                  </a:lnTo>
                  <a:lnTo>
                    <a:pt x="136629" y="4963"/>
                  </a:lnTo>
                  <a:lnTo>
                    <a:pt x="136796" y="5019"/>
                  </a:lnTo>
                  <a:lnTo>
                    <a:pt x="137131" y="5019"/>
                  </a:lnTo>
                  <a:lnTo>
                    <a:pt x="137298" y="4963"/>
                  </a:lnTo>
                  <a:lnTo>
                    <a:pt x="137521" y="4796"/>
                  </a:lnTo>
                  <a:lnTo>
                    <a:pt x="137689" y="4517"/>
                  </a:lnTo>
                  <a:lnTo>
                    <a:pt x="137744" y="4350"/>
                  </a:lnTo>
                  <a:lnTo>
                    <a:pt x="137800" y="4183"/>
                  </a:lnTo>
                  <a:lnTo>
                    <a:pt x="137744" y="4015"/>
                  </a:lnTo>
                  <a:lnTo>
                    <a:pt x="137689" y="3848"/>
                  </a:lnTo>
                  <a:lnTo>
                    <a:pt x="137521" y="3625"/>
                  </a:lnTo>
                  <a:lnTo>
                    <a:pt x="137298" y="3458"/>
                  </a:lnTo>
                  <a:lnTo>
                    <a:pt x="137131" y="3402"/>
                  </a:lnTo>
                  <a:lnTo>
                    <a:pt x="136964" y="3346"/>
                  </a:lnTo>
                  <a:close/>
                  <a:moveTo>
                    <a:pt x="178845" y="3402"/>
                  </a:moveTo>
                  <a:lnTo>
                    <a:pt x="178677" y="3458"/>
                  </a:lnTo>
                  <a:lnTo>
                    <a:pt x="178399" y="3625"/>
                  </a:lnTo>
                  <a:lnTo>
                    <a:pt x="178231" y="3904"/>
                  </a:lnTo>
                  <a:lnTo>
                    <a:pt x="178176" y="4015"/>
                  </a:lnTo>
                  <a:lnTo>
                    <a:pt x="178176" y="4183"/>
                  </a:lnTo>
                  <a:lnTo>
                    <a:pt x="178176" y="4350"/>
                  </a:lnTo>
                  <a:lnTo>
                    <a:pt x="178231" y="4517"/>
                  </a:lnTo>
                  <a:lnTo>
                    <a:pt x="178399" y="4796"/>
                  </a:lnTo>
                  <a:lnTo>
                    <a:pt x="178677" y="4963"/>
                  </a:lnTo>
                  <a:lnTo>
                    <a:pt x="178845" y="5019"/>
                  </a:lnTo>
                  <a:lnTo>
                    <a:pt x="179179" y="5019"/>
                  </a:lnTo>
                  <a:lnTo>
                    <a:pt x="179347" y="4963"/>
                  </a:lnTo>
                  <a:lnTo>
                    <a:pt x="179570" y="4796"/>
                  </a:lnTo>
                  <a:lnTo>
                    <a:pt x="179737" y="4517"/>
                  </a:lnTo>
                  <a:lnTo>
                    <a:pt x="179793" y="4350"/>
                  </a:lnTo>
                  <a:lnTo>
                    <a:pt x="179849" y="4183"/>
                  </a:lnTo>
                  <a:lnTo>
                    <a:pt x="179793" y="4015"/>
                  </a:lnTo>
                  <a:lnTo>
                    <a:pt x="179737" y="3904"/>
                  </a:lnTo>
                  <a:lnTo>
                    <a:pt x="179570" y="3625"/>
                  </a:lnTo>
                  <a:lnTo>
                    <a:pt x="179347" y="3458"/>
                  </a:lnTo>
                  <a:lnTo>
                    <a:pt x="179179" y="3402"/>
                  </a:lnTo>
                  <a:close/>
                  <a:moveTo>
                    <a:pt x="182191" y="3402"/>
                  </a:moveTo>
                  <a:lnTo>
                    <a:pt x="182023" y="3458"/>
                  </a:lnTo>
                  <a:lnTo>
                    <a:pt x="181800" y="3625"/>
                  </a:lnTo>
                  <a:lnTo>
                    <a:pt x="181577" y="3904"/>
                  </a:lnTo>
                  <a:lnTo>
                    <a:pt x="181577" y="4015"/>
                  </a:lnTo>
                  <a:lnTo>
                    <a:pt x="181522" y="4183"/>
                  </a:lnTo>
                  <a:lnTo>
                    <a:pt x="181577" y="4350"/>
                  </a:lnTo>
                  <a:lnTo>
                    <a:pt x="181577" y="4517"/>
                  </a:lnTo>
                  <a:lnTo>
                    <a:pt x="181800" y="4796"/>
                  </a:lnTo>
                  <a:lnTo>
                    <a:pt x="182023" y="4963"/>
                  </a:lnTo>
                  <a:lnTo>
                    <a:pt x="182191" y="5019"/>
                  </a:lnTo>
                  <a:lnTo>
                    <a:pt x="182525" y="5019"/>
                  </a:lnTo>
                  <a:lnTo>
                    <a:pt x="182693" y="4963"/>
                  </a:lnTo>
                  <a:lnTo>
                    <a:pt x="182971" y="4796"/>
                  </a:lnTo>
                  <a:lnTo>
                    <a:pt x="183139" y="4517"/>
                  </a:lnTo>
                  <a:lnTo>
                    <a:pt x="183195" y="4350"/>
                  </a:lnTo>
                  <a:lnTo>
                    <a:pt x="183195" y="4183"/>
                  </a:lnTo>
                  <a:lnTo>
                    <a:pt x="183195" y="4015"/>
                  </a:lnTo>
                  <a:lnTo>
                    <a:pt x="183139" y="3904"/>
                  </a:lnTo>
                  <a:lnTo>
                    <a:pt x="182971" y="3625"/>
                  </a:lnTo>
                  <a:lnTo>
                    <a:pt x="182693" y="3458"/>
                  </a:lnTo>
                  <a:lnTo>
                    <a:pt x="182525" y="3402"/>
                  </a:lnTo>
                  <a:close/>
                  <a:moveTo>
                    <a:pt x="185537" y="3402"/>
                  </a:moveTo>
                  <a:lnTo>
                    <a:pt x="185425" y="3458"/>
                  </a:lnTo>
                  <a:lnTo>
                    <a:pt x="185146" y="3625"/>
                  </a:lnTo>
                  <a:lnTo>
                    <a:pt x="184979" y="3904"/>
                  </a:lnTo>
                  <a:lnTo>
                    <a:pt x="184923" y="4015"/>
                  </a:lnTo>
                  <a:lnTo>
                    <a:pt x="184923" y="4183"/>
                  </a:lnTo>
                  <a:lnTo>
                    <a:pt x="184923" y="4350"/>
                  </a:lnTo>
                  <a:lnTo>
                    <a:pt x="184979" y="4517"/>
                  </a:lnTo>
                  <a:lnTo>
                    <a:pt x="185146" y="4796"/>
                  </a:lnTo>
                  <a:lnTo>
                    <a:pt x="185425" y="4963"/>
                  </a:lnTo>
                  <a:lnTo>
                    <a:pt x="185537" y="5019"/>
                  </a:lnTo>
                  <a:lnTo>
                    <a:pt x="185871" y="5019"/>
                  </a:lnTo>
                  <a:lnTo>
                    <a:pt x="186039" y="4963"/>
                  </a:lnTo>
                  <a:lnTo>
                    <a:pt x="186317" y="4796"/>
                  </a:lnTo>
                  <a:lnTo>
                    <a:pt x="186485" y="4517"/>
                  </a:lnTo>
                  <a:lnTo>
                    <a:pt x="186541" y="4350"/>
                  </a:lnTo>
                  <a:lnTo>
                    <a:pt x="186541" y="4183"/>
                  </a:lnTo>
                  <a:lnTo>
                    <a:pt x="186541" y="4015"/>
                  </a:lnTo>
                  <a:lnTo>
                    <a:pt x="186485" y="3904"/>
                  </a:lnTo>
                  <a:lnTo>
                    <a:pt x="186317" y="3625"/>
                  </a:lnTo>
                  <a:lnTo>
                    <a:pt x="186039" y="3458"/>
                  </a:lnTo>
                  <a:lnTo>
                    <a:pt x="185871" y="3402"/>
                  </a:lnTo>
                  <a:close/>
                  <a:moveTo>
                    <a:pt x="188883" y="3402"/>
                  </a:moveTo>
                  <a:lnTo>
                    <a:pt x="188715" y="3458"/>
                  </a:lnTo>
                  <a:lnTo>
                    <a:pt x="188437" y="3625"/>
                  </a:lnTo>
                  <a:lnTo>
                    <a:pt x="188269" y="3904"/>
                  </a:lnTo>
                  <a:lnTo>
                    <a:pt x="188214" y="4015"/>
                  </a:lnTo>
                  <a:lnTo>
                    <a:pt x="188214" y="4183"/>
                  </a:lnTo>
                  <a:lnTo>
                    <a:pt x="188214" y="4350"/>
                  </a:lnTo>
                  <a:lnTo>
                    <a:pt x="188269" y="4517"/>
                  </a:lnTo>
                  <a:lnTo>
                    <a:pt x="188437" y="4796"/>
                  </a:lnTo>
                  <a:lnTo>
                    <a:pt x="188715" y="4963"/>
                  </a:lnTo>
                  <a:lnTo>
                    <a:pt x="188883" y="5019"/>
                  </a:lnTo>
                  <a:lnTo>
                    <a:pt x="189217" y="5019"/>
                  </a:lnTo>
                  <a:lnTo>
                    <a:pt x="189385" y="4963"/>
                  </a:lnTo>
                  <a:lnTo>
                    <a:pt x="189608" y="4796"/>
                  </a:lnTo>
                  <a:lnTo>
                    <a:pt x="189831" y="4517"/>
                  </a:lnTo>
                  <a:lnTo>
                    <a:pt x="189887" y="4350"/>
                  </a:lnTo>
                  <a:lnTo>
                    <a:pt x="189887" y="4183"/>
                  </a:lnTo>
                  <a:lnTo>
                    <a:pt x="189887" y="4015"/>
                  </a:lnTo>
                  <a:lnTo>
                    <a:pt x="189831" y="3904"/>
                  </a:lnTo>
                  <a:lnTo>
                    <a:pt x="189608" y="3625"/>
                  </a:lnTo>
                  <a:lnTo>
                    <a:pt x="189385" y="3458"/>
                  </a:lnTo>
                  <a:lnTo>
                    <a:pt x="189217" y="3402"/>
                  </a:lnTo>
                  <a:close/>
                  <a:moveTo>
                    <a:pt x="194125" y="3346"/>
                  </a:moveTo>
                  <a:lnTo>
                    <a:pt x="193958" y="3402"/>
                  </a:lnTo>
                  <a:lnTo>
                    <a:pt x="193790" y="3458"/>
                  </a:lnTo>
                  <a:lnTo>
                    <a:pt x="193511" y="3625"/>
                  </a:lnTo>
                  <a:lnTo>
                    <a:pt x="193344" y="3848"/>
                  </a:lnTo>
                  <a:lnTo>
                    <a:pt x="193288" y="4015"/>
                  </a:lnTo>
                  <a:lnTo>
                    <a:pt x="193288" y="4183"/>
                  </a:lnTo>
                  <a:lnTo>
                    <a:pt x="193288" y="4350"/>
                  </a:lnTo>
                  <a:lnTo>
                    <a:pt x="193344" y="4517"/>
                  </a:lnTo>
                  <a:lnTo>
                    <a:pt x="193511" y="4796"/>
                  </a:lnTo>
                  <a:lnTo>
                    <a:pt x="193790" y="4963"/>
                  </a:lnTo>
                  <a:lnTo>
                    <a:pt x="193958" y="5019"/>
                  </a:lnTo>
                  <a:lnTo>
                    <a:pt x="194292" y="5019"/>
                  </a:lnTo>
                  <a:lnTo>
                    <a:pt x="194404" y="4963"/>
                  </a:lnTo>
                  <a:lnTo>
                    <a:pt x="194683" y="4796"/>
                  </a:lnTo>
                  <a:lnTo>
                    <a:pt x="194850" y="4517"/>
                  </a:lnTo>
                  <a:lnTo>
                    <a:pt x="194906" y="4350"/>
                  </a:lnTo>
                  <a:lnTo>
                    <a:pt x="194961" y="4183"/>
                  </a:lnTo>
                  <a:lnTo>
                    <a:pt x="194906" y="4015"/>
                  </a:lnTo>
                  <a:lnTo>
                    <a:pt x="194850" y="3848"/>
                  </a:lnTo>
                  <a:lnTo>
                    <a:pt x="194683" y="3625"/>
                  </a:lnTo>
                  <a:lnTo>
                    <a:pt x="194404" y="3458"/>
                  </a:lnTo>
                  <a:lnTo>
                    <a:pt x="194292" y="3402"/>
                  </a:lnTo>
                  <a:lnTo>
                    <a:pt x="194125" y="3346"/>
                  </a:lnTo>
                  <a:close/>
                  <a:moveTo>
                    <a:pt x="202546" y="3346"/>
                  </a:moveTo>
                  <a:lnTo>
                    <a:pt x="202378" y="3402"/>
                  </a:lnTo>
                  <a:lnTo>
                    <a:pt x="202211" y="3458"/>
                  </a:lnTo>
                  <a:lnTo>
                    <a:pt x="201932" y="3625"/>
                  </a:lnTo>
                  <a:lnTo>
                    <a:pt x="201765" y="3848"/>
                  </a:lnTo>
                  <a:lnTo>
                    <a:pt x="201709" y="4015"/>
                  </a:lnTo>
                  <a:lnTo>
                    <a:pt x="201709" y="4183"/>
                  </a:lnTo>
                  <a:lnTo>
                    <a:pt x="201709" y="4350"/>
                  </a:lnTo>
                  <a:lnTo>
                    <a:pt x="201765" y="4517"/>
                  </a:lnTo>
                  <a:lnTo>
                    <a:pt x="201932" y="4796"/>
                  </a:lnTo>
                  <a:lnTo>
                    <a:pt x="202211" y="4963"/>
                  </a:lnTo>
                  <a:lnTo>
                    <a:pt x="202378" y="5019"/>
                  </a:lnTo>
                  <a:lnTo>
                    <a:pt x="202713" y="5019"/>
                  </a:lnTo>
                  <a:lnTo>
                    <a:pt x="202880" y="4963"/>
                  </a:lnTo>
                  <a:lnTo>
                    <a:pt x="203103" y="4796"/>
                  </a:lnTo>
                  <a:lnTo>
                    <a:pt x="203326" y="4517"/>
                  </a:lnTo>
                  <a:lnTo>
                    <a:pt x="203382" y="4350"/>
                  </a:lnTo>
                  <a:lnTo>
                    <a:pt x="203382" y="4183"/>
                  </a:lnTo>
                  <a:lnTo>
                    <a:pt x="203382" y="4015"/>
                  </a:lnTo>
                  <a:lnTo>
                    <a:pt x="203326" y="3848"/>
                  </a:lnTo>
                  <a:lnTo>
                    <a:pt x="203103" y="3625"/>
                  </a:lnTo>
                  <a:lnTo>
                    <a:pt x="202880" y="3458"/>
                  </a:lnTo>
                  <a:lnTo>
                    <a:pt x="202713" y="3402"/>
                  </a:lnTo>
                  <a:lnTo>
                    <a:pt x="202546" y="3346"/>
                  </a:lnTo>
                  <a:close/>
                  <a:moveTo>
                    <a:pt x="207565" y="3346"/>
                  </a:moveTo>
                  <a:lnTo>
                    <a:pt x="207397" y="3402"/>
                  </a:lnTo>
                  <a:lnTo>
                    <a:pt x="207286" y="3458"/>
                  </a:lnTo>
                  <a:lnTo>
                    <a:pt x="207007" y="3625"/>
                  </a:lnTo>
                  <a:lnTo>
                    <a:pt x="206840" y="3848"/>
                  </a:lnTo>
                  <a:lnTo>
                    <a:pt x="206784" y="4015"/>
                  </a:lnTo>
                  <a:lnTo>
                    <a:pt x="206784" y="4183"/>
                  </a:lnTo>
                  <a:lnTo>
                    <a:pt x="206784" y="4350"/>
                  </a:lnTo>
                  <a:lnTo>
                    <a:pt x="206840" y="4517"/>
                  </a:lnTo>
                  <a:lnTo>
                    <a:pt x="207007" y="4796"/>
                  </a:lnTo>
                  <a:lnTo>
                    <a:pt x="207286" y="4963"/>
                  </a:lnTo>
                  <a:lnTo>
                    <a:pt x="207397" y="5019"/>
                  </a:lnTo>
                  <a:lnTo>
                    <a:pt x="207732" y="5019"/>
                  </a:lnTo>
                  <a:lnTo>
                    <a:pt x="207899" y="4963"/>
                  </a:lnTo>
                  <a:lnTo>
                    <a:pt x="208178" y="4796"/>
                  </a:lnTo>
                  <a:lnTo>
                    <a:pt x="208345" y="4517"/>
                  </a:lnTo>
                  <a:lnTo>
                    <a:pt x="208401" y="4350"/>
                  </a:lnTo>
                  <a:lnTo>
                    <a:pt x="208401" y="4183"/>
                  </a:lnTo>
                  <a:lnTo>
                    <a:pt x="208401" y="4015"/>
                  </a:lnTo>
                  <a:lnTo>
                    <a:pt x="208345" y="3848"/>
                  </a:lnTo>
                  <a:lnTo>
                    <a:pt x="208178" y="3625"/>
                  </a:lnTo>
                  <a:lnTo>
                    <a:pt x="207899" y="3458"/>
                  </a:lnTo>
                  <a:lnTo>
                    <a:pt x="207732" y="3402"/>
                  </a:lnTo>
                  <a:lnTo>
                    <a:pt x="207565" y="3346"/>
                  </a:lnTo>
                  <a:close/>
                  <a:moveTo>
                    <a:pt x="210911" y="3346"/>
                  </a:moveTo>
                  <a:lnTo>
                    <a:pt x="210743" y="3402"/>
                  </a:lnTo>
                  <a:lnTo>
                    <a:pt x="210576" y="3458"/>
                  </a:lnTo>
                  <a:lnTo>
                    <a:pt x="210297" y="3625"/>
                  </a:lnTo>
                  <a:lnTo>
                    <a:pt x="210130" y="3848"/>
                  </a:lnTo>
                  <a:lnTo>
                    <a:pt x="210074" y="4015"/>
                  </a:lnTo>
                  <a:lnTo>
                    <a:pt x="210074" y="4183"/>
                  </a:lnTo>
                  <a:lnTo>
                    <a:pt x="210074" y="4350"/>
                  </a:lnTo>
                  <a:lnTo>
                    <a:pt x="210130" y="4517"/>
                  </a:lnTo>
                  <a:lnTo>
                    <a:pt x="210297" y="4796"/>
                  </a:lnTo>
                  <a:lnTo>
                    <a:pt x="210576" y="4963"/>
                  </a:lnTo>
                  <a:lnTo>
                    <a:pt x="210743" y="5019"/>
                  </a:lnTo>
                  <a:lnTo>
                    <a:pt x="211078" y="5019"/>
                  </a:lnTo>
                  <a:lnTo>
                    <a:pt x="211245" y="4963"/>
                  </a:lnTo>
                  <a:lnTo>
                    <a:pt x="211468" y="4796"/>
                  </a:lnTo>
                  <a:lnTo>
                    <a:pt x="211691" y="4517"/>
                  </a:lnTo>
                  <a:lnTo>
                    <a:pt x="211691" y="4350"/>
                  </a:lnTo>
                  <a:lnTo>
                    <a:pt x="211747" y="4183"/>
                  </a:lnTo>
                  <a:lnTo>
                    <a:pt x="211691" y="4015"/>
                  </a:lnTo>
                  <a:lnTo>
                    <a:pt x="211691" y="3848"/>
                  </a:lnTo>
                  <a:lnTo>
                    <a:pt x="211468" y="3625"/>
                  </a:lnTo>
                  <a:lnTo>
                    <a:pt x="211245" y="3458"/>
                  </a:lnTo>
                  <a:lnTo>
                    <a:pt x="211078" y="3402"/>
                  </a:lnTo>
                  <a:lnTo>
                    <a:pt x="210911" y="3346"/>
                  </a:lnTo>
                  <a:close/>
                  <a:moveTo>
                    <a:pt x="215986" y="3346"/>
                  </a:moveTo>
                  <a:lnTo>
                    <a:pt x="215818" y="3402"/>
                  </a:lnTo>
                  <a:lnTo>
                    <a:pt x="215651" y="3458"/>
                  </a:lnTo>
                  <a:lnTo>
                    <a:pt x="215372" y="3625"/>
                  </a:lnTo>
                  <a:lnTo>
                    <a:pt x="215205" y="3848"/>
                  </a:lnTo>
                  <a:lnTo>
                    <a:pt x="215149" y="4015"/>
                  </a:lnTo>
                  <a:lnTo>
                    <a:pt x="215149" y="4183"/>
                  </a:lnTo>
                  <a:lnTo>
                    <a:pt x="215149" y="4350"/>
                  </a:lnTo>
                  <a:lnTo>
                    <a:pt x="215205" y="4517"/>
                  </a:lnTo>
                  <a:lnTo>
                    <a:pt x="215372" y="4796"/>
                  </a:lnTo>
                  <a:lnTo>
                    <a:pt x="215651" y="4963"/>
                  </a:lnTo>
                  <a:lnTo>
                    <a:pt x="215818" y="5019"/>
                  </a:lnTo>
                  <a:lnTo>
                    <a:pt x="216153" y="5019"/>
                  </a:lnTo>
                  <a:lnTo>
                    <a:pt x="216264" y="4963"/>
                  </a:lnTo>
                  <a:lnTo>
                    <a:pt x="216543" y="4796"/>
                  </a:lnTo>
                  <a:lnTo>
                    <a:pt x="216710" y="4517"/>
                  </a:lnTo>
                  <a:lnTo>
                    <a:pt x="216766" y="4350"/>
                  </a:lnTo>
                  <a:lnTo>
                    <a:pt x="216822" y="4183"/>
                  </a:lnTo>
                  <a:lnTo>
                    <a:pt x="216766" y="4015"/>
                  </a:lnTo>
                  <a:lnTo>
                    <a:pt x="216710" y="3848"/>
                  </a:lnTo>
                  <a:lnTo>
                    <a:pt x="216543" y="3625"/>
                  </a:lnTo>
                  <a:lnTo>
                    <a:pt x="216264" y="3458"/>
                  </a:lnTo>
                  <a:lnTo>
                    <a:pt x="216153" y="3402"/>
                  </a:lnTo>
                  <a:lnTo>
                    <a:pt x="215986" y="3346"/>
                  </a:lnTo>
                  <a:close/>
                  <a:moveTo>
                    <a:pt x="219276" y="3346"/>
                  </a:moveTo>
                  <a:lnTo>
                    <a:pt x="219108" y="3402"/>
                  </a:lnTo>
                  <a:lnTo>
                    <a:pt x="218941" y="3458"/>
                  </a:lnTo>
                  <a:lnTo>
                    <a:pt x="218718" y="3625"/>
                  </a:lnTo>
                  <a:lnTo>
                    <a:pt x="218551" y="3848"/>
                  </a:lnTo>
                  <a:lnTo>
                    <a:pt x="218495" y="4015"/>
                  </a:lnTo>
                  <a:lnTo>
                    <a:pt x="218439" y="4183"/>
                  </a:lnTo>
                  <a:lnTo>
                    <a:pt x="218495" y="4350"/>
                  </a:lnTo>
                  <a:lnTo>
                    <a:pt x="218551" y="4517"/>
                  </a:lnTo>
                  <a:lnTo>
                    <a:pt x="218718" y="4796"/>
                  </a:lnTo>
                  <a:lnTo>
                    <a:pt x="218941" y="4963"/>
                  </a:lnTo>
                  <a:lnTo>
                    <a:pt x="219108" y="5019"/>
                  </a:lnTo>
                  <a:lnTo>
                    <a:pt x="219443" y="5019"/>
                  </a:lnTo>
                  <a:lnTo>
                    <a:pt x="219610" y="4963"/>
                  </a:lnTo>
                  <a:lnTo>
                    <a:pt x="219889" y="4796"/>
                  </a:lnTo>
                  <a:lnTo>
                    <a:pt x="220057" y="4517"/>
                  </a:lnTo>
                  <a:lnTo>
                    <a:pt x="220112" y="4350"/>
                  </a:lnTo>
                  <a:lnTo>
                    <a:pt x="220112" y="4183"/>
                  </a:lnTo>
                  <a:lnTo>
                    <a:pt x="220112" y="4015"/>
                  </a:lnTo>
                  <a:lnTo>
                    <a:pt x="220057" y="3848"/>
                  </a:lnTo>
                  <a:lnTo>
                    <a:pt x="219889" y="3625"/>
                  </a:lnTo>
                  <a:lnTo>
                    <a:pt x="219610" y="3458"/>
                  </a:lnTo>
                  <a:lnTo>
                    <a:pt x="219443" y="3402"/>
                  </a:lnTo>
                  <a:lnTo>
                    <a:pt x="219276" y="3346"/>
                  </a:lnTo>
                  <a:close/>
                  <a:moveTo>
                    <a:pt x="222733" y="3346"/>
                  </a:moveTo>
                  <a:lnTo>
                    <a:pt x="222566" y="3402"/>
                  </a:lnTo>
                  <a:lnTo>
                    <a:pt x="222399" y="3458"/>
                  </a:lnTo>
                  <a:lnTo>
                    <a:pt x="222120" y="3625"/>
                  </a:lnTo>
                  <a:lnTo>
                    <a:pt x="221953" y="3848"/>
                  </a:lnTo>
                  <a:lnTo>
                    <a:pt x="221897" y="4015"/>
                  </a:lnTo>
                  <a:lnTo>
                    <a:pt x="221897" y="4183"/>
                  </a:lnTo>
                  <a:lnTo>
                    <a:pt x="221897" y="4350"/>
                  </a:lnTo>
                  <a:lnTo>
                    <a:pt x="221953" y="4517"/>
                  </a:lnTo>
                  <a:lnTo>
                    <a:pt x="222120" y="4796"/>
                  </a:lnTo>
                  <a:lnTo>
                    <a:pt x="222399" y="4963"/>
                  </a:lnTo>
                  <a:lnTo>
                    <a:pt x="222566" y="5019"/>
                  </a:lnTo>
                  <a:lnTo>
                    <a:pt x="222901" y="5019"/>
                  </a:lnTo>
                  <a:lnTo>
                    <a:pt x="223012" y="4963"/>
                  </a:lnTo>
                  <a:lnTo>
                    <a:pt x="223291" y="4796"/>
                  </a:lnTo>
                  <a:lnTo>
                    <a:pt x="223458" y="4517"/>
                  </a:lnTo>
                  <a:lnTo>
                    <a:pt x="223514" y="4350"/>
                  </a:lnTo>
                  <a:lnTo>
                    <a:pt x="223514" y="4183"/>
                  </a:lnTo>
                  <a:lnTo>
                    <a:pt x="223514" y="4015"/>
                  </a:lnTo>
                  <a:lnTo>
                    <a:pt x="223458" y="3848"/>
                  </a:lnTo>
                  <a:lnTo>
                    <a:pt x="223291" y="3625"/>
                  </a:lnTo>
                  <a:lnTo>
                    <a:pt x="223012" y="3458"/>
                  </a:lnTo>
                  <a:lnTo>
                    <a:pt x="222901" y="3402"/>
                  </a:lnTo>
                  <a:lnTo>
                    <a:pt x="222733" y="3346"/>
                  </a:lnTo>
                  <a:close/>
                  <a:moveTo>
                    <a:pt x="232771" y="3346"/>
                  </a:moveTo>
                  <a:lnTo>
                    <a:pt x="232604" y="3402"/>
                  </a:lnTo>
                  <a:lnTo>
                    <a:pt x="232437" y="3458"/>
                  </a:lnTo>
                  <a:lnTo>
                    <a:pt x="232158" y="3625"/>
                  </a:lnTo>
                  <a:lnTo>
                    <a:pt x="231991" y="3848"/>
                  </a:lnTo>
                  <a:lnTo>
                    <a:pt x="231935" y="4015"/>
                  </a:lnTo>
                  <a:lnTo>
                    <a:pt x="231935" y="4183"/>
                  </a:lnTo>
                  <a:lnTo>
                    <a:pt x="231935" y="4350"/>
                  </a:lnTo>
                  <a:lnTo>
                    <a:pt x="231991" y="4517"/>
                  </a:lnTo>
                  <a:lnTo>
                    <a:pt x="232158" y="4796"/>
                  </a:lnTo>
                  <a:lnTo>
                    <a:pt x="232437" y="4963"/>
                  </a:lnTo>
                  <a:lnTo>
                    <a:pt x="232604" y="5019"/>
                  </a:lnTo>
                  <a:lnTo>
                    <a:pt x="232939" y="5019"/>
                  </a:lnTo>
                  <a:lnTo>
                    <a:pt x="233050" y="4963"/>
                  </a:lnTo>
                  <a:lnTo>
                    <a:pt x="233329" y="4796"/>
                  </a:lnTo>
                  <a:lnTo>
                    <a:pt x="233496" y="4517"/>
                  </a:lnTo>
                  <a:lnTo>
                    <a:pt x="233552" y="4350"/>
                  </a:lnTo>
                  <a:lnTo>
                    <a:pt x="233552" y="4183"/>
                  </a:lnTo>
                  <a:lnTo>
                    <a:pt x="233552" y="4015"/>
                  </a:lnTo>
                  <a:lnTo>
                    <a:pt x="233496" y="3848"/>
                  </a:lnTo>
                  <a:lnTo>
                    <a:pt x="233329" y="3625"/>
                  </a:lnTo>
                  <a:lnTo>
                    <a:pt x="233050" y="3458"/>
                  </a:lnTo>
                  <a:lnTo>
                    <a:pt x="232939" y="3402"/>
                  </a:lnTo>
                  <a:lnTo>
                    <a:pt x="232771" y="3346"/>
                  </a:lnTo>
                  <a:close/>
                  <a:moveTo>
                    <a:pt x="274652" y="3402"/>
                  </a:moveTo>
                  <a:lnTo>
                    <a:pt x="274485" y="3458"/>
                  </a:lnTo>
                  <a:lnTo>
                    <a:pt x="274206" y="3625"/>
                  </a:lnTo>
                  <a:lnTo>
                    <a:pt x="274039" y="3904"/>
                  </a:lnTo>
                  <a:lnTo>
                    <a:pt x="273983" y="4015"/>
                  </a:lnTo>
                  <a:lnTo>
                    <a:pt x="273983" y="4183"/>
                  </a:lnTo>
                  <a:lnTo>
                    <a:pt x="273983" y="4350"/>
                  </a:lnTo>
                  <a:lnTo>
                    <a:pt x="274039" y="4517"/>
                  </a:lnTo>
                  <a:lnTo>
                    <a:pt x="274206" y="4796"/>
                  </a:lnTo>
                  <a:lnTo>
                    <a:pt x="274485" y="4963"/>
                  </a:lnTo>
                  <a:lnTo>
                    <a:pt x="274652" y="5019"/>
                  </a:lnTo>
                  <a:lnTo>
                    <a:pt x="274987" y="5019"/>
                  </a:lnTo>
                  <a:lnTo>
                    <a:pt x="275154" y="4963"/>
                  </a:lnTo>
                  <a:lnTo>
                    <a:pt x="275377" y="4796"/>
                  </a:lnTo>
                  <a:lnTo>
                    <a:pt x="275600" y="4517"/>
                  </a:lnTo>
                  <a:lnTo>
                    <a:pt x="275600" y="4350"/>
                  </a:lnTo>
                  <a:lnTo>
                    <a:pt x="275656" y="4183"/>
                  </a:lnTo>
                  <a:lnTo>
                    <a:pt x="275600" y="4015"/>
                  </a:lnTo>
                  <a:lnTo>
                    <a:pt x="275600" y="3904"/>
                  </a:lnTo>
                  <a:lnTo>
                    <a:pt x="275377" y="3625"/>
                  </a:lnTo>
                  <a:lnTo>
                    <a:pt x="275154" y="3458"/>
                  </a:lnTo>
                  <a:lnTo>
                    <a:pt x="274987" y="3402"/>
                  </a:lnTo>
                  <a:close/>
                  <a:moveTo>
                    <a:pt x="277998" y="3402"/>
                  </a:moveTo>
                  <a:lnTo>
                    <a:pt x="277831" y="3458"/>
                  </a:lnTo>
                  <a:lnTo>
                    <a:pt x="277608" y="3625"/>
                  </a:lnTo>
                  <a:lnTo>
                    <a:pt x="277441" y="3904"/>
                  </a:lnTo>
                  <a:lnTo>
                    <a:pt x="277385" y="4015"/>
                  </a:lnTo>
                  <a:lnTo>
                    <a:pt x="277329" y="4183"/>
                  </a:lnTo>
                  <a:lnTo>
                    <a:pt x="277385" y="4350"/>
                  </a:lnTo>
                  <a:lnTo>
                    <a:pt x="277441" y="4517"/>
                  </a:lnTo>
                  <a:lnTo>
                    <a:pt x="277608" y="4796"/>
                  </a:lnTo>
                  <a:lnTo>
                    <a:pt x="277831" y="4963"/>
                  </a:lnTo>
                  <a:lnTo>
                    <a:pt x="277998" y="5019"/>
                  </a:lnTo>
                  <a:lnTo>
                    <a:pt x="278333" y="5019"/>
                  </a:lnTo>
                  <a:lnTo>
                    <a:pt x="278500" y="4963"/>
                  </a:lnTo>
                  <a:lnTo>
                    <a:pt x="278779" y="4796"/>
                  </a:lnTo>
                  <a:lnTo>
                    <a:pt x="278946" y="4517"/>
                  </a:lnTo>
                  <a:lnTo>
                    <a:pt x="279002" y="4350"/>
                  </a:lnTo>
                  <a:lnTo>
                    <a:pt x="279002" y="4183"/>
                  </a:lnTo>
                  <a:lnTo>
                    <a:pt x="279002" y="4015"/>
                  </a:lnTo>
                  <a:lnTo>
                    <a:pt x="278946" y="3904"/>
                  </a:lnTo>
                  <a:lnTo>
                    <a:pt x="278779" y="3625"/>
                  </a:lnTo>
                  <a:lnTo>
                    <a:pt x="278500" y="3458"/>
                  </a:lnTo>
                  <a:lnTo>
                    <a:pt x="278333" y="3402"/>
                  </a:lnTo>
                  <a:close/>
                  <a:moveTo>
                    <a:pt x="281400" y="3402"/>
                  </a:moveTo>
                  <a:lnTo>
                    <a:pt x="281233" y="3458"/>
                  </a:lnTo>
                  <a:lnTo>
                    <a:pt x="280954" y="3625"/>
                  </a:lnTo>
                  <a:lnTo>
                    <a:pt x="280787" y="3904"/>
                  </a:lnTo>
                  <a:lnTo>
                    <a:pt x="280731" y="4015"/>
                  </a:lnTo>
                  <a:lnTo>
                    <a:pt x="280731" y="4183"/>
                  </a:lnTo>
                  <a:lnTo>
                    <a:pt x="280731" y="4350"/>
                  </a:lnTo>
                  <a:lnTo>
                    <a:pt x="280787" y="4517"/>
                  </a:lnTo>
                  <a:lnTo>
                    <a:pt x="280954" y="4796"/>
                  </a:lnTo>
                  <a:lnTo>
                    <a:pt x="281233" y="4963"/>
                  </a:lnTo>
                  <a:lnTo>
                    <a:pt x="281400" y="5019"/>
                  </a:lnTo>
                  <a:lnTo>
                    <a:pt x="281735" y="5019"/>
                  </a:lnTo>
                  <a:lnTo>
                    <a:pt x="281846" y="4963"/>
                  </a:lnTo>
                  <a:lnTo>
                    <a:pt x="282125" y="4796"/>
                  </a:lnTo>
                  <a:lnTo>
                    <a:pt x="282292" y="4517"/>
                  </a:lnTo>
                  <a:lnTo>
                    <a:pt x="282348" y="4350"/>
                  </a:lnTo>
                  <a:lnTo>
                    <a:pt x="282348" y="4183"/>
                  </a:lnTo>
                  <a:lnTo>
                    <a:pt x="282348" y="4015"/>
                  </a:lnTo>
                  <a:lnTo>
                    <a:pt x="282292" y="3904"/>
                  </a:lnTo>
                  <a:lnTo>
                    <a:pt x="282125" y="3625"/>
                  </a:lnTo>
                  <a:lnTo>
                    <a:pt x="281846" y="3458"/>
                  </a:lnTo>
                  <a:lnTo>
                    <a:pt x="281735" y="3402"/>
                  </a:lnTo>
                  <a:close/>
                  <a:moveTo>
                    <a:pt x="284690" y="3402"/>
                  </a:moveTo>
                  <a:lnTo>
                    <a:pt x="284523" y="3458"/>
                  </a:lnTo>
                  <a:lnTo>
                    <a:pt x="284300" y="3625"/>
                  </a:lnTo>
                  <a:lnTo>
                    <a:pt x="284077" y="3904"/>
                  </a:lnTo>
                  <a:lnTo>
                    <a:pt x="284077" y="4015"/>
                  </a:lnTo>
                  <a:lnTo>
                    <a:pt x="284021" y="4183"/>
                  </a:lnTo>
                  <a:lnTo>
                    <a:pt x="284077" y="4350"/>
                  </a:lnTo>
                  <a:lnTo>
                    <a:pt x="284077" y="4517"/>
                  </a:lnTo>
                  <a:lnTo>
                    <a:pt x="284300" y="4796"/>
                  </a:lnTo>
                  <a:lnTo>
                    <a:pt x="284523" y="4963"/>
                  </a:lnTo>
                  <a:lnTo>
                    <a:pt x="284690" y="5019"/>
                  </a:lnTo>
                  <a:lnTo>
                    <a:pt x="285025" y="5019"/>
                  </a:lnTo>
                  <a:lnTo>
                    <a:pt x="285192" y="4963"/>
                  </a:lnTo>
                  <a:lnTo>
                    <a:pt x="285471" y="4796"/>
                  </a:lnTo>
                  <a:lnTo>
                    <a:pt x="285638" y="4517"/>
                  </a:lnTo>
                  <a:lnTo>
                    <a:pt x="285694" y="4350"/>
                  </a:lnTo>
                  <a:lnTo>
                    <a:pt x="285694" y="4183"/>
                  </a:lnTo>
                  <a:lnTo>
                    <a:pt x="285694" y="4015"/>
                  </a:lnTo>
                  <a:lnTo>
                    <a:pt x="285638" y="3904"/>
                  </a:lnTo>
                  <a:lnTo>
                    <a:pt x="285471" y="3625"/>
                  </a:lnTo>
                  <a:lnTo>
                    <a:pt x="285192" y="3458"/>
                  </a:lnTo>
                  <a:lnTo>
                    <a:pt x="285025" y="3402"/>
                  </a:lnTo>
                  <a:close/>
                  <a:moveTo>
                    <a:pt x="3179" y="11711"/>
                  </a:moveTo>
                  <a:lnTo>
                    <a:pt x="3067" y="11767"/>
                  </a:lnTo>
                  <a:lnTo>
                    <a:pt x="2788" y="11934"/>
                  </a:lnTo>
                  <a:lnTo>
                    <a:pt x="2621" y="12213"/>
                  </a:lnTo>
                  <a:lnTo>
                    <a:pt x="2565" y="12324"/>
                  </a:lnTo>
                  <a:lnTo>
                    <a:pt x="2510" y="12492"/>
                  </a:lnTo>
                  <a:lnTo>
                    <a:pt x="2565" y="12659"/>
                  </a:lnTo>
                  <a:lnTo>
                    <a:pt x="2621" y="12826"/>
                  </a:lnTo>
                  <a:lnTo>
                    <a:pt x="2788" y="13105"/>
                  </a:lnTo>
                  <a:lnTo>
                    <a:pt x="3067" y="13272"/>
                  </a:lnTo>
                  <a:lnTo>
                    <a:pt x="3179" y="13328"/>
                  </a:lnTo>
                  <a:lnTo>
                    <a:pt x="3513" y="13328"/>
                  </a:lnTo>
                  <a:lnTo>
                    <a:pt x="3681" y="13272"/>
                  </a:lnTo>
                  <a:lnTo>
                    <a:pt x="3959" y="13105"/>
                  </a:lnTo>
                  <a:lnTo>
                    <a:pt x="4127" y="12826"/>
                  </a:lnTo>
                  <a:lnTo>
                    <a:pt x="4183" y="12659"/>
                  </a:lnTo>
                  <a:lnTo>
                    <a:pt x="4183" y="12492"/>
                  </a:lnTo>
                  <a:lnTo>
                    <a:pt x="4183" y="12324"/>
                  </a:lnTo>
                  <a:lnTo>
                    <a:pt x="4127" y="12213"/>
                  </a:lnTo>
                  <a:lnTo>
                    <a:pt x="3959" y="11934"/>
                  </a:lnTo>
                  <a:lnTo>
                    <a:pt x="3681" y="11767"/>
                  </a:lnTo>
                  <a:lnTo>
                    <a:pt x="3513" y="11711"/>
                  </a:lnTo>
                  <a:close/>
                  <a:moveTo>
                    <a:pt x="13273" y="11711"/>
                  </a:moveTo>
                  <a:lnTo>
                    <a:pt x="13161" y="11767"/>
                  </a:lnTo>
                  <a:lnTo>
                    <a:pt x="12882" y="11934"/>
                  </a:lnTo>
                  <a:lnTo>
                    <a:pt x="12715" y="12213"/>
                  </a:lnTo>
                  <a:lnTo>
                    <a:pt x="12659" y="12324"/>
                  </a:lnTo>
                  <a:lnTo>
                    <a:pt x="12603" y="12492"/>
                  </a:lnTo>
                  <a:lnTo>
                    <a:pt x="12659" y="12659"/>
                  </a:lnTo>
                  <a:lnTo>
                    <a:pt x="12715" y="12826"/>
                  </a:lnTo>
                  <a:lnTo>
                    <a:pt x="12882" y="13105"/>
                  </a:lnTo>
                  <a:lnTo>
                    <a:pt x="13161" y="13272"/>
                  </a:lnTo>
                  <a:lnTo>
                    <a:pt x="13273" y="13328"/>
                  </a:lnTo>
                  <a:lnTo>
                    <a:pt x="13607" y="13328"/>
                  </a:lnTo>
                  <a:lnTo>
                    <a:pt x="13774" y="13272"/>
                  </a:lnTo>
                  <a:lnTo>
                    <a:pt x="14053" y="13105"/>
                  </a:lnTo>
                  <a:lnTo>
                    <a:pt x="14221" y="12826"/>
                  </a:lnTo>
                  <a:lnTo>
                    <a:pt x="14276" y="12659"/>
                  </a:lnTo>
                  <a:lnTo>
                    <a:pt x="14276" y="12492"/>
                  </a:lnTo>
                  <a:lnTo>
                    <a:pt x="14276" y="12324"/>
                  </a:lnTo>
                  <a:lnTo>
                    <a:pt x="14221" y="12213"/>
                  </a:lnTo>
                  <a:lnTo>
                    <a:pt x="14053" y="11934"/>
                  </a:lnTo>
                  <a:lnTo>
                    <a:pt x="13774" y="11767"/>
                  </a:lnTo>
                  <a:lnTo>
                    <a:pt x="13607" y="11711"/>
                  </a:lnTo>
                  <a:close/>
                  <a:moveTo>
                    <a:pt x="16674" y="11711"/>
                  </a:moveTo>
                  <a:lnTo>
                    <a:pt x="16507" y="11767"/>
                  </a:lnTo>
                  <a:lnTo>
                    <a:pt x="16228" y="11934"/>
                  </a:lnTo>
                  <a:lnTo>
                    <a:pt x="16061" y="12213"/>
                  </a:lnTo>
                  <a:lnTo>
                    <a:pt x="16005" y="12324"/>
                  </a:lnTo>
                  <a:lnTo>
                    <a:pt x="16005" y="12492"/>
                  </a:lnTo>
                  <a:lnTo>
                    <a:pt x="16005" y="12659"/>
                  </a:lnTo>
                  <a:lnTo>
                    <a:pt x="16061" y="12826"/>
                  </a:lnTo>
                  <a:lnTo>
                    <a:pt x="16228" y="13105"/>
                  </a:lnTo>
                  <a:lnTo>
                    <a:pt x="16507" y="13272"/>
                  </a:lnTo>
                  <a:lnTo>
                    <a:pt x="16674" y="13328"/>
                  </a:lnTo>
                  <a:lnTo>
                    <a:pt x="17009" y="13328"/>
                  </a:lnTo>
                  <a:lnTo>
                    <a:pt x="17120" y="13272"/>
                  </a:lnTo>
                  <a:lnTo>
                    <a:pt x="17399" y="13105"/>
                  </a:lnTo>
                  <a:lnTo>
                    <a:pt x="17567" y="12826"/>
                  </a:lnTo>
                  <a:lnTo>
                    <a:pt x="17622" y="12659"/>
                  </a:lnTo>
                  <a:lnTo>
                    <a:pt x="17678" y="12492"/>
                  </a:lnTo>
                  <a:lnTo>
                    <a:pt x="17622" y="12324"/>
                  </a:lnTo>
                  <a:lnTo>
                    <a:pt x="17567" y="12213"/>
                  </a:lnTo>
                  <a:lnTo>
                    <a:pt x="17399" y="11934"/>
                  </a:lnTo>
                  <a:lnTo>
                    <a:pt x="17120" y="11767"/>
                  </a:lnTo>
                  <a:lnTo>
                    <a:pt x="17009" y="11711"/>
                  </a:lnTo>
                  <a:close/>
                  <a:moveTo>
                    <a:pt x="20020" y="11711"/>
                  </a:moveTo>
                  <a:lnTo>
                    <a:pt x="19853" y="11767"/>
                  </a:lnTo>
                  <a:lnTo>
                    <a:pt x="19630" y="11934"/>
                  </a:lnTo>
                  <a:lnTo>
                    <a:pt x="19407" y="12213"/>
                  </a:lnTo>
                  <a:lnTo>
                    <a:pt x="19351" y="12324"/>
                  </a:lnTo>
                  <a:lnTo>
                    <a:pt x="19351" y="12492"/>
                  </a:lnTo>
                  <a:lnTo>
                    <a:pt x="19351" y="12659"/>
                  </a:lnTo>
                  <a:lnTo>
                    <a:pt x="19407" y="12826"/>
                  </a:lnTo>
                  <a:lnTo>
                    <a:pt x="19630" y="13105"/>
                  </a:lnTo>
                  <a:lnTo>
                    <a:pt x="19853" y="13272"/>
                  </a:lnTo>
                  <a:lnTo>
                    <a:pt x="20020" y="13328"/>
                  </a:lnTo>
                  <a:lnTo>
                    <a:pt x="20355" y="13328"/>
                  </a:lnTo>
                  <a:lnTo>
                    <a:pt x="20522" y="13272"/>
                  </a:lnTo>
                  <a:lnTo>
                    <a:pt x="20801" y="13105"/>
                  </a:lnTo>
                  <a:lnTo>
                    <a:pt x="20968" y="12826"/>
                  </a:lnTo>
                  <a:lnTo>
                    <a:pt x="21024" y="12659"/>
                  </a:lnTo>
                  <a:lnTo>
                    <a:pt x="21024" y="12492"/>
                  </a:lnTo>
                  <a:lnTo>
                    <a:pt x="21024" y="12324"/>
                  </a:lnTo>
                  <a:lnTo>
                    <a:pt x="20968" y="12213"/>
                  </a:lnTo>
                  <a:lnTo>
                    <a:pt x="20801" y="11934"/>
                  </a:lnTo>
                  <a:lnTo>
                    <a:pt x="20522" y="11767"/>
                  </a:lnTo>
                  <a:lnTo>
                    <a:pt x="20355" y="11711"/>
                  </a:lnTo>
                  <a:close/>
                  <a:moveTo>
                    <a:pt x="25095" y="11711"/>
                  </a:moveTo>
                  <a:lnTo>
                    <a:pt x="24928" y="11767"/>
                  </a:lnTo>
                  <a:lnTo>
                    <a:pt x="24705" y="11934"/>
                  </a:lnTo>
                  <a:lnTo>
                    <a:pt x="24482" y="12213"/>
                  </a:lnTo>
                  <a:lnTo>
                    <a:pt x="24426" y="12324"/>
                  </a:lnTo>
                  <a:lnTo>
                    <a:pt x="24426" y="12492"/>
                  </a:lnTo>
                  <a:lnTo>
                    <a:pt x="24426" y="12659"/>
                  </a:lnTo>
                  <a:lnTo>
                    <a:pt x="24482" y="12826"/>
                  </a:lnTo>
                  <a:lnTo>
                    <a:pt x="24705" y="13105"/>
                  </a:lnTo>
                  <a:lnTo>
                    <a:pt x="24928" y="13272"/>
                  </a:lnTo>
                  <a:lnTo>
                    <a:pt x="25095" y="13328"/>
                  </a:lnTo>
                  <a:lnTo>
                    <a:pt x="25430" y="13328"/>
                  </a:lnTo>
                  <a:lnTo>
                    <a:pt x="25597" y="13272"/>
                  </a:lnTo>
                  <a:lnTo>
                    <a:pt x="25876" y="13105"/>
                  </a:lnTo>
                  <a:lnTo>
                    <a:pt x="26043" y="12826"/>
                  </a:lnTo>
                  <a:lnTo>
                    <a:pt x="26099" y="12659"/>
                  </a:lnTo>
                  <a:lnTo>
                    <a:pt x="26099" y="12492"/>
                  </a:lnTo>
                  <a:lnTo>
                    <a:pt x="26099" y="12324"/>
                  </a:lnTo>
                  <a:lnTo>
                    <a:pt x="26043" y="12213"/>
                  </a:lnTo>
                  <a:lnTo>
                    <a:pt x="25876" y="11934"/>
                  </a:lnTo>
                  <a:lnTo>
                    <a:pt x="25597" y="11767"/>
                  </a:lnTo>
                  <a:lnTo>
                    <a:pt x="25430" y="11711"/>
                  </a:lnTo>
                  <a:close/>
                  <a:moveTo>
                    <a:pt x="28441" y="11711"/>
                  </a:moveTo>
                  <a:lnTo>
                    <a:pt x="28274" y="11767"/>
                  </a:lnTo>
                  <a:lnTo>
                    <a:pt x="27995" y="11934"/>
                  </a:lnTo>
                  <a:lnTo>
                    <a:pt x="27828" y="12213"/>
                  </a:lnTo>
                  <a:lnTo>
                    <a:pt x="27772" y="12324"/>
                  </a:lnTo>
                  <a:lnTo>
                    <a:pt x="27772" y="12492"/>
                  </a:lnTo>
                  <a:lnTo>
                    <a:pt x="27772" y="12659"/>
                  </a:lnTo>
                  <a:lnTo>
                    <a:pt x="27828" y="12826"/>
                  </a:lnTo>
                  <a:lnTo>
                    <a:pt x="27995" y="13105"/>
                  </a:lnTo>
                  <a:lnTo>
                    <a:pt x="28274" y="13272"/>
                  </a:lnTo>
                  <a:lnTo>
                    <a:pt x="28441" y="13328"/>
                  </a:lnTo>
                  <a:lnTo>
                    <a:pt x="28776" y="13328"/>
                  </a:lnTo>
                  <a:lnTo>
                    <a:pt x="28943" y="13272"/>
                  </a:lnTo>
                  <a:lnTo>
                    <a:pt x="29166" y="13105"/>
                  </a:lnTo>
                  <a:lnTo>
                    <a:pt x="29333" y="12826"/>
                  </a:lnTo>
                  <a:lnTo>
                    <a:pt x="29389" y="12659"/>
                  </a:lnTo>
                  <a:lnTo>
                    <a:pt x="29445" y="12492"/>
                  </a:lnTo>
                  <a:lnTo>
                    <a:pt x="29389" y="12324"/>
                  </a:lnTo>
                  <a:lnTo>
                    <a:pt x="29333" y="12213"/>
                  </a:lnTo>
                  <a:lnTo>
                    <a:pt x="29166" y="11934"/>
                  </a:lnTo>
                  <a:lnTo>
                    <a:pt x="28943" y="11767"/>
                  </a:lnTo>
                  <a:lnTo>
                    <a:pt x="28776" y="11711"/>
                  </a:lnTo>
                  <a:close/>
                  <a:moveTo>
                    <a:pt x="40152" y="11711"/>
                  </a:moveTo>
                  <a:lnTo>
                    <a:pt x="40041" y="11767"/>
                  </a:lnTo>
                  <a:lnTo>
                    <a:pt x="39762" y="11934"/>
                  </a:lnTo>
                  <a:lnTo>
                    <a:pt x="39595" y="12213"/>
                  </a:lnTo>
                  <a:lnTo>
                    <a:pt x="39539" y="12324"/>
                  </a:lnTo>
                  <a:lnTo>
                    <a:pt x="39539" y="12492"/>
                  </a:lnTo>
                  <a:lnTo>
                    <a:pt x="39539" y="12659"/>
                  </a:lnTo>
                  <a:lnTo>
                    <a:pt x="39595" y="12826"/>
                  </a:lnTo>
                  <a:lnTo>
                    <a:pt x="39762" y="13105"/>
                  </a:lnTo>
                  <a:lnTo>
                    <a:pt x="40041" y="13272"/>
                  </a:lnTo>
                  <a:lnTo>
                    <a:pt x="40152" y="13328"/>
                  </a:lnTo>
                  <a:lnTo>
                    <a:pt x="40487" y="13328"/>
                  </a:lnTo>
                  <a:lnTo>
                    <a:pt x="40654" y="13272"/>
                  </a:lnTo>
                  <a:lnTo>
                    <a:pt x="40933" y="13105"/>
                  </a:lnTo>
                  <a:lnTo>
                    <a:pt x="41100" y="12826"/>
                  </a:lnTo>
                  <a:lnTo>
                    <a:pt x="41156" y="12659"/>
                  </a:lnTo>
                  <a:lnTo>
                    <a:pt x="41156" y="12492"/>
                  </a:lnTo>
                  <a:lnTo>
                    <a:pt x="41156" y="12324"/>
                  </a:lnTo>
                  <a:lnTo>
                    <a:pt x="41100" y="12213"/>
                  </a:lnTo>
                  <a:lnTo>
                    <a:pt x="40933" y="11934"/>
                  </a:lnTo>
                  <a:lnTo>
                    <a:pt x="40654" y="11767"/>
                  </a:lnTo>
                  <a:lnTo>
                    <a:pt x="40487" y="11711"/>
                  </a:lnTo>
                  <a:close/>
                  <a:moveTo>
                    <a:pt x="48517" y="11711"/>
                  </a:moveTo>
                  <a:lnTo>
                    <a:pt x="48350" y="11767"/>
                  </a:lnTo>
                  <a:lnTo>
                    <a:pt x="48127" y="11934"/>
                  </a:lnTo>
                  <a:lnTo>
                    <a:pt x="47904" y="12213"/>
                  </a:lnTo>
                  <a:lnTo>
                    <a:pt x="47904" y="12324"/>
                  </a:lnTo>
                  <a:lnTo>
                    <a:pt x="47848" y="12492"/>
                  </a:lnTo>
                  <a:lnTo>
                    <a:pt x="47904" y="12659"/>
                  </a:lnTo>
                  <a:lnTo>
                    <a:pt x="47904" y="12826"/>
                  </a:lnTo>
                  <a:lnTo>
                    <a:pt x="48127" y="13105"/>
                  </a:lnTo>
                  <a:lnTo>
                    <a:pt x="48350" y="13272"/>
                  </a:lnTo>
                  <a:lnTo>
                    <a:pt x="48517" y="13328"/>
                  </a:lnTo>
                  <a:lnTo>
                    <a:pt x="48852" y="13328"/>
                  </a:lnTo>
                  <a:lnTo>
                    <a:pt x="49019" y="13272"/>
                  </a:lnTo>
                  <a:lnTo>
                    <a:pt x="49298" y="13105"/>
                  </a:lnTo>
                  <a:lnTo>
                    <a:pt x="49465" y="12826"/>
                  </a:lnTo>
                  <a:lnTo>
                    <a:pt x="49521" y="12659"/>
                  </a:lnTo>
                  <a:lnTo>
                    <a:pt x="49521" y="12492"/>
                  </a:lnTo>
                  <a:lnTo>
                    <a:pt x="49521" y="12324"/>
                  </a:lnTo>
                  <a:lnTo>
                    <a:pt x="49465" y="12213"/>
                  </a:lnTo>
                  <a:lnTo>
                    <a:pt x="49298" y="11934"/>
                  </a:lnTo>
                  <a:lnTo>
                    <a:pt x="49019" y="11767"/>
                  </a:lnTo>
                  <a:lnTo>
                    <a:pt x="48852" y="11711"/>
                  </a:lnTo>
                  <a:close/>
                  <a:moveTo>
                    <a:pt x="51808" y="11711"/>
                  </a:moveTo>
                  <a:lnTo>
                    <a:pt x="51696" y="11767"/>
                  </a:lnTo>
                  <a:lnTo>
                    <a:pt x="51417" y="11934"/>
                  </a:lnTo>
                  <a:lnTo>
                    <a:pt x="51250" y="12213"/>
                  </a:lnTo>
                  <a:lnTo>
                    <a:pt x="51194" y="12324"/>
                  </a:lnTo>
                  <a:lnTo>
                    <a:pt x="51194" y="12492"/>
                  </a:lnTo>
                  <a:lnTo>
                    <a:pt x="51194" y="12659"/>
                  </a:lnTo>
                  <a:lnTo>
                    <a:pt x="51250" y="12826"/>
                  </a:lnTo>
                  <a:lnTo>
                    <a:pt x="51417" y="13105"/>
                  </a:lnTo>
                  <a:lnTo>
                    <a:pt x="51696" y="13272"/>
                  </a:lnTo>
                  <a:lnTo>
                    <a:pt x="51808" y="13328"/>
                  </a:lnTo>
                  <a:lnTo>
                    <a:pt x="52142" y="13328"/>
                  </a:lnTo>
                  <a:lnTo>
                    <a:pt x="52309" y="13272"/>
                  </a:lnTo>
                  <a:lnTo>
                    <a:pt x="52588" y="13105"/>
                  </a:lnTo>
                  <a:lnTo>
                    <a:pt x="52756" y="12826"/>
                  </a:lnTo>
                  <a:lnTo>
                    <a:pt x="52811" y="12659"/>
                  </a:lnTo>
                  <a:lnTo>
                    <a:pt x="52811" y="12492"/>
                  </a:lnTo>
                  <a:lnTo>
                    <a:pt x="52811" y="12324"/>
                  </a:lnTo>
                  <a:lnTo>
                    <a:pt x="52756" y="12213"/>
                  </a:lnTo>
                  <a:lnTo>
                    <a:pt x="52588" y="11934"/>
                  </a:lnTo>
                  <a:lnTo>
                    <a:pt x="52309" y="11767"/>
                  </a:lnTo>
                  <a:lnTo>
                    <a:pt x="52142" y="11711"/>
                  </a:lnTo>
                  <a:close/>
                  <a:moveTo>
                    <a:pt x="56938" y="11711"/>
                  </a:moveTo>
                  <a:lnTo>
                    <a:pt x="56771" y="11767"/>
                  </a:lnTo>
                  <a:lnTo>
                    <a:pt x="56492" y="11934"/>
                  </a:lnTo>
                  <a:lnTo>
                    <a:pt x="56325" y="12213"/>
                  </a:lnTo>
                  <a:lnTo>
                    <a:pt x="56269" y="12324"/>
                  </a:lnTo>
                  <a:lnTo>
                    <a:pt x="56269" y="12492"/>
                  </a:lnTo>
                  <a:lnTo>
                    <a:pt x="56269" y="12659"/>
                  </a:lnTo>
                  <a:lnTo>
                    <a:pt x="56325" y="12826"/>
                  </a:lnTo>
                  <a:lnTo>
                    <a:pt x="56492" y="13105"/>
                  </a:lnTo>
                  <a:lnTo>
                    <a:pt x="56771" y="13272"/>
                  </a:lnTo>
                  <a:lnTo>
                    <a:pt x="56938" y="13328"/>
                  </a:lnTo>
                  <a:lnTo>
                    <a:pt x="57273" y="13328"/>
                  </a:lnTo>
                  <a:lnTo>
                    <a:pt x="57440" y="13272"/>
                  </a:lnTo>
                  <a:lnTo>
                    <a:pt x="57663" y="13105"/>
                  </a:lnTo>
                  <a:lnTo>
                    <a:pt x="57830" y="12826"/>
                  </a:lnTo>
                  <a:lnTo>
                    <a:pt x="57886" y="12659"/>
                  </a:lnTo>
                  <a:lnTo>
                    <a:pt x="57942" y="12492"/>
                  </a:lnTo>
                  <a:lnTo>
                    <a:pt x="57886" y="12324"/>
                  </a:lnTo>
                  <a:lnTo>
                    <a:pt x="57830" y="12213"/>
                  </a:lnTo>
                  <a:lnTo>
                    <a:pt x="57663" y="11934"/>
                  </a:lnTo>
                  <a:lnTo>
                    <a:pt x="57440" y="11767"/>
                  </a:lnTo>
                  <a:lnTo>
                    <a:pt x="57273" y="11711"/>
                  </a:lnTo>
                  <a:close/>
                  <a:moveTo>
                    <a:pt x="62013" y="11711"/>
                  </a:moveTo>
                  <a:lnTo>
                    <a:pt x="61846" y="11767"/>
                  </a:lnTo>
                  <a:lnTo>
                    <a:pt x="61567" y="11934"/>
                  </a:lnTo>
                  <a:lnTo>
                    <a:pt x="61399" y="12213"/>
                  </a:lnTo>
                  <a:lnTo>
                    <a:pt x="61344" y="12324"/>
                  </a:lnTo>
                  <a:lnTo>
                    <a:pt x="61344" y="12492"/>
                  </a:lnTo>
                  <a:lnTo>
                    <a:pt x="61344" y="12659"/>
                  </a:lnTo>
                  <a:lnTo>
                    <a:pt x="61399" y="12826"/>
                  </a:lnTo>
                  <a:lnTo>
                    <a:pt x="61567" y="13105"/>
                  </a:lnTo>
                  <a:lnTo>
                    <a:pt x="61846" y="13272"/>
                  </a:lnTo>
                  <a:lnTo>
                    <a:pt x="62013" y="13328"/>
                  </a:lnTo>
                  <a:lnTo>
                    <a:pt x="62347" y="13328"/>
                  </a:lnTo>
                  <a:lnTo>
                    <a:pt x="62515" y="13272"/>
                  </a:lnTo>
                  <a:lnTo>
                    <a:pt x="62738" y="13105"/>
                  </a:lnTo>
                  <a:lnTo>
                    <a:pt x="62961" y="12826"/>
                  </a:lnTo>
                  <a:lnTo>
                    <a:pt x="62961" y="12659"/>
                  </a:lnTo>
                  <a:lnTo>
                    <a:pt x="63017" y="12492"/>
                  </a:lnTo>
                  <a:lnTo>
                    <a:pt x="62961" y="12324"/>
                  </a:lnTo>
                  <a:lnTo>
                    <a:pt x="62961" y="12213"/>
                  </a:lnTo>
                  <a:lnTo>
                    <a:pt x="62738" y="11934"/>
                  </a:lnTo>
                  <a:lnTo>
                    <a:pt x="62515" y="11767"/>
                  </a:lnTo>
                  <a:lnTo>
                    <a:pt x="62347" y="11711"/>
                  </a:lnTo>
                  <a:close/>
                  <a:moveTo>
                    <a:pt x="72051" y="11711"/>
                  </a:moveTo>
                  <a:lnTo>
                    <a:pt x="71884" y="11767"/>
                  </a:lnTo>
                  <a:lnTo>
                    <a:pt x="71605" y="11934"/>
                  </a:lnTo>
                  <a:lnTo>
                    <a:pt x="71438" y="12213"/>
                  </a:lnTo>
                  <a:lnTo>
                    <a:pt x="71382" y="12324"/>
                  </a:lnTo>
                  <a:lnTo>
                    <a:pt x="71382" y="12492"/>
                  </a:lnTo>
                  <a:lnTo>
                    <a:pt x="71382" y="12659"/>
                  </a:lnTo>
                  <a:lnTo>
                    <a:pt x="71438" y="12826"/>
                  </a:lnTo>
                  <a:lnTo>
                    <a:pt x="71605" y="13105"/>
                  </a:lnTo>
                  <a:lnTo>
                    <a:pt x="71884" y="13272"/>
                  </a:lnTo>
                  <a:lnTo>
                    <a:pt x="72051" y="13328"/>
                  </a:lnTo>
                  <a:lnTo>
                    <a:pt x="72386" y="13328"/>
                  </a:lnTo>
                  <a:lnTo>
                    <a:pt x="72553" y="13272"/>
                  </a:lnTo>
                  <a:lnTo>
                    <a:pt x="72776" y="13105"/>
                  </a:lnTo>
                  <a:lnTo>
                    <a:pt x="72999" y="12826"/>
                  </a:lnTo>
                  <a:lnTo>
                    <a:pt x="72999" y="12659"/>
                  </a:lnTo>
                  <a:lnTo>
                    <a:pt x="73055" y="12492"/>
                  </a:lnTo>
                  <a:lnTo>
                    <a:pt x="72999" y="12324"/>
                  </a:lnTo>
                  <a:lnTo>
                    <a:pt x="72999" y="12213"/>
                  </a:lnTo>
                  <a:lnTo>
                    <a:pt x="72776" y="11934"/>
                  </a:lnTo>
                  <a:lnTo>
                    <a:pt x="72553" y="11767"/>
                  </a:lnTo>
                  <a:lnTo>
                    <a:pt x="72386" y="11711"/>
                  </a:lnTo>
                  <a:close/>
                  <a:moveTo>
                    <a:pt x="80472" y="11711"/>
                  </a:moveTo>
                  <a:lnTo>
                    <a:pt x="80304" y="11767"/>
                  </a:lnTo>
                  <a:lnTo>
                    <a:pt x="80081" y="11934"/>
                  </a:lnTo>
                  <a:lnTo>
                    <a:pt x="79914" y="12213"/>
                  </a:lnTo>
                  <a:lnTo>
                    <a:pt x="79858" y="12324"/>
                  </a:lnTo>
                  <a:lnTo>
                    <a:pt x="79803" y="12492"/>
                  </a:lnTo>
                  <a:lnTo>
                    <a:pt x="79858" y="12659"/>
                  </a:lnTo>
                  <a:lnTo>
                    <a:pt x="79914" y="12826"/>
                  </a:lnTo>
                  <a:lnTo>
                    <a:pt x="80081" y="13105"/>
                  </a:lnTo>
                  <a:lnTo>
                    <a:pt x="80304" y="13272"/>
                  </a:lnTo>
                  <a:lnTo>
                    <a:pt x="80472" y="13328"/>
                  </a:lnTo>
                  <a:lnTo>
                    <a:pt x="80806" y="13328"/>
                  </a:lnTo>
                  <a:lnTo>
                    <a:pt x="80974" y="13272"/>
                  </a:lnTo>
                  <a:lnTo>
                    <a:pt x="81252" y="13105"/>
                  </a:lnTo>
                  <a:lnTo>
                    <a:pt x="81420" y="12826"/>
                  </a:lnTo>
                  <a:lnTo>
                    <a:pt x="81476" y="12659"/>
                  </a:lnTo>
                  <a:lnTo>
                    <a:pt x="81476" y="12492"/>
                  </a:lnTo>
                  <a:lnTo>
                    <a:pt x="81476" y="12324"/>
                  </a:lnTo>
                  <a:lnTo>
                    <a:pt x="81420" y="12213"/>
                  </a:lnTo>
                  <a:lnTo>
                    <a:pt x="81252" y="11934"/>
                  </a:lnTo>
                  <a:lnTo>
                    <a:pt x="80974" y="11767"/>
                  </a:lnTo>
                  <a:lnTo>
                    <a:pt x="80806" y="11711"/>
                  </a:lnTo>
                  <a:close/>
                  <a:moveTo>
                    <a:pt x="90621" y="11711"/>
                  </a:moveTo>
                  <a:lnTo>
                    <a:pt x="90510" y="11767"/>
                  </a:lnTo>
                  <a:lnTo>
                    <a:pt x="90231" y="11934"/>
                  </a:lnTo>
                  <a:lnTo>
                    <a:pt x="90064" y="12213"/>
                  </a:lnTo>
                  <a:lnTo>
                    <a:pt x="90008" y="12324"/>
                  </a:lnTo>
                  <a:lnTo>
                    <a:pt x="90008" y="12492"/>
                  </a:lnTo>
                  <a:lnTo>
                    <a:pt x="90008" y="12659"/>
                  </a:lnTo>
                  <a:lnTo>
                    <a:pt x="90064" y="12826"/>
                  </a:lnTo>
                  <a:lnTo>
                    <a:pt x="90231" y="13105"/>
                  </a:lnTo>
                  <a:lnTo>
                    <a:pt x="90510" y="13272"/>
                  </a:lnTo>
                  <a:lnTo>
                    <a:pt x="90621" y="13328"/>
                  </a:lnTo>
                  <a:lnTo>
                    <a:pt x="90956" y="13328"/>
                  </a:lnTo>
                  <a:lnTo>
                    <a:pt x="91123" y="13272"/>
                  </a:lnTo>
                  <a:lnTo>
                    <a:pt x="91402" y="13105"/>
                  </a:lnTo>
                  <a:lnTo>
                    <a:pt x="91569" y="12826"/>
                  </a:lnTo>
                  <a:lnTo>
                    <a:pt x="91625" y="12659"/>
                  </a:lnTo>
                  <a:lnTo>
                    <a:pt x="91625" y="12492"/>
                  </a:lnTo>
                  <a:lnTo>
                    <a:pt x="91625" y="12324"/>
                  </a:lnTo>
                  <a:lnTo>
                    <a:pt x="91569" y="12213"/>
                  </a:lnTo>
                  <a:lnTo>
                    <a:pt x="91402" y="11934"/>
                  </a:lnTo>
                  <a:lnTo>
                    <a:pt x="91123" y="11767"/>
                  </a:lnTo>
                  <a:lnTo>
                    <a:pt x="90956" y="11711"/>
                  </a:lnTo>
                  <a:close/>
                  <a:moveTo>
                    <a:pt x="98986" y="11711"/>
                  </a:moveTo>
                  <a:lnTo>
                    <a:pt x="98875" y="11767"/>
                  </a:lnTo>
                  <a:lnTo>
                    <a:pt x="98596" y="11934"/>
                  </a:lnTo>
                  <a:lnTo>
                    <a:pt x="98429" y="12213"/>
                  </a:lnTo>
                  <a:lnTo>
                    <a:pt x="98373" y="12324"/>
                  </a:lnTo>
                  <a:lnTo>
                    <a:pt x="98373" y="12492"/>
                  </a:lnTo>
                  <a:lnTo>
                    <a:pt x="98373" y="12659"/>
                  </a:lnTo>
                  <a:lnTo>
                    <a:pt x="98429" y="12826"/>
                  </a:lnTo>
                  <a:lnTo>
                    <a:pt x="98596" y="13105"/>
                  </a:lnTo>
                  <a:lnTo>
                    <a:pt x="98875" y="13272"/>
                  </a:lnTo>
                  <a:lnTo>
                    <a:pt x="98986" y="13328"/>
                  </a:lnTo>
                  <a:lnTo>
                    <a:pt x="99321" y="13328"/>
                  </a:lnTo>
                  <a:lnTo>
                    <a:pt x="99488" y="13272"/>
                  </a:lnTo>
                  <a:lnTo>
                    <a:pt x="99767" y="13105"/>
                  </a:lnTo>
                  <a:lnTo>
                    <a:pt x="99934" y="12826"/>
                  </a:lnTo>
                  <a:lnTo>
                    <a:pt x="99990" y="12659"/>
                  </a:lnTo>
                  <a:lnTo>
                    <a:pt x="99990" y="12492"/>
                  </a:lnTo>
                  <a:lnTo>
                    <a:pt x="99990" y="12324"/>
                  </a:lnTo>
                  <a:lnTo>
                    <a:pt x="99934" y="12213"/>
                  </a:lnTo>
                  <a:lnTo>
                    <a:pt x="99767" y="11934"/>
                  </a:lnTo>
                  <a:lnTo>
                    <a:pt x="99488" y="11767"/>
                  </a:lnTo>
                  <a:lnTo>
                    <a:pt x="99321" y="11711"/>
                  </a:lnTo>
                  <a:close/>
                  <a:moveTo>
                    <a:pt x="109080" y="11711"/>
                  </a:moveTo>
                  <a:lnTo>
                    <a:pt x="108969" y="11767"/>
                  </a:lnTo>
                  <a:lnTo>
                    <a:pt x="108690" y="11934"/>
                  </a:lnTo>
                  <a:lnTo>
                    <a:pt x="108523" y="12213"/>
                  </a:lnTo>
                  <a:lnTo>
                    <a:pt x="108467" y="12324"/>
                  </a:lnTo>
                  <a:lnTo>
                    <a:pt x="108467" y="12492"/>
                  </a:lnTo>
                  <a:lnTo>
                    <a:pt x="108467" y="12659"/>
                  </a:lnTo>
                  <a:lnTo>
                    <a:pt x="108523" y="12826"/>
                  </a:lnTo>
                  <a:lnTo>
                    <a:pt x="108690" y="13105"/>
                  </a:lnTo>
                  <a:lnTo>
                    <a:pt x="108969" y="13272"/>
                  </a:lnTo>
                  <a:lnTo>
                    <a:pt x="109080" y="13328"/>
                  </a:lnTo>
                  <a:lnTo>
                    <a:pt x="109415" y="13328"/>
                  </a:lnTo>
                  <a:lnTo>
                    <a:pt x="109582" y="13272"/>
                  </a:lnTo>
                  <a:lnTo>
                    <a:pt x="109861" y="13105"/>
                  </a:lnTo>
                  <a:lnTo>
                    <a:pt x="110028" y="12826"/>
                  </a:lnTo>
                  <a:lnTo>
                    <a:pt x="110084" y="12659"/>
                  </a:lnTo>
                  <a:lnTo>
                    <a:pt x="110084" y="12492"/>
                  </a:lnTo>
                  <a:lnTo>
                    <a:pt x="110084" y="12324"/>
                  </a:lnTo>
                  <a:lnTo>
                    <a:pt x="110028" y="12213"/>
                  </a:lnTo>
                  <a:lnTo>
                    <a:pt x="109861" y="11934"/>
                  </a:lnTo>
                  <a:lnTo>
                    <a:pt x="109582" y="11767"/>
                  </a:lnTo>
                  <a:lnTo>
                    <a:pt x="109415" y="11711"/>
                  </a:lnTo>
                  <a:close/>
                  <a:moveTo>
                    <a:pt x="112482" y="11711"/>
                  </a:moveTo>
                  <a:lnTo>
                    <a:pt x="112315" y="11767"/>
                  </a:lnTo>
                  <a:lnTo>
                    <a:pt x="112036" y="11934"/>
                  </a:lnTo>
                  <a:lnTo>
                    <a:pt x="111869" y="12213"/>
                  </a:lnTo>
                  <a:lnTo>
                    <a:pt x="111813" y="12324"/>
                  </a:lnTo>
                  <a:lnTo>
                    <a:pt x="111813" y="12492"/>
                  </a:lnTo>
                  <a:lnTo>
                    <a:pt x="111813" y="12659"/>
                  </a:lnTo>
                  <a:lnTo>
                    <a:pt x="111869" y="12826"/>
                  </a:lnTo>
                  <a:lnTo>
                    <a:pt x="112036" y="13105"/>
                  </a:lnTo>
                  <a:lnTo>
                    <a:pt x="112315" y="13272"/>
                  </a:lnTo>
                  <a:lnTo>
                    <a:pt x="112482" y="13328"/>
                  </a:lnTo>
                  <a:lnTo>
                    <a:pt x="112817" y="13328"/>
                  </a:lnTo>
                  <a:lnTo>
                    <a:pt x="112984" y="13272"/>
                  </a:lnTo>
                  <a:lnTo>
                    <a:pt x="113207" y="13105"/>
                  </a:lnTo>
                  <a:lnTo>
                    <a:pt x="113430" y="12826"/>
                  </a:lnTo>
                  <a:lnTo>
                    <a:pt x="113430" y="12659"/>
                  </a:lnTo>
                  <a:lnTo>
                    <a:pt x="113486" y="12492"/>
                  </a:lnTo>
                  <a:lnTo>
                    <a:pt x="113430" y="12324"/>
                  </a:lnTo>
                  <a:lnTo>
                    <a:pt x="113430" y="12213"/>
                  </a:lnTo>
                  <a:lnTo>
                    <a:pt x="113207" y="11934"/>
                  </a:lnTo>
                  <a:lnTo>
                    <a:pt x="112984" y="11767"/>
                  </a:lnTo>
                  <a:lnTo>
                    <a:pt x="112817" y="11711"/>
                  </a:lnTo>
                  <a:close/>
                  <a:moveTo>
                    <a:pt x="115828" y="11711"/>
                  </a:moveTo>
                  <a:lnTo>
                    <a:pt x="115661" y="11767"/>
                  </a:lnTo>
                  <a:lnTo>
                    <a:pt x="115438" y="11934"/>
                  </a:lnTo>
                  <a:lnTo>
                    <a:pt x="115270" y="12213"/>
                  </a:lnTo>
                  <a:lnTo>
                    <a:pt x="115215" y="12324"/>
                  </a:lnTo>
                  <a:lnTo>
                    <a:pt x="115159" y="12492"/>
                  </a:lnTo>
                  <a:lnTo>
                    <a:pt x="115215" y="12659"/>
                  </a:lnTo>
                  <a:lnTo>
                    <a:pt x="115270" y="12826"/>
                  </a:lnTo>
                  <a:lnTo>
                    <a:pt x="115438" y="13105"/>
                  </a:lnTo>
                  <a:lnTo>
                    <a:pt x="115661" y="13272"/>
                  </a:lnTo>
                  <a:lnTo>
                    <a:pt x="115828" y="13328"/>
                  </a:lnTo>
                  <a:lnTo>
                    <a:pt x="116163" y="13328"/>
                  </a:lnTo>
                  <a:lnTo>
                    <a:pt x="116330" y="13272"/>
                  </a:lnTo>
                  <a:lnTo>
                    <a:pt x="116609" y="13105"/>
                  </a:lnTo>
                  <a:lnTo>
                    <a:pt x="116776" y="12826"/>
                  </a:lnTo>
                  <a:lnTo>
                    <a:pt x="116832" y="12659"/>
                  </a:lnTo>
                  <a:lnTo>
                    <a:pt x="116832" y="12492"/>
                  </a:lnTo>
                  <a:lnTo>
                    <a:pt x="116832" y="12324"/>
                  </a:lnTo>
                  <a:lnTo>
                    <a:pt x="116776" y="12213"/>
                  </a:lnTo>
                  <a:lnTo>
                    <a:pt x="116609" y="11934"/>
                  </a:lnTo>
                  <a:lnTo>
                    <a:pt x="116330" y="11767"/>
                  </a:lnTo>
                  <a:lnTo>
                    <a:pt x="116163" y="11711"/>
                  </a:lnTo>
                  <a:close/>
                  <a:moveTo>
                    <a:pt x="120903" y="11711"/>
                  </a:moveTo>
                  <a:lnTo>
                    <a:pt x="120736" y="11767"/>
                  </a:lnTo>
                  <a:lnTo>
                    <a:pt x="120512" y="11934"/>
                  </a:lnTo>
                  <a:lnTo>
                    <a:pt x="120345" y="12213"/>
                  </a:lnTo>
                  <a:lnTo>
                    <a:pt x="120289" y="12324"/>
                  </a:lnTo>
                  <a:lnTo>
                    <a:pt x="120234" y="12492"/>
                  </a:lnTo>
                  <a:lnTo>
                    <a:pt x="120289" y="12659"/>
                  </a:lnTo>
                  <a:lnTo>
                    <a:pt x="120345" y="12826"/>
                  </a:lnTo>
                  <a:lnTo>
                    <a:pt x="120512" y="13105"/>
                  </a:lnTo>
                  <a:lnTo>
                    <a:pt x="120736" y="13272"/>
                  </a:lnTo>
                  <a:lnTo>
                    <a:pt x="120903" y="13328"/>
                  </a:lnTo>
                  <a:lnTo>
                    <a:pt x="121237" y="13328"/>
                  </a:lnTo>
                  <a:lnTo>
                    <a:pt x="121405" y="13272"/>
                  </a:lnTo>
                  <a:lnTo>
                    <a:pt x="121684" y="13105"/>
                  </a:lnTo>
                  <a:lnTo>
                    <a:pt x="121851" y="12826"/>
                  </a:lnTo>
                  <a:lnTo>
                    <a:pt x="121907" y="12659"/>
                  </a:lnTo>
                  <a:lnTo>
                    <a:pt x="121907" y="12492"/>
                  </a:lnTo>
                  <a:lnTo>
                    <a:pt x="121907" y="12324"/>
                  </a:lnTo>
                  <a:lnTo>
                    <a:pt x="121851" y="12213"/>
                  </a:lnTo>
                  <a:lnTo>
                    <a:pt x="121684" y="11934"/>
                  </a:lnTo>
                  <a:lnTo>
                    <a:pt x="121405" y="11767"/>
                  </a:lnTo>
                  <a:lnTo>
                    <a:pt x="121237" y="11711"/>
                  </a:lnTo>
                  <a:close/>
                  <a:moveTo>
                    <a:pt x="124249" y="11711"/>
                  </a:moveTo>
                  <a:lnTo>
                    <a:pt x="124082" y="11767"/>
                  </a:lnTo>
                  <a:lnTo>
                    <a:pt x="123803" y="11934"/>
                  </a:lnTo>
                  <a:lnTo>
                    <a:pt x="123635" y="12213"/>
                  </a:lnTo>
                  <a:lnTo>
                    <a:pt x="123580" y="12324"/>
                  </a:lnTo>
                  <a:lnTo>
                    <a:pt x="123580" y="12492"/>
                  </a:lnTo>
                  <a:lnTo>
                    <a:pt x="123580" y="12659"/>
                  </a:lnTo>
                  <a:lnTo>
                    <a:pt x="123635" y="12826"/>
                  </a:lnTo>
                  <a:lnTo>
                    <a:pt x="123803" y="13105"/>
                  </a:lnTo>
                  <a:lnTo>
                    <a:pt x="124082" y="13272"/>
                  </a:lnTo>
                  <a:lnTo>
                    <a:pt x="124249" y="13328"/>
                  </a:lnTo>
                  <a:lnTo>
                    <a:pt x="124583" y="13328"/>
                  </a:lnTo>
                  <a:lnTo>
                    <a:pt x="124751" y="13272"/>
                  </a:lnTo>
                  <a:lnTo>
                    <a:pt x="124974" y="13105"/>
                  </a:lnTo>
                  <a:lnTo>
                    <a:pt x="125197" y="12826"/>
                  </a:lnTo>
                  <a:lnTo>
                    <a:pt x="125253" y="12659"/>
                  </a:lnTo>
                  <a:lnTo>
                    <a:pt x="125253" y="12492"/>
                  </a:lnTo>
                  <a:lnTo>
                    <a:pt x="125253" y="12324"/>
                  </a:lnTo>
                  <a:lnTo>
                    <a:pt x="125197" y="12213"/>
                  </a:lnTo>
                  <a:lnTo>
                    <a:pt x="124974" y="11934"/>
                  </a:lnTo>
                  <a:lnTo>
                    <a:pt x="124751" y="11767"/>
                  </a:lnTo>
                  <a:lnTo>
                    <a:pt x="124583" y="11711"/>
                  </a:lnTo>
                  <a:close/>
                  <a:moveTo>
                    <a:pt x="136016" y="11711"/>
                  </a:moveTo>
                  <a:lnTo>
                    <a:pt x="135848" y="11767"/>
                  </a:lnTo>
                  <a:lnTo>
                    <a:pt x="135570" y="11934"/>
                  </a:lnTo>
                  <a:lnTo>
                    <a:pt x="135402" y="12213"/>
                  </a:lnTo>
                  <a:lnTo>
                    <a:pt x="135346" y="12324"/>
                  </a:lnTo>
                  <a:lnTo>
                    <a:pt x="135346" y="12492"/>
                  </a:lnTo>
                  <a:lnTo>
                    <a:pt x="135346" y="12659"/>
                  </a:lnTo>
                  <a:lnTo>
                    <a:pt x="135402" y="12826"/>
                  </a:lnTo>
                  <a:lnTo>
                    <a:pt x="135570" y="13105"/>
                  </a:lnTo>
                  <a:lnTo>
                    <a:pt x="135848" y="13272"/>
                  </a:lnTo>
                  <a:lnTo>
                    <a:pt x="136016" y="13328"/>
                  </a:lnTo>
                  <a:lnTo>
                    <a:pt x="136350" y="13328"/>
                  </a:lnTo>
                  <a:lnTo>
                    <a:pt x="136462" y="13272"/>
                  </a:lnTo>
                  <a:lnTo>
                    <a:pt x="136741" y="13105"/>
                  </a:lnTo>
                  <a:lnTo>
                    <a:pt x="136908" y="12826"/>
                  </a:lnTo>
                  <a:lnTo>
                    <a:pt x="136964" y="12659"/>
                  </a:lnTo>
                  <a:lnTo>
                    <a:pt x="137019" y="12492"/>
                  </a:lnTo>
                  <a:lnTo>
                    <a:pt x="136964" y="12324"/>
                  </a:lnTo>
                  <a:lnTo>
                    <a:pt x="136908" y="12213"/>
                  </a:lnTo>
                  <a:lnTo>
                    <a:pt x="136741" y="11934"/>
                  </a:lnTo>
                  <a:lnTo>
                    <a:pt x="136462" y="11767"/>
                  </a:lnTo>
                  <a:lnTo>
                    <a:pt x="136350" y="11711"/>
                  </a:lnTo>
                  <a:close/>
                  <a:moveTo>
                    <a:pt x="144325" y="11711"/>
                  </a:moveTo>
                  <a:lnTo>
                    <a:pt x="144158" y="11767"/>
                  </a:lnTo>
                  <a:lnTo>
                    <a:pt x="143935" y="11934"/>
                  </a:lnTo>
                  <a:lnTo>
                    <a:pt x="143712" y="12213"/>
                  </a:lnTo>
                  <a:lnTo>
                    <a:pt x="143656" y="12324"/>
                  </a:lnTo>
                  <a:lnTo>
                    <a:pt x="143656" y="12492"/>
                  </a:lnTo>
                  <a:lnTo>
                    <a:pt x="143656" y="12659"/>
                  </a:lnTo>
                  <a:lnTo>
                    <a:pt x="143712" y="12826"/>
                  </a:lnTo>
                  <a:lnTo>
                    <a:pt x="143935" y="13105"/>
                  </a:lnTo>
                  <a:lnTo>
                    <a:pt x="144158" y="13272"/>
                  </a:lnTo>
                  <a:lnTo>
                    <a:pt x="144325" y="13328"/>
                  </a:lnTo>
                  <a:lnTo>
                    <a:pt x="144660" y="13328"/>
                  </a:lnTo>
                  <a:lnTo>
                    <a:pt x="144827" y="13272"/>
                  </a:lnTo>
                  <a:lnTo>
                    <a:pt x="145106" y="13105"/>
                  </a:lnTo>
                  <a:lnTo>
                    <a:pt x="145273" y="12826"/>
                  </a:lnTo>
                  <a:lnTo>
                    <a:pt x="145329" y="12659"/>
                  </a:lnTo>
                  <a:lnTo>
                    <a:pt x="145329" y="12492"/>
                  </a:lnTo>
                  <a:lnTo>
                    <a:pt x="145329" y="12324"/>
                  </a:lnTo>
                  <a:lnTo>
                    <a:pt x="145273" y="12213"/>
                  </a:lnTo>
                  <a:lnTo>
                    <a:pt x="145106" y="11934"/>
                  </a:lnTo>
                  <a:lnTo>
                    <a:pt x="144827" y="11767"/>
                  </a:lnTo>
                  <a:lnTo>
                    <a:pt x="144660" y="11711"/>
                  </a:lnTo>
                  <a:close/>
                  <a:moveTo>
                    <a:pt x="147615" y="11711"/>
                  </a:moveTo>
                  <a:lnTo>
                    <a:pt x="147504" y="11767"/>
                  </a:lnTo>
                  <a:lnTo>
                    <a:pt x="147225" y="11934"/>
                  </a:lnTo>
                  <a:lnTo>
                    <a:pt x="147058" y="12213"/>
                  </a:lnTo>
                  <a:lnTo>
                    <a:pt x="147002" y="12324"/>
                  </a:lnTo>
                  <a:lnTo>
                    <a:pt x="147002" y="12492"/>
                  </a:lnTo>
                  <a:lnTo>
                    <a:pt x="147002" y="12659"/>
                  </a:lnTo>
                  <a:lnTo>
                    <a:pt x="147058" y="12826"/>
                  </a:lnTo>
                  <a:lnTo>
                    <a:pt x="147225" y="13105"/>
                  </a:lnTo>
                  <a:lnTo>
                    <a:pt x="147504" y="13272"/>
                  </a:lnTo>
                  <a:lnTo>
                    <a:pt x="147615" y="13328"/>
                  </a:lnTo>
                  <a:lnTo>
                    <a:pt x="147950" y="13328"/>
                  </a:lnTo>
                  <a:lnTo>
                    <a:pt x="148117" y="13272"/>
                  </a:lnTo>
                  <a:lnTo>
                    <a:pt x="148396" y="13105"/>
                  </a:lnTo>
                  <a:lnTo>
                    <a:pt x="148563" y="12826"/>
                  </a:lnTo>
                  <a:lnTo>
                    <a:pt x="148619" y="12659"/>
                  </a:lnTo>
                  <a:lnTo>
                    <a:pt x="148619" y="12492"/>
                  </a:lnTo>
                  <a:lnTo>
                    <a:pt x="148619" y="12324"/>
                  </a:lnTo>
                  <a:lnTo>
                    <a:pt x="148563" y="12213"/>
                  </a:lnTo>
                  <a:lnTo>
                    <a:pt x="148396" y="11934"/>
                  </a:lnTo>
                  <a:lnTo>
                    <a:pt x="148117" y="11767"/>
                  </a:lnTo>
                  <a:lnTo>
                    <a:pt x="147950" y="11711"/>
                  </a:lnTo>
                  <a:close/>
                  <a:moveTo>
                    <a:pt x="152746" y="11711"/>
                  </a:moveTo>
                  <a:lnTo>
                    <a:pt x="152578" y="11767"/>
                  </a:lnTo>
                  <a:lnTo>
                    <a:pt x="152300" y="11934"/>
                  </a:lnTo>
                  <a:lnTo>
                    <a:pt x="152132" y="12213"/>
                  </a:lnTo>
                  <a:lnTo>
                    <a:pt x="152077" y="12324"/>
                  </a:lnTo>
                  <a:lnTo>
                    <a:pt x="152077" y="12492"/>
                  </a:lnTo>
                  <a:lnTo>
                    <a:pt x="152077" y="12659"/>
                  </a:lnTo>
                  <a:lnTo>
                    <a:pt x="152132" y="12826"/>
                  </a:lnTo>
                  <a:lnTo>
                    <a:pt x="152300" y="13105"/>
                  </a:lnTo>
                  <a:lnTo>
                    <a:pt x="152578" y="13272"/>
                  </a:lnTo>
                  <a:lnTo>
                    <a:pt x="152746" y="13328"/>
                  </a:lnTo>
                  <a:lnTo>
                    <a:pt x="153080" y="13328"/>
                  </a:lnTo>
                  <a:lnTo>
                    <a:pt x="153192" y="13272"/>
                  </a:lnTo>
                  <a:lnTo>
                    <a:pt x="153471" y="13105"/>
                  </a:lnTo>
                  <a:lnTo>
                    <a:pt x="153638" y="12826"/>
                  </a:lnTo>
                  <a:lnTo>
                    <a:pt x="153694" y="12659"/>
                  </a:lnTo>
                  <a:lnTo>
                    <a:pt x="153694" y="12492"/>
                  </a:lnTo>
                  <a:lnTo>
                    <a:pt x="153694" y="12324"/>
                  </a:lnTo>
                  <a:lnTo>
                    <a:pt x="153638" y="12213"/>
                  </a:lnTo>
                  <a:lnTo>
                    <a:pt x="153471" y="11934"/>
                  </a:lnTo>
                  <a:lnTo>
                    <a:pt x="153192" y="11767"/>
                  </a:lnTo>
                  <a:lnTo>
                    <a:pt x="153080" y="11711"/>
                  </a:lnTo>
                  <a:close/>
                  <a:moveTo>
                    <a:pt x="157821" y="11711"/>
                  </a:moveTo>
                  <a:lnTo>
                    <a:pt x="157653" y="11767"/>
                  </a:lnTo>
                  <a:lnTo>
                    <a:pt x="157374" y="11934"/>
                  </a:lnTo>
                  <a:lnTo>
                    <a:pt x="157207" y="12213"/>
                  </a:lnTo>
                  <a:lnTo>
                    <a:pt x="157151" y="12324"/>
                  </a:lnTo>
                  <a:lnTo>
                    <a:pt x="157151" y="12492"/>
                  </a:lnTo>
                  <a:lnTo>
                    <a:pt x="157151" y="12659"/>
                  </a:lnTo>
                  <a:lnTo>
                    <a:pt x="157207" y="12826"/>
                  </a:lnTo>
                  <a:lnTo>
                    <a:pt x="157374" y="13105"/>
                  </a:lnTo>
                  <a:lnTo>
                    <a:pt x="157653" y="13272"/>
                  </a:lnTo>
                  <a:lnTo>
                    <a:pt x="157821" y="13328"/>
                  </a:lnTo>
                  <a:lnTo>
                    <a:pt x="158155" y="13328"/>
                  </a:lnTo>
                  <a:lnTo>
                    <a:pt x="158322" y="13272"/>
                  </a:lnTo>
                  <a:lnTo>
                    <a:pt x="158546" y="13105"/>
                  </a:lnTo>
                  <a:lnTo>
                    <a:pt x="158713" y="12826"/>
                  </a:lnTo>
                  <a:lnTo>
                    <a:pt x="158769" y="12659"/>
                  </a:lnTo>
                  <a:lnTo>
                    <a:pt x="158824" y="12492"/>
                  </a:lnTo>
                  <a:lnTo>
                    <a:pt x="158769" y="12324"/>
                  </a:lnTo>
                  <a:lnTo>
                    <a:pt x="158713" y="12213"/>
                  </a:lnTo>
                  <a:lnTo>
                    <a:pt x="158546" y="11934"/>
                  </a:lnTo>
                  <a:lnTo>
                    <a:pt x="158322" y="11767"/>
                  </a:lnTo>
                  <a:lnTo>
                    <a:pt x="158155" y="11711"/>
                  </a:lnTo>
                  <a:close/>
                  <a:moveTo>
                    <a:pt x="167859" y="11711"/>
                  </a:moveTo>
                  <a:lnTo>
                    <a:pt x="167691" y="11767"/>
                  </a:lnTo>
                  <a:lnTo>
                    <a:pt x="167412" y="11934"/>
                  </a:lnTo>
                  <a:lnTo>
                    <a:pt x="167245" y="12213"/>
                  </a:lnTo>
                  <a:lnTo>
                    <a:pt x="167189" y="12324"/>
                  </a:lnTo>
                  <a:lnTo>
                    <a:pt x="167189" y="12492"/>
                  </a:lnTo>
                  <a:lnTo>
                    <a:pt x="167189" y="12659"/>
                  </a:lnTo>
                  <a:lnTo>
                    <a:pt x="167245" y="12826"/>
                  </a:lnTo>
                  <a:lnTo>
                    <a:pt x="167412" y="13105"/>
                  </a:lnTo>
                  <a:lnTo>
                    <a:pt x="167691" y="13272"/>
                  </a:lnTo>
                  <a:lnTo>
                    <a:pt x="167859" y="13328"/>
                  </a:lnTo>
                  <a:lnTo>
                    <a:pt x="168193" y="13328"/>
                  </a:lnTo>
                  <a:lnTo>
                    <a:pt x="168361" y="13272"/>
                  </a:lnTo>
                  <a:lnTo>
                    <a:pt x="168584" y="13105"/>
                  </a:lnTo>
                  <a:lnTo>
                    <a:pt x="168751" y="12826"/>
                  </a:lnTo>
                  <a:lnTo>
                    <a:pt x="168807" y="12659"/>
                  </a:lnTo>
                  <a:lnTo>
                    <a:pt x="168862" y="12492"/>
                  </a:lnTo>
                  <a:lnTo>
                    <a:pt x="168807" y="12324"/>
                  </a:lnTo>
                  <a:lnTo>
                    <a:pt x="168751" y="12213"/>
                  </a:lnTo>
                  <a:lnTo>
                    <a:pt x="168584" y="11934"/>
                  </a:lnTo>
                  <a:lnTo>
                    <a:pt x="168361" y="11767"/>
                  </a:lnTo>
                  <a:lnTo>
                    <a:pt x="168193" y="11711"/>
                  </a:lnTo>
                  <a:close/>
                  <a:moveTo>
                    <a:pt x="176279" y="11711"/>
                  </a:moveTo>
                  <a:lnTo>
                    <a:pt x="176112" y="11767"/>
                  </a:lnTo>
                  <a:lnTo>
                    <a:pt x="175889" y="11934"/>
                  </a:lnTo>
                  <a:lnTo>
                    <a:pt x="175666" y="12213"/>
                  </a:lnTo>
                  <a:lnTo>
                    <a:pt x="175666" y="12324"/>
                  </a:lnTo>
                  <a:lnTo>
                    <a:pt x="175610" y="12492"/>
                  </a:lnTo>
                  <a:lnTo>
                    <a:pt x="175666" y="12659"/>
                  </a:lnTo>
                  <a:lnTo>
                    <a:pt x="175666" y="12826"/>
                  </a:lnTo>
                  <a:lnTo>
                    <a:pt x="175889" y="13105"/>
                  </a:lnTo>
                  <a:lnTo>
                    <a:pt x="176112" y="13272"/>
                  </a:lnTo>
                  <a:lnTo>
                    <a:pt x="176279" y="13328"/>
                  </a:lnTo>
                  <a:lnTo>
                    <a:pt x="176614" y="13328"/>
                  </a:lnTo>
                  <a:lnTo>
                    <a:pt x="176781" y="13272"/>
                  </a:lnTo>
                  <a:lnTo>
                    <a:pt x="177060" y="13105"/>
                  </a:lnTo>
                  <a:lnTo>
                    <a:pt x="177227" y="12826"/>
                  </a:lnTo>
                  <a:lnTo>
                    <a:pt x="177283" y="12659"/>
                  </a:lnTo>
                  <a:lnTo>
                    <a:pt x="177283" y="12492"/>
                  </a:lnTo>
                  <a:lnTo>
                    <a:pt x="177283" y="12324"/>
                  </a:lnTo>
                  <a:lnTo>
                    <a:pt x="177227" y="12213"/>
                  </a:lnTo>
                  <a:lnTo>
                    <a:pt x="177060" y="11934"/>
                  </a:lnTo>
                  <a:lnTo>
                    <a:pt x="176781" y="11767"/>
                  </a:lnTo>
                  <a:lnTo>
                    <a:pt x="176614" y="11711"/>
                  </a:lnTo>
                  <a:close/>
                  <a:moveTo>
                    <a:pt x="186429" y="11711"/>
                  </a:moveTo>
                  <a:lnTo>
                    <a:pt x="186317" y="11767"/>
                  </a:lnTo>
                  <a:lnTo>
                    <a:pt x="186039" y="11934"/>
                  </a:lnTo>
                  <a:lnTo>
                    <a:pt x="185871" y="12213"/>
                  </a:lnTo>
                  <a:lnTo>
                    <a:pt x="185816" y="12324"/>
                  </a:lnTo>
                  <a:lnTo>
                    <a:pt x="185760" y="12492"/>
                  </a:lnTo>
                  <a:lnTo>
                    <a:pt x="185816" y="12659"/>
                  </a:lnTo>
                  <a:lnTo>
                    <a:pt x="185871" y="12826"/>
                  </a:lnTo>
                  <a:lnTo>
                    <a:pt x="186039" y="13105"/>
                  </a:lnTo>
                  <a:lnTo>
                    <a:pt x="186317" y="13272"/>
                  </a:lnTo>
                  <a:lnTo>
                    <a:pt x="186429" y="13328"/>
                  </a:lnTo>
                  <a:lnTo>
                    <a:pt x="186764" y="13328"/>
                  </a:lnTo>
                  <a:lnTo>
                    <a:pt x="186931" y="13272"/>
                  </a:lnTo>
                  <a:lnTo>
                    <a:pt x="187210" y="13105"/>
                  </a:lnTo>
                  <a:lnTo>
                    <a:pt x="187377" y="12826"/>
                  </a:lnTo>
                  <a:lnTo>
                    <a:pt x="187433" y="12659"/>
                  </a:lnTo>
                  <a:lnTo>
                    <a:pt x="187433" y="12492"/>
                  </a:lnTo>
                  <a:lnTo>
                    <a:pt x="187433" y="12324"/>
                  </a:lnTo>
                  <a:lnTo>
                    <a:pt x="187377" y="12213"/>
                  </a:lnTo>
                  <a:lnTo>
                    <a:pt x="187210" y="11934"/>
                  </a:lnTo>
                  <a:lnTo>
                    <a:pt x="186931" y="11767"/>
                  </a:lnTo>
                  <a:lnTo>
                    <a:pt x="186764" y="11711"/>
                  </a:lnTo>
                  <a:close/>
                  <a:moveTo>
                    <a:pt x="194794" y="11711"/>
                  </a:moveTo>
                  <a:lnTo>
                    <a:pt x="194683" y="11767"/>
                  </a:lnTo>
                  <a:lnTo>
                    <a:pt x="194404" y="11934"/>
                  </a:lnTo>
                  <a:lnTo>
                    <a:pt x="194236" y="12213"/>
                  </a:lnTo>
                  <a:lnTo>
                    <a:pt x="194181" y="12324"/>
                  </a:lnTo>
                  <a:lnTo>
                    <a:pt x="194125" y="12492"/>
                  </a:lnTo>
                  <a:lnTo>
                    <a:pt x="194181" y="12659"/>
                  </a:lnTo>
                  <a:lnTo>
                    <a:pt x="194236" y="12826"/>
                  </a:lnTo>
                  <a:lnTo>
                    <a:pt x="194404" y="13105"/>
                  </a:lnTo>
                  <a:lnTo>
                    <a:pt x="194683" y="13272"/>
                  </a:lnTo>
                  <a:lnTo>
                    <a:pt x="194794" y="13328"/>
                  </a:lnTo>
                  <a:lnTo>
                    <a:pt x="195129" y="13328"/>
                  </a:lnTo>
                  <a:lnTo>
                    <a:pt x="195296" y="13272"/>
                  </a:lnTo>
                  <a:lnTo>
                    <a:pt x="195575" y="13105"/>
                  </a:lnTo>
                  <a:lnTo>
                    <a:pt x="195742" y="12826"/>
                  </a:lnTo>
                  <a:lnTo>
                    <a:pt x="195798" y="12659"/>
                  </a:lnTo>
                  <a:lnTo>
                    <a:pt x="195798" y="12492"/>
                  </a:lnTo>
                  <a:lnTo>
                    <a:pt x="195798" y="12324"/>
                  </a:lnTo>
                  <a:lnTo>
                    <a:pt x="195742" y="12213"/>
                  </a:lnTo>
                  <a:lnTo>
                    <a:pt x="195575" y="11934"/>
                  </a:lnTo>
                  <a:lnTo>
                    <a:pt x="195296" y="11767"/>
                  </a:lnTo>
                  <a:lnTo>
                    <a:pt x="195129" y="11711"/>
                  </a:lnTo>
                  <a:close/>
                  <a:moveTo>
                    <a:pt x="204888" y="11711"/>
                  </a:moveTo>
                  <a:lnTo>
                    <a:pt x="204776" y="11767"/>
                  </a:lnTo>
                  <a:lnTo>
                    <a:pt x="204498" y="11934"/>
                  </a:lnTo>
                  <a:lnTo>
                    <a:pt x="204330" y="12213"/>
                  </a:lnTo>
                  <a:lnTo>
                    <a:pt x="204274" y="12324"/>
                  </a:lnTo>
                  <a:lnTo>
                    <a:pt x="204274" y="12492"/>
                  </a:lnTo>
                  <a:lnTo>
                    <a:pt x="204274" y="12659"/>
                  </a:lnTo>
                  <a:lnTo>
                    <a:pt x="204330" y="12826"/>
                  </a:lnTo>
                  <a:lnTo>
                    <a:pt x="204498" y="13105"/>
                  </a:lnTo>
                  <a:lnTo>
                    <a:pt x="204776" y="13272"/>
                  </a:lnTo>
                  <a:lnTo>
                    <a:pt x="204888" y="13328"/>
                  </a:lnTo>
                  <a:lnTo>
                    <a:pt x="205222" y="13328"/>
                  </a:lnTo>
                  <a:lnTo>
                    <a:pt x="205390" y="13272"/>
                  </a:lnTo>
                  <a:lnTo>
                    <a:pt x="205669" y="13105"/>
                  </a:lnTo>
                  <a:lnTo>
                    <a:pt x="205836" y="12826"/>
                  </a:lnTo>
                  <a:lnTo>
                    <a:pt x="205892" y="12659"/>
                  </a:lnTo>
                  <a:lnTo>
                    <a:pt x="205892" y="12492"/>
                  </a:lnTo>
                  <a:lnTo>
                    <a:pt x="205892" y="12324"/>
                  </a:lnTo>
                  <a:lnTo>
                    <a:pt x="205836" y="12213"/>
                  </a:lnTo>
                  <a:lnTo>
                    <a:pt x="205669" y="11934"/>
                  </a:lnTo>
                  <a:lnTo>
                    <a:pt x="205390" y="11767"/>
                  </a:lnTo>
                  <a:lnTo>
                    <a:pt x="205222" y="11711"/>
                  </a:lnTo>
                  <a:close/>
                  <a:moveTo>
                    <a:pt x="208290" y="11711"/>
                  </a:moveTo>
                  <a:lnTo>
                    <a:pt x="208122" y="11767"/>
                  </a:lnTo>
                  <a:lnTo>
                    <a:pt x="207844" y="11934"/>
                  </a:lnTo>
                  <a:lnTo>
                    <a:pt x="207676" y="12213"/>
                  </a:lnTo>
                  <a:lnTo>
                    <a:pt x="207620" y="12324"/>
                  </a:lnTo>
                  <a:lnTo>
                    <a:pt x="207620" y="12492"/>
                  </a:lnTo>
                  <a:lnTo>
                    <a:pt x="207620" y="12659"/>
                  </a:lnTo>
                  <a:lnTo>
                    <a:pt x="207676" y="12826"/>
                  </a:lnTo>
                  <a:lnTo>
                    <a:pt x="207844" y="13105"/>
                  </a:lnTo>
                  <a:lnTo>
                    <a:pt x="208122" y="13272"/>
                  </a:lnTo>
                  <a:lnTo>
                    <a:pt x="208290" y="13328"/>
                  </a:lnTo>
                  <a:lnTo>
                    <a:pt x="208624" y="13328"/>
                  </a:lnTo>
                  <a:lnTo>
                    <a:pt x="208792" y="13272"/>
                  </a:lnTo>
                  <a:lnTo>
                    <a:pt x="209015" y="13105"/>
                  </a:lnTo>
                  <a:lnTo>
                    <a:pt x="209182" y="12826"/>
                  </a:lnTo>
                  <a:lnTo>
                    <a:pt x="209238" y="12659"/>
                  </a:lnTo>
                  <a:lnTo>
                    <a:pt x="209293" y="12492"/>
                  </a:lnTo>
                  <a:lnTo>
                    <a:pt x="209238" y="12324"/>
                  </a:lnTo>
                  <a:lnTo>
                    <a:pt x="209182" y="12213"/>
                  </a:lnTo>
                  <a:lnTo>
                    <a:pt x="209015" y="11934"/>
                  </a:lnTo>
                  <a:lnTo>
                    <a:pt x="208792" y="11767"/>
                  </a:lnTo>
                  <a:lnTo>
                    <a:pt x="208624" y="11711"/>
                  </a:lnTo>
                  <a:close/>
                  <a:moveTo>
                    <a:pt x="211636" y="11711"/>
                  </a:moveTo>
                  <a:lnTo>
                    <a:pt x="211468" y="11767"/>
                  </a:lnTo>
                  <a:lnTo>
                    <a:pt x="211245" y="11934"/>
                  </a:lnTo>
                  <a:lnTo>
                    <a:pt x="211022" y="12213"/>
                  </a:lnTo>
                  <a:lnTo>
                    <a:pt x="211022" y="12324"/>
                  </a:lnTo>
                  <a:lnTo>
                    <a:pt x="210966" y="12492"/>
                  </a:lnTo>
                  <a:lnTo>
                    <a:pt x="211022" y="12659"/>
                  </a:lnTo>
                  <a:lnTo>
                    <a:pt x="211022" y="12826"/>
                  </a:lnTo>
                  <a:lnTo>
                    <a:pt x="211245" y="13105"/>
                  </a:lnTo>
                  <a:lnTo>
                    <a:pt x="211468" y="13272"/>
                  </a:lnTo>
                  <a:lnTo>
                    <a:pt x="211636" y="13328"/>
                  </a:lnTo>
                  <a:lnTo>
                    <a:pt x="211970" y="13328"/>
                  </a:lnTo>
                  <a:lnTo>
                    <a:pt x="212138" y="13272"/>
                  </a:lnTo>
                  <a:lnTo>
                    <a:pt x="212416" y="13105"/>
                  </a:lnTo>
                  <a:lnTo>
                    <a:pt x="212584" y="12826"/>
                  </a:lnTo>
                  <a:lnTo>
                    <a:pt x="212639" y="12659"/>
                  </a:lnTo>
                  <a:lnTo>
                    <a:pt x="212639" y="12492"/>
                  </a:lnTo>
                  <a:lnTo>
                    <a:pt x="212639" y="12324"/>
                  </a:lnTo>
                  <a:lnTo>
                    <a:pt x="212584" y="12213"/>
                  </a:lnTo>
                  <a:lnTo>
                    <a:pt x="212416" y="11934"/>
                  </a:lnTo>
                  <a:lnTo>
                    <a:pt x="212138" y="11767"/>
                  </a:lnTo>
                  <a:lnTo>
                    <a:pt x="211970" y="11711"/>
                  </a:lnTo>
                  <a:close/>
                  <a:moveTo>
                    <a:pt x="216710" y="11711"/>
                  </a:moveTo>
                  <a:lnTo>
                    <a:pt x="216543" y="11767"/>
                  </a:lnTo>
                  <a:lnTo>
                    <a:pt x="216320" y="11934"/>
                  </a:lnTo>
                  <a:lnTo>
                    <a:pt x="216097" y="12213"/>
                  </a:lnTo>
                  <a:lnTo>
                    <a:pt x="216097" y="12324"/>
                  </a:lnTo>
                  <a:lnTo>
                    <a:pt x="216041" y="12492"/>
                  </a:lnTo>
                  <a:lnTo>
                    <a:pt x="216097" y="12659"/>
                  </a:lnTo>
                  <a:lnTo>
                    <a:pt x="216097" y="12826"/>
                  </a:lnTo>
                  <a:lnTo>
                    <a:pt x="216320" y="13105"/>
                  </a:lnTo>
                  <a:lnTo>
                    <a:pt x="216543" y="13272"/>
                  </a:lnTo>
                  <a:lnTo>
                    <a:pt x="216710" y="13328"/>
                  </a:lnTo>
                  <a:lnTo>
                    <a:pt x="217045" y="13328"/>
                  </a:lnTo>
                  <a:lnTo>
                    <a:pt x="217212" y="13272"/>
                  </a:lnTo>
                  <a:lnTo>
                    <a:pt x="217491" y="13105"/>
                  </a:lnTo>
                  <a:lnTo>
                    <a:pt x="217659" y="12826"/>
                  </a:lnTo>
                  <a:lnTo>
                    <a:pt x="217714" y="12659"/>
                  </a:lnTo>
                  <a:lnTo>
                    <a:pt x="217714" y="12492"/>
                  </a:lnTo>
                  <a:lnTo>
                    <a:pt x="217714" y="12324"/>
                  </a:lnTo>
                  <a:lnTo>
                    <a:pt x="217659" y="12213"/>
                  </a:lnTo>
                  <a:lnTo>
                    <a:pt x="217491" y="11934"/>
                  </a:lnTo>
                  <a:lnTo>
                    <a:pt x="217212" y="11767"/>
                  </a:lnTo>
                  <a:lnTo>
                    <a:pt x="217045" y="11711"/>
                  </a:lnTo>
                  <a:close/>
                  <a:moveTo>
                    <a:pt x="220057" y="11711"/>
                  </a:moveTo>
                  <a:lnTo>
                    <a:pt x="219889" y="11767"/>
                  </a:lnTo>
                  <a:lnTo>
                    <a:pt x="219610" y="11934"/>
                  </a:lnTo>
                  <a:lnTo>
                    <a:pt x="219443" y="12213"/>
                  </a:lnTo>
                  <a:lnTo>
                    <a:pt x="219387" y="12324"/>
                  </a:lnTo>
                  <a:lnTo>
                    <a:pt x="219387" y="12492"/>
                  </a:lnTo>
                  <a:lnTo>
                    <a:pt x="219387" y="12659"/>
                  </a:lnTo>
                  <a:lnTo>
                    <a:pt x="219443" y="12826"/>
                  </a:lnTo>
                  <a:lnTo>
                    <a:pt x="219610" y="13105"/>
                  </a:lnTo>
                  <a:lnTo>
                    <a:pt x="219889" y="13272"/>
                  </a:lnTo>
                  <a:lnTo>
                    <a:pt x="220057" y="13328"/>
                  </a:lnTo>
                  <a:lnTo>
                    <a:pt x="220391" y="13328"/>
                  </a:lnTo>
                  <a:lnTo>
                    <a:pt x="220558" y="13272"/>
                  </a:lnTo>
                  <a:lnTo>
                    <a:pt x="220781" y="13105"/>
                  </a:lnTo>
                  <a:lnTo>
                    <a:pt x="221005" y="12826"/>
                  </a:lnTo>
                  <a:lnTo>
                    <a:pt x="221005" y="12659"/>
                  </a:lnTo>
                  <a:lnTo>
                    <a:pt x="221060" y="12492"/>
                  </a:lnTo>
                  <a:lnTo>
                    <a:pt x="221005" y="12324"/>
                  </a:lnTo>
                  <a:lnTo>
                    <a:pt x="221005" y="12213"/>
                  </a:lnTo>
                  <a:lnTo>
                    <a:pt x="220781" y="11934"/>
                  </a:lnTo>
                  <a:lnTo>
                    <a:pt x="220558" y="11767"/>
                  </a:lnTo>
                  <a:lnTo>
                    <a:pt x="220391" y="11711"/>
                  </a:lnTo>
                  <a:close/>
                  <a:moveTo>
                    <a:pt x="231823" y="11711"/>
                  </a:moveTo>
                  <a:lnTo>
                    <a:pt x="231656" y="11767"/>
                  </a:lnTo>
                  <a:lnTo>
                    <a:pt x="231377" y="11934"/>
                  </a:lnTo>
                  <a:lnTo>
                    <a:pt x="231210" y="12213"/>
                  </a:lnTo>
                  <a:lnTo>
                    <a:pt x="231154" y="12324"/>
                  </a:lnTo>
                  <a:lnTo>
                    <a:pt x="231154" y="12492"/>
                  </a:lnTo>
                  <a:lnTo>
                    <a:pt x="231154" y="12659"/>
                  </a:lnTo>
                  <a:lnTo>
                    <a:pt x="231210" y="12826"/>
                  </a:lnTo>
                  <a:lnTo>
                    <a:pt x="231377" y="13105"/>
                  </a:lnTo>
                  <a:lnTo>
                    <a:pt x="231656" y="13272"/>
                  </a:lnTo>
                  <a:lnTo>
                    <a:pt x="231823" y="13328"/>
                  </a:lnTo>
                  <a:lnTo>
                    <a:pt x="232158" y="13328"/>
                  </a:lnTo>
                  <a:lnTo>
                    <a:pt x="232269" y="13272"/>
                  </a:lnTo>
                  <a:lnTo>
                    <a:pt x="232548" y="13105"/>
                  </a:lnTo>
                  <a:lnTo>
                    <a:pt x="232716" y="12826"/>
                  </a:lnTo>
                  <a:lnTo>
                    <a:pt x="232771" y="12659"/>
                  </a:lnTo>
                  <a:lnTo>
                    <a:pt x="232771" y="12492"/>
                  </a:lnTo>
                  <a:lnTo>
                    <a:pt x="232771" y="12324"/>
                  </a:lnTo>
                  <a:lnTo>
                    <a:pt x="232716" y="12213"/>
                  </a:lnTo>
                  <a:lnTo>
                    <a:pt x="232548" y="11934"/>
                  </a:lnTo>
                  <a:lnTo>
                    <a:pt x="232269" y="11767"/>
                  </a:lnTo>
                  <a:lnTo>
                    <a:pt x="232158" y="11711"/>
                  </a:lnTo>
                  <a:close/>
                  <a:moveTo>
                    <a:pt x="240133" y="11711"/>
                  </a:moveTo>
                  <a:lnTo>
                    <a:pt x="239965" y="11767"/>
                  </a:lnTo>
                  <a:lnTo>
                    <a:pt x="239742" y="11934"/>
                  </a:lnTo>
                  <a:lnTo>
                    <a:pt x="239519" y="12213"/>
                  </a:lnTo>
                  <a:lnTo>
                    <a:pt x="239519" y="12324"/>
                  </a:lnTo>
                  <a:lnTo>
                    <a:pt x="239463" y="12492"/>
                  </a:lnTo>
                  <a:lnTo>
                    <a:pt x="239519" y="12659"/>
                  </a:lnTo>
                  <a:lnTo>
                    <a:pt x="239519" y="12826"/>
                  </a:lnTo>
                  <a:lnTo>
                    <a:pt x="239742" y="13105"/>
                  </a:lnTo>
                  <a:lnTo>
                    <a:pt x="239965" y="13272"/>
                  </a:lnTo>
                  <a:lnTo>
                    <a:pt x="240133" y="13328"/>
                  </a:lnTo>
                  <a:lnTo>
                    <a:pt x="240467" y="13328"/>
                  </a:lnTo>
                  <a:lnTo>
                    <a:pt x="240635" y="13272"/>
                  </a:lnTo>
                  <a:lnTo>
                    <a:pt x="240913" y="13105"/>
                  </a:lnTo>
                  <a:lnTo>
                    <a:pt x="241081" y="12826"/>
                  </a:lnTo>
                  <a:lnTo>
                    <a:pt x="241136" y="12659"/>
                  </a:lnTo>
                  <a:lnTo>
                    <a:pt x="241136" y="12492"/>
                  </a:lnTo>
                  <a:lnTo>
                    <a:pt x="241136" y="12324"/>
                  </a:lnTo>
                  <a:lnTo>
                    <a:pt x="241081" y="12213"/>
                  </a:lnTo>
                  <a:lnTo>
                    <a:pt x="240913" y="11934"/>
                  </a:lnTo>
                  <a:lnTo>
                    <a:pt x="240635" y="11767"/>
                  </a:lnTo>
                  <a:lnTo>
                    <a:pt x="240467" y="11711"/>
                  </a:lnTo>
                  <a:close/>
                  <a:moveTo>
                    <a:pt x="243479" y="11711"/>
                  </a:moveTo>
                  <a:lnTo>
                    <a:pt x="243311" y="11767"/>
                  </a:lnTo>
                  <a:lnTo>
                    <a:pt x="243033" y="11934"/>
                  </a:lnTo>
                  <a:lnTo>
                    <a:pt x="242865" y="12213"/>
                  </a:lnTo>
                  <a:lnTo>
                    <a:pt x="242809" y="12324"/>
                  </a:lnTo>
                  <a:lnTo>
                    <a:pt x="242809" y="12492"/>
                  </a:lnTo>
                  <a:lnTo>
                    <a:pt x="242809" y="12659"/>
                  </a:lnTo>
                  <a:lnTo>
                    <a:pt x="242865" y="12826"/>
                  </a:lnTo>
                  <a:lnTo>
                    <a:pt x="243033" y="13105"/>
                  </a:lnTo>
                  <a:lnTo>
                    <a:pt x="243311" y="13272"/>
                  </a:lnTo>
                  <a:lnTo>
                    <a:pt x="243479" y="13328"/>
                  </a:lnTo>
                  <a:lnTo>
                    <a:pt x="243813" y="13328"/>
                  </a:lnTo>
                  <a:lnTo>
                    <a:pt x="243925" y="13272"/>
                  </a:lnTo>
                  <a:lnTo>
                    <a:pt x="244204" y="13105"/>
                  </a:lnTo>
                  <a:lnTo>
                    <a:pt x="244371" y="12826"/>
                  </a:lnTo>
                  <a:lnTo>
                    <a:pt x="244427" y="12659"/>
                  </a:lnTo>
                  <a:lnTo>
                    <a:pt x="244427" y="12492"/>
                  </a:lnTo>
                  <a:lnTo>
                    <a:pt x="244427" y="12324"/>
                  </a:lnTo>
                  <a:lnTo>
                    <a:pt x="244371" y="12213"/>
                  </a:lnTo>
                  <a:lnTo>
                    <a:pt x="244204" y="11934"/>
                  </a:lnTo>
                  <a:lnTo>
                    <a:pt x="243925" y="11767"/>
                  </a:lnTo>
                  <a:lnTo>
                    <a:pt x="243813" y="11711"/>
                  </a:lnTo>
                  <a:close/>
                  <a:moveTo>
                    <a:pt x="248553" y="11711"/>
                  </a:moveTo>
                  <a:lnTo>
                    <a:pt x="248386" y="11767"/>
                  </a:lnTo>
                  <a:lnTo>
                    <a:pt x="248107" y="11934"/>
                  </a:lnTo>
                  <a:lnTo>
                    <a:pt x="247940" y="12213"/>
                  </a:lnTo>
                  <a:lnTo>
                    <a:pt x="247884" y="12324"/>
                  </a:lnTo>
                  <a:lnTo>
                    <a:pt x="247884" y="12492"/>
                  </a:lnTo>
                  <a:lnTo>
                    <a:pt x="247884" y="12659"/>
                  </a:lnTo>
                  <a:lnTo>
                    <a:pt x="247940" y="12826"/>
                  </a:lnTo>
                  <a:lnTo>
                    <a:pt x="248107" y="13105"/>
                  </a:lnTo>
                  <a:lnTo>
                    <a:pt x="248386" y="13272"/>
                  </a:lnTo>
                  <a:lnTo>
                    <a:pt x="248553" y="13328"/>
                  </a:lnTo>
                  <a:lnTo>
                    <a:pt x="248888" y="13328"/>
                  </a:lnTo>
                  <a:lnTo>
                    <a:pt x="249055" y="13272"/>
                  </a:lnTo>
                  <a:lnTo>
                    <a:pt x="249278" y="13105"/>
                  </a:lnTo>
                  <a:lnTo>
                    <a:pt x="249446" y="12826"/>
                  </a:lnTo>
                  <a:lnTo>
                    <a:pt x="249501" y="12659"/>
                  </a:lnTo>
                  <a:lnTo>
                    <a:pt x="249557" y="12492"/>
                  </a:lnTo>
                  <a:lnTo>
                    <a:pt x="249501" y="12324"/>
                  </a:lnTo>
                  <a:lnTo>
                    <a:pt x="249446" y="12213"/>
                  </a:lnTo>
                  <a:lnTo>
                    <a:pt x="249278" y="11934"/>
                  </a:lnTo>
                  <a:lnTo>
                    <a:pt x="249055" y="11767"/>
                  </a:lnTo>
                  <a:lnTo>
                    <a:pt x="248888" y="11711"/>
                  </a:lnTo>
                  <a:close/>
                  <a:moveTo>
                    <a:pt x="253628" y="11711"/>
                  </a:moveTo>
                  <a:lnTo>
                    <a:pt x="253461" y="11767"/>
                  </a:lnTo>
                  <a:lnTo>
                    <a:pt x="253182" y="11934"/>
                  </a:lnTo>
                  <a:lnTo>
                    <a:pt x="253015" y="12213"/>
                  </a:lnTo>
                  <a:lnTo>
                    <a:pt x="252959" y="12324"/>
                  </a:lnTo>
                  <a:lnTo>
                    <a:pt x="252959" y="12492"/>
                  </a:lnTo>
                  <a:lnTo>
                    <a:pt x="252959" y="12659"/>
                  </a:lnTo>
                  <a:lnTo>
                    <a:pt x="253015" y="12826"/>
                  </a:lnTo>
                  <a:lnTo>
                    <a:pt x="253182" y="13105"/>
                  </a:lnTo>
                  <a:lnTo>
                    <a:pt x="253461" y="13272"/>
                  </a:lnTo>
                  <a:lnTo>
                    <a:pt x="253628" y="13328"/>
                  </a:lnTo>
                  <a:lnTo>
                    <a:pt x="253963" y="13328"/>
                  </a:lnTo>
                  <a:lnTo>
                    <a:pt x="254130" y="13272"/>
                  </a:lnTo>
                  <a:lnTo>
                    <a:pt x="254353" y="13105"/>
                  </a:lnTo>
                  <a:lnTo>
                    <a:pt x="254576" y="12826"/>
                  </a:lnTo>
                  <a:lnTo>
                    <a:pt x="254576" y="12659"/>
                  </a:lnTo>
                  <a:lnTo>
                    <a:pt x="254632" y="12492"/>
                  </a:lnTo>
                  <a:lnTo>
                    <a:pt x="254576" y="12324"/>
                  </a:lnTo>
                  <a:lnTo>
                    <a:pt x="254576" y="12213"/>
                  </a:lnTo>
                  <a:lnTo>
                    <a:pt x="254353" y="11934"/>
                  </a:lnTo>
                  <a:lnTo>
                    <a:pt x="254130" y="11767"/>
                  </a:lnTo>
                  <a:lnTo>
                    <a:pt x="253963" y="11711"/>
                  </a:lnTo>
                  <a:close/>
                  <a:moveTo>
                    <a:pt x="263666" y="11711"/>
                  </a:moveTo>
                  <a:lnTo>
                    <a:pt x="263499" y="11767"/>
                  </a:lnTo>
                  <a:lnTo>
                    <a:pt x="263220" y="11934"/>
                  </a:lnTo>
                  <a:lnTo>
                    <a:pt x="263053" y="12213"/>
                  </a:lnTo>
                  <a:lnTo>
                    <a:pt x="262997" y="12324"/>
                  </a:lnTo>
                  <a:lnTo>
                    <a:pt x="262997" y="12492"/>
                  </a:lnTo>
                  <a:lnTo>
                    <a:pt x="262997" y="12659"/>
                  </a:lnTo>
                  <a:lnTo>
                    <a:pt x="263053" y="12826"/>
                  </a:lnTo>
                  <a:lnTo>
                    <a:pt x="263220" y="13105"/>
                  </a:lnTo>
                  <a:lnTo>
                    <a:pt x="263499" y="13272"/>
                  </a:lnTo>
                  <a:lnTo>
                    <a:pt x="263666" y="13328"/>
                  </a:lnTo>
                  <a:lnTo>
                    <a:pt x="264001" y="13328"/>
                  </a:lnTo>
                  <a:lnTo>
                    <a:pt x="264168" y="13272"/>
                  </a:lnTo>
                  <a:lnTo>
                    <a:pt x="264391" y="13105"/>
                  </a:lnTo>
                  <a:lnTo>
                    <a:pt x="264614" y="12826"/>
                  </a:lnTo>
                  <a:lnTo>
                    <a:pt x="264670" y="12659"/>
                  </a:lnTo>
                  <a:lnTo>
                    <a:pt x="264670" y="12492"/>
                  </a:lnTo>
                  <a:lnTo>
                    <a:pt x="264670" y="12324"/>
                  </a:lnTo>
                  <a:lnTo>
                    <a:pt x="264614" y="12213"/>
                  </a:lnTo>
                  <a:lnTo>
                    <a:pt x="264391" y="11934"/>
                  </a:lnTo>
                  <a:lnTo>
                    <a:pt x="264168" y="11767"/>
                  </a:lnTo>
                  <a:lnTo>
                    <a:pt x="264001" y="11711"/>
                  </a:lnTo>
                  <a:close/>
                  <a:moveTo>
                    <a:pt x="272087" y="11711"/>
                  </a:moveTo>
                  <a:lnTo>
                    <a:pt x="271920" y="11767"/>
                  </a:lnTo>
                  <a:lnTo>
                    <a:pt x="271697" y="11934"/>
                  </a:lnTo>
                  <a:lnTo>
                    <a:pt x="271529" y="12213"/>
                  </a:lnTo>
                  <a:lnTo>
                    <a:pt x="271474" y="12324"/>
                  </a:lnTo>
                  <a:lnTo>
                    <a:pt x="271418" y="12492"/>
                  </a:lnTo>
                  <a:lnTo>
                    <a:pt x="271474" y="12659"/>
                  </a:lnTo>
                  <a:lnTo>
                    <a:pt x="271529" y="12826"/>
                  </a:lnTo>
                  <a:lnTo>
                    <a:pt x="271697" y="13105"/>
                  </a:lnTo>
                  <a:lnTo>
                    <a:pt x="271920" y="13272"/>
                  </a:lnTo>
                  <a:lnTo>
                    <a:pt x="272087" y="13328"/>
                  </a:lnTo>
                  <a:lnTo>
                    <a:pt x="272422" y="13328"/>
                  </a:lnTo>
                  <a:lnTo>
                    <a:pt x="272589" y="13272"/>
                  </a:lnTo>
                  <a:lnTo>
                    <a:pt x="272868" y="13105"/>
                  </a:lnTo>
                  <a:lnTo>
                    <a:pt x="273035" y="12826"/>
                  </a:lnTo>
                  <a:lnTo>
                    <a:pt x="273091" y="12659"/>
                  </a:lnTo>
                  <a:lnTo>
                    <a:pt x="273091" y="12492"/>
                  </a:lnTo>
                  <a:lnTo>
                    <a:pt x="273091" y="12324"/>
                  </a:lnTo>
                  <a:lnTo>
                    <a:pt x="273035" y="12213"/>
                  </a:lnTo>
                  <a:lnTo>
                    <a:pt x="272868" y="11934"/>
                  </a:lnTo>
                  <a:lnTo>
                    <a:pt x="272589" y="11767"/>
                  </a:lnTo>
                  <a:lnTo>
                    <a:pt x="272422" y="11711"/>
                  </a:lnTo>
                  <a:close/>
                  <a:moveTo>
                    <a:pt x="282292" y="11711"/>
                  </a:moveTo>
                  <a:lnTo>
                    <a:pt x="282125" y="11767"/>
                  </a:lnTo>
                  <a:lnTo>
                    <a:pt x="281846" y="11934"/>
                  </a:lnTo>
                  <a:lnTo>
                    <a:pt x="281679" y="12213"/>
                  </a:lnTo>
                  <a:lnTo>
                    <a:pt x="281623" y="12324"/>
                  </a:lnTo>
                  <a:lnTo>
                    <a:pt x="281623" y="12492"/>
                  </a:lnTo>
                  <a:lnTo>
                    <a:pt x="281623" y="12659"/>
                  </a:lnTo>
                  <a:lnTo>
                    <a:pt x="281679" y="12826"/>
                  </a:lnTo>
                  <a:lnTo>
                    <a:pt x="281846" y="13105"/>
                  </a:lnTo>
                  <a:lnTo>
                    <a:pt x="282125" y="13272"/>
                  </a:lnTo>
                  <a:lnTo>
                    <a:pt x="282292" y="13328"/>
                  </a:lnTo>
                  <a:lnTo>
                    <a:pt x="282571" y="13328"/>
                  </a:lnTo>
                  <a:lnTo>
                    <a:pt x="282739" y="13272"/>
                  </a:lnTo>
                  <a:lnTo>
                    <a:pt x="283017" y="13105"/>
                  </a:lnTo>
                  <a:lnTo>
                    <a:pt x="283185" y="12826"/>
                  </a:lnTo>
                  <a:lnTo>
                    <a:pt x="283241" y="12659"/>
                  </a:lnTo>
                  <a:lnTo>
                    <a:pt x="283241" y="12492"/>
                  </a:lnTo>
                  <a:lnTo>
                    <a:pt x="283241" y="12324"/>
                  </a:lnTo>
                  <a:lnTo>
                    <a:pt x="283185" y="12213"/>
                  </a:lnTo>
                  <a:lnTo>
                    <a:pt x="283017" y="11934"/>
                  </a:lnTo>
                  <a:lnTo>
                    <a:pt x="282739" y="11767"/>
                  </a:lnTo>
                  <a:lnTo>
                    <a:pt x="282571" y="11711"/>
                  </a:lnTo>
                  <a:close/>
                  <a:moveTo>
                    <a:pt x="35189" y="15057"/>
                  </a:moveTo>
                  <a:lnTo>
                    <a:pt x="35022" y="15113"/>
                  </a:lnTo>
                  <a:lnTo>
                    <a:pt x="34743" y="15280"/>
                  </a:lnTo>
                  <a:lnTo>
                    <a:pt x="34576" y="15559"/>
                  </a:lnTo>
                  <a:lnTo>
                    <a:pt x="34520" y="15670"/>
                  </a:lnTo>
                  <a:lnTo>
                    <a:pt x="34520" y="15838"/>
                  </a:lnTo>
                  <a:lnTo>
                    <a:pt x="34520" y="16005"/>
                  </a:lnTo>
                  <a:lnTo>
                    <a:pt x="34576" y="16172"/>
                  </a:lnTo>
                  <a:lnTo>
                    <a:pt x="34743" y="16451"/>
                  </a:lnTo>
                  <a:lnTo>
                    <a:pt x="35022" y="16618"/>
                  </a:lnTo>
                  <a:lnTo>
                    <a:pt x="35189" y="16674"/>
                  </a:lnTo>
                  <a:lnTo>
                    <a:pt x="35524" y="16674"/>
                  </a:lnTo>
                  <a:lnTo>
                    <a:pt x="35635" y="16618"/>
                  </a:lnTo>
                  <a:lnTo>
                    <a:pt x="35914" y="16451"/>
                  </a:lnTo>
                  <a:lnTo>
                    <a:pt x="36081" y="16172"/>
                  </a:lnTo>
                  <a:lnTo>
                    <a:pt x="36137" y="16005"/>
                  </a:lnTo>
                  <a:lnTo>
                    <a:pt x="36137" y="15838"/>
                  </a:lnTo>
                  <a:lnTo>
                    <a:pt x="36137" y="15670"/>
                  </a:lnTo>
                  <a:lnTo>
                    <a:pt x="36081" y="15559"/>
                  </a:lnTo>
                  <a:lnTo>
                    <a:pt x="35914" y="15280"/>
                  </a:lnTo>
                  <a:lnTo>
                    <a:pt x="35635" y="15113"/>
                  </a:lnTo>
                  <a:lnTo>
                    <a:pt x="35524" y="15057"/>
                  </a:lnTo>
                  <a:close/>
                  <a:moveTo>
                    <a:pt x="38535" y="15057"/>
                  </a:moveTo>
                  <a:lnTo>
                    <a:pt x="38368" y="15113"/>
                  </a:lnTo>
                  <a:lnTo>
                    <a:pt x="38089" y="15280"/>
                  </a:lnTo>
                  <a:lnTo>
                    <a:pt x="37922" y="15559"/>
                  </a:lnTo>
                  <a:lnTo>
                    <a:pt x="37866" y="15670"/>
                  </a:lnTo>
                  <a:lnTo>
                    <a:pt x="37866" y="15838"/>
                  </a:lnTo>
                  <a:lnTo>
                    <a:pt x="37866" y="16005"/>
                  </a:lnTo>
                  <a:lnTo>
                    <a:pt x="37922" y="16172"/>
                  </a:lnTo>
                  <a:lnTo>
                    <a:pt x="38089" y="16451"/>
                  </a:lnTo>
                  <a:lnTo>
                    <a:pt x="38368" y="16618"/>
                  </a:lnTo>
                  <a:lnTo>
                    <a:pt x="38535" y="16674"/>
                  </a:lnTo>
                  <a:lnTo>
                    <a:pt x="38870" y="16674"/>
                  </a:lnTo>
                  <a:lnTo>
                    <a:pt x="39037" y="16618"/>
                  </a:lnTo>
                  <a:lnTo>
                    <a:pt x="39260" y="16451"/>
                  </a:lnTo>
                  <a:lnTo>
                    <a:pt x="39483" y="16172"/>
                  </a:lnTo>
                  <a:lnTo>
                    <a:pt x="39539" y="16005"/>
                  </a:lnTo>
                  <a:lnTo>
                    <a:pt x="39539" y="15838"/>
                  </a:lnTo>
                  <a:lnTo>
                    <a:pt x="39539" y="15670"/>
                  </a:lnTo>
                  <a:lnTo>
                    <a:pt x="39483" y="15559"/>
                  </a:lnTo>
                  <a:lnTo>
                    <a:pt x="39260" y="15280"/>
                  </a:lnTo>
                  <a:lnTo>
                    <a:pt x="39037" y="15113"/>
                  </a:lnTo>
                  <a:lnTo>
                    <a:pt x="38870" y="15057"/>
                  </a:lnTo>
                  <a:close/>
                  <a:moveTo>
                    <a:pt x="41881" y="15057"/>
                  </a:moveTo>
                  <a:lnTo>
                    <a:pt x="41769" y="15113"/>
                  </a:lnTo>
                  <a:lnTo>
                    <a:pt x="41491" y="15280"/>
                  </a:lnTo>
                  <a:lnTo>
                    <a:pt x="41323" y="15559"/>
                  </a:lnTo>
                  <a:lnTo>
                    <a:pt x="41268" y="15670"/>
                  </a:lnTo>
                  <a:lnTo>
                    <a:pt x="41212" y="15838"/>
                  </a:lnTo>
                  <a:lnTo>
                    <a:pt x="41268" y="16005"/>
                  </a:lnTo>
                  <a:lnTo>
                    <a:pt x="41323" y="16172"/>
                  </a:lnTo>
                  <a:lnTo>
                    <a:pt x="41491" y="16451"/>
                  </a:lnTo>
                  <a:lnTo>
                    <a:pt x="41769" y="16618"/>
                  </a:lnTo>
                  <a:lnTo>
                    <a:pt x="41881" y="16674"/>
                  </a:lnTo>
                  <a:lnTo>
                    <a:pt x="42216" y="16674"/>
                  </a:lnTo>
                  <a:lnTo>
                    <a:pt x="42383" y="16618"/>
                  </a:lnTo>
                  <a:lnTo>
                    <a:pt x="42662" y="16451"/>
                  </a:lnTo>
                  <a:lnTo>
                    <a:pt x="42829" y="16172"/>
                  </a:lnTo>
                  <a:lnTo>
                    <a:pt x="42885" y="16005"/>
                  </a:lnTo>
                  <a:lnTo>
                    <a:pt x="42885" y="15838"/>
                  </a:lnTo>
                  <a:lnTo>
                    <a:pt x="42885" y="15670"/>
                  </a:lnTo>
                  <a:lnTo>
                    <a:pt x="42829" y="15559"/>
                  </a:lnTo>
                  <a:lnTo>
                    <a:pt x="42662" y="15280"/>
                  </a:lnTo>
                  <a:lnTo>
                    <a:pt x="42383" y="15113"/>
                  </a:lnTo>
                  <a:lnTo>
                    <a:pt x="42216" y="15057"/>
                  </a:lnTo>
                  <a:close/>
                  <a:moveTo>
                    <a:pt x="45227" y="15057"/>
                  </a:moveTo>
                  <a:lnTo>
                    <a:pt x="45060" y="15113"/>
                  </a:lnTo>
                  <a:lnTo>
                    <a:pt x="44781" y="15280"/>
                  </a:lnTo>
                  <a:lnTo>
                    <a:pt x="44614" y="15559"/>
                  </a:lnTo>
                  <a:lnTo>
                    <a:pt x="44558" y="15670"/>
                  </a:lnTo>
                  <a:lnTo>
                    <a:pt x="44558" y="15838"/>
                  </a:lnTo>
                  <a:lnTo>
                    <a:pt x="44558" y="16005"/>
                  </a:lnTo>
                  <a:lnTo>
                    <a:pt x="44614" y="16172"/>
                  </a:lnTo>
                  <a:lnTo>
                    <a:pt x="44781" y="16451"/>
                  </a:lnTo>
                  <a:lnTo>
                    <a:pt x="45060" y="16618"/>
                  </a:lnTo>
                  <a:lnTo>
                    <a:pt x="45227" y="16674"/>
                  </a:lnTo>
                  <a:lnTo>
                    <a:pt x="45562" y="16674"/>
                  </a:lnTo>
                  <a:lnTo>
                    <a:pt x="45729" y="16618"/>
                  </a:lnTo>
                  <a:lnTo>
                    <a:pt x="45952" y="16451"/>
                  </a:lnTo>
                  <a:lnTo>
                    <a:pt x="46175" y="16172"/>
                  </a:lnTo>
                  <a:lnTo>
                    <a:pt x="46175" y="16005"/>
                  </a:lnTo>
                  <a:lnTo>
                    <a:pt x="46231" y="15838"/>
                  </a:lnTo>
                  <a:lnTo>
                    <a:pt x="46175" y="15670"/>
                  </a:lnTo>
                  <a:lnTo>
                    <a:pt x="46175" y="15559"/>
                  </a:lnTo>
                  <a:lnTo>
                    <a:pt x="45952" y="15280"/>
                  </a:lnTo>
                  <a:lnTo>
                    <a:pt x="45729" y="15113"/>
                  </a:lnTo>
                  <a:lnTo>
                    <a:pt x="45562" y="15057"/>
                  </a:lnTo>
                  <a:close/>
                  <a:moveTo>
                    <a:pt x="50358" y="15001"/>
                  </a:moveTo>
                  <a:lnTo>
                    <a:pt x="50190" y="15057"/>
                  </a:lnTo>
                  <a:lnTo>
                    <a:pt x="50023" y="15113"/>
                  </a:lnTo>
                  <a:lnTo>
                    <a:pt x="49744" y="15280"/>
                  </a:lnTo>
                  <a:lnTo>
                    <a:pt x="49577" y="15559"/>
                  </a:lnTo>
                  <a:lnTo>
                    <a:pt x="49521" y="15670"/>
                  </a:lnTo>
                  <a:lnTo>
                    <a:pt x="49521" y="15838"/>
                  </a:lnTo>
                  <a:lnTo>
                    <a:pt x="49521" y="16005"/>
                  </a:lnTo>
                  <a:lnTo>
                    <a:pt x="49577" y="16172"/>
                  </a:lnTo>
                  <a:lnTo>
                    <a:pt x="49744" y="16451"/>
                  </a:lnTo>
                  <a:lnTo>
                    <a:pt x="50023" y="16618"/>
                  </a:lnTo>
                  <a:lnTo>
                    <a:pt x="50190" y="16674"/>
                  </a:lnTo>
                  <a:lnTo>
                    <a:pt x="50525" y="16674"/>
                  </a:lnTo>
                  <a:lnTo>
                    <a:pt x="50692" y="16618"/>
                  </a:lnTo>
                  <a:lnTo>
                    <a:pt x="50915" y="16451"/>
                  </a:lnTo>
                  <a:lnTo>
                    <a:pt x="51138" y="16172"/>
                  </a:lnTo>
                  <a:lnTo>
                    <a:pt x="51138" y="16005"/>
                  </a:lnTo>
                  <a:lnTo>
                    <a:pt x="51194" y="15838"/>
                  </a:lnTo>
                  <a:lnTo>
                    <a:pt x="51138" y="15670"/>
                  </a:lnTo>
                  <a:lnTo>
                    <a:pt x="51138" y="15559"/>
                  </a:lnTo>
                  <a:lnTo>
                    <a:pt x="50915" y="15280"/>
                  </a:lnTo>
                  <a:lnTo>
                    <a:pt x="50692" y="15113"/>
                  </a:lnTo>
                  <a:lnTo>
                    <a:pt x="50525" y="15057"/>
                  </a:lnTo>
                  <a:lnTo>
                    <a:pt x="50358" y="15001"/>
                  </a:lnTo>
                  <a:close/>
                  <a:moveTo>
                    <a:pt x="58778" y="15001"/>
                  </a:moveTo>
                  <a:lnTo>
                    <a:pt x="58611" y="15057"/>
                  </a:lnTo>
                  <a:lnTo>
                    <a:pt x="58444" y="15113"/>
                  </a:lnTo>
                  <a:lnTo>
                    <a:pt x="58221" y="15280"/>
                  </a:lnTo>
                  <a:lnTo>
                    <a:pt x="57998" y="15559"/>
                  </a:lnTo>
                  <a:lnTo>
                    <a:pt x="57998" y="15670"/>
                  </a:lnTo>
                  <a:lnTo>
                    <a:pt x="57942" y="15838"/>
                  </a:lnTo>
                  <a:lnTo>
                    <a:pt x="57998" y="16005"/>
                  </a:lnTo>
                  <a:lnTo>
                    <a:pt x="57998" y="16172"/>
                  </a:lnTo>
                  <a:lnTo>
                    <a:pt x="58221" y="16451"/>
                  </a:lnTo>
                  <a:lnTo>
                    <a:pt x="58444" y="16618"/>
                  </a:lnTo>
                  <a:lnTo>
                    <a:pt x="58611" y="16674"/>
                  </a:lnTo>
                  <a:lnTo>
                    <a:pt x="58946" y="16674"/>
                  </a:lnTo>
                  <a:lnTo>
                    <a:pt x="59113" y="16618"/>
                  </a:lnTo>
                  <a:lnTo>
                    <a:pt x="59392" y="16451"/>
                  </a:lnTo>
                  <a:lnTo>
                    <a:pt x="59559" y="16172"/>
                  </a:lnTo>
                  <a:lnTo>
                    <a:pt x="59615" y="16005"/>
                  </a:lnTo>
                  <a:lnTo>
                    <a:pt x="59615" y="15838"/>
                  </a:lnTo>
                  <a:lnTo>
                    <a:pt x="59615" y="15670"/>
                  </a:lnTo>
                  <a:lnTo>
                    <a:pt x="59559" y="15559"/>
                  </a:lnTo>
                  <a:lnTo>
                    <a:pt x="59392" y="15280"/>
                  </a:lnTo>
                  <a:lnTo>
                    <a:pt x="59113" y="15113"/>
                  </a:lnTo>
                  <a:lnTo>
                    <a:pt x="58946" y="15057"/>
                  </a:lnTo>
                  <a:lnTo>
                    <a:pt x="58778" y="15001"/>
                  </a:lnTo>
                  <a:close/>
                  <a:moveTo>
                    <a:pt x="63853" y="15001"/>
                  </a:moveTo>
                  <a:lnTo>
                    <a:pt x="63686" y="15057"/>
                  </a:lnTo>
                  <a:lnTo>
                    <a:pt x="63519" y="15113"/>
                  </a:lnTo>
                  <a:lnTo>
                    <a:pt x="63240" y="15280"/>
                  </a:lnTo>
                  <a:lnTo>
                    <a:pt x="63072" y="15559"/>
                  </a:lnTo>
                  <a:lnTo>
                    <a:pt x="63017" y="15670"/>
                  </a:lnTo>
                  <a:lnTo>
                    <a:pt x="63017" y="15838"/>
                  </a:lnTo>
                  <a:lnTo>
                    <a:pt x="63017" y="16005"/>
                  </a:lnTo>
                  <a:lnTo>
                    <a:pt x="63072" y="16172"/>
                  </a:lnTo>
                  <a:lnTo>
                    <a:pt x="63240" y="16451"/>
                  </a:lnTo>
                  <a:lnTo>
                    <a:pt x="63519" y="16618"/>
                  </a:lnTo>
                  <a:lnTo>
                    <a:pt x="63686" y="16674"/>
                  </a:lnTo>
                  <a:lnTo>
                    <a:pt x="64020" y="16674"/>
                  </a:lnTo>
                  <a:lnTo>
                    <a:pt x="64132" y="16618"/>
                  </a:lnTo>
                  <a:lnTo>
                    <a:pt x="64411" y="16451"/>
                  </a:lnTo>
                  <a:lnTo>
                    <a:pt x="64578" y="16172"/>
                  </a:lnTo>
                  <a:lnTo>
                    <a:pt x="64634" y="16005"/>
                  </a:lnTo>
                  <a:lnTo>
                    <a:pt x="64634" y="15838"/>
                  </a:lnTo>
                  <a:lnTo>
                    <a:pt x="64634" y="15670"/>
                  </a:lnTo>
                  <a:lnTo>
                    <a:pt x="64578" y="15559"/>
                  </a:lnTo>
                  <a:lnTo>
                    <a:pt x="64411" y="15280"/>
                  </a:lnTo>
                  <a:lnTo>
                    <a:pt x="64132" y="15113"/>
                  </a:lnTo>
                  <a:lnTo>
                    <a:pt x="64020" y="15057"/>
                  </a:lnTo>
                  <a:lnTo>
                    <a:pt x="63853" y="15001"/>
                  </a:lnTo>
                  <a:close/>
                  <a:moveTo>
                    <a:pt x="67143" y="15001"/>
                  </a:moveTo>
                  <a:lnTo>
                    <a:pt x="66976" y="15057"/>
                  </a:lnTo>
                  <a:lnTo>
                    <a:pt x="66809" y="15113"/>
                  </a:lnTo>
                  <a:lnTo>
                    <a:pt x="66586" y="15280"/>
                  </a:lnTo>
                  <a:lnTo>
                    <a:pt x="66363" y="15559"/>
                  </a:lnTo>
                  <a:lnTo>
                    <a:pt x="66363" y="15670"/>
                  </a:lnTo>
                  <a:lnTo>
                    <a:pt x="66307" y="15838"/>
                  </a:lnTo>
                  <a:lnTo>
                    <a:pt x="66363" y="16005"/>
                  </a:lnTo>
                  <a:lnTo>
                    <a:pt x="66363" y="16172"/>
                  </a:lnTo>
                  <a:lnTo>
                    <a:pt x="66586" y="16451"/>
                  </a:lnTo>
                  <a:lnTo>
                    <a:pt x="66809" y="16618"/>
                  </a:lnTo>
                  <a:lnTo>
                    <a:pt x="66976" y="16674"/>
                  </a:lnTo>
                  <a:lnTo>
                    <a:pt x="67311" y="16674"/>
                  </a:lnTo>
                  <a:lnTo>
                    <a:pt x="67478" y="16618"/>
                  </a:lnTo>
                  <a:lnTo>
                    <a:pt x="67757" y="16451"/>
                  </a:lnTo>
                  <a:lnTo>
                    <a:pt x="67924" y="16172"/>
                  </a:lnTo>
                  <a:lnTo>
                    <a:pt x="67980" y="16005"/>
                  </a:lnTo>
                  <a:lnTo>
                    <a:pt x="67980" y="15838"/>
                  </a:lnTo>
                  <a:lnTo>
                    <a:pt x="67980" y="15670"/>
                  </a:lnTo>
                  <a:lnTo>
                    <a:pt x="67924" y="15559"/>
                  </a:lnTo>
                  <a:lnTo>
                    <a:pt x="67757" y="15280"/>
                  </a:lnTo>
                  <a:lnTo>
                    <a:pt x="67478" y="15113"/>
                  </a:lnTo>
                  <a:lnTo>
                    <a:pt x="67311" y="15057"/>
                  </a:lnTo>
                  <a:lnTo>
                    <a:pt x="67143" y="15001"/>
                  </a:lnTo>
                  <a:close/>
                  <a:moveTo>
                    <a:pt x="72218" y="15001"/>
                  </a:moveTo>
                  <a:lnTo>
                    <a:pt x="72051" y="15057"/>
                  </a:lnTo>
                  <a:lnTo>
                    <a:pt x="71884" y="15113"/>
                  </a:lnTo>
                  <a:lnTo>
                    <a:pt x="71605" y="15280"/>
                  </a:lnTo>
                  <a:lnTo>
                    <a:pt x="71438" y="15559"/>
                  </a:lnTo>
                  <a:lnTo>
                    <a:pt x="71382" y="15670"/>
                  </a:lnTo>
                  <a:lnTo>
                    <a:pt x="71382" y="15838"/>
                  </a:lnTo>
                  <a:lnTo>
                    <a:pt x="71382" y="16005"/>
                  </a:lnTo>
                  <a:lnTo>
                    <a:pt x="71438" y="16172"/>
                  </a:lnTo>
                  <a:lnTo>
                    <a:pt x="71605" y="16451"/>
                  </a:lnTo>
                  <a:lnTo>
                    <a:pt x="71884" y="16618"/>
                  </a:lnTo>
                  <a:lnTo>
                    <a:pt x="72051" y="16674"/>
                  </a:lnTo>
                  <a:lnTo>
                    <a:pt x="72386" y="16674"/>
                  </a:lnTo>
                  <a:lnTo>
                    <a:pt x="72553" y="16618"/>
                  </a:lnTo>
                  <a:lnTo>
                    <a:pt x="72776" y="16451"/>
                  </a:lnTo>
                  <a:lnTo>
                    <a:pt x="72999" y="16172"/>
                  </a:lnTo>
                  <a:lnTo>
                    <a:pt x="72999" y="16005"/>
                  </a:lnTo>
                  <a:lnTo>
                    <a:pt x="73055" y="15838"/>
                  </a:lnTo>
                  <a:lnTo>
                    <a:pt x="72999" y="15670"/>
                  </a:lnTo>
                  <a:lnTo>
                    <a:pt x="72999" y="15559"/>
                  </a:lnTo>
                  <a:lnTo>
                    <a:pt x="72776" y="15280"/>
                  </a:lnTo>
                  <a:lnTo>
                    <a:pt x="72553" y="15113"/>
                  </a:lnTo>
                  <a:lnTo>
                    <a:pt x="72386" y="15057"/>
                  </a:lnTo>
                  <a:lnTo>
                    <a:pt x="72218" y="15001"/>
                  </a:lnTo>
                  <a:close/>
                  <a:moveTo>
                    <a:pt x="75508" y="15001"/>
                  </a:moveTo>
                  <a:lnTo>
                    <a:pt x="75341" y="15057"/>
                  </a:lnTo>
                  <a:lnTo>
                    <a:pt x="75230" y="15113"/>
                  </a:lnTo>
                  <a:lnTo>
                    <a:pt x="74951" y="15280"/>
                  </a:lnTo>
                  <a:lnTo>
                    <a:pt x="74784" y="15559"/>
                  </a:lnTo>
                  <a:lnTo>
                    <a:pt x="74728" y="15670"/>
                  </a:lnTo>
                  <a:lnTo>
                    <a:pt x="74728" y="15838"/>
                  </a:lnTo>
                  <a:lnTo>
                    <a:pt x="74728" y="16005"/>
                  </a:lnTo>
                  <a:lnTo>
                    <a:pt x="74784" y="16172"/>
                  </a:lnTo>
                  <a:lnTo>
                    <a:pt x="74951" y="16451"/>
                  </a:lnTo>
                  <a:lnTo>
                    <a:pt x="75230" y="16618"/>
                  </a:lnTo>
                  <a:lnTo>
                    <a:pt x="75341" y="16674"/>
                  </a:lnTo>
                  <a:lnTo>
                    <a:pt x="75676" y="16674"/>
                  </a:lnTo>
                  <a:lnTo>
                    <a:pt x="75843" y="16618"/>
                  </a:lnTo>
                  <a:lnTo>
                    <a:pt x="76122" y="16451"/>
                  </a:lnTo>
                  <a:lnTo>
                    <a:pt x="76289" y="16172"/>
                  </a:lnTo>
                  <a:lnTo>
                    <a:pt x="76345" y="16005"/>
                  </a:lnTo>
                  <a:lnTo>
                    <a:pt x="76345" y="15838"/>
                  </a:lnTo>
                  <a:lnTo>
                    <a:pt x="76345" y="15670"/>
                  </a:lnTo>
                  <a:lnTo>
                    <a:pt x="76289" y="15559"/>
                  </a:lnTo>
                  <a:lnTo>
                    <a:pt x="76122" y="15280"/>
                  </a:lnTo>
                  <a:lnTo>
                    <a:pt x="75843" y="15113"/>
                  </a:lnTo>
                  <a:lnTo>
                    <a:pt x="75676" y="15057"/>
                  </a:lnTo>
                  <a:lnTo>
                    <a:pt x="75508" y="15001"/>
                  </a:lnTo>
                  <a:close/>
                  <a:moveTo>
                    <a:pt x="78966" y="15001"/>
                  </a:moveTo>
                  <a:lnTo>
                    <a:pt x="78799" y="15057"/>
                  </a:lnTo>
                  <a:lnTo>
                    <a:pt x="78631" y="15113"/>
                  </a:lnTo>
                  <a:lnTo>
                    <a:pt x="78353" y="15280"/>
                  </a:lnTo>
                  <a:lnTo>
                    <a:pt x="78185" y="15559"/>
                  </a:lnTo>
                  <a:lnTo>
                    <a:pt x="78130" y="15670"/>
                  </a:lnTo>
                  <a:lnTo>
                    <a:pt x="78130" y="15838"/>
                  </a:lnTo>
                  <a:lnTo>
                    <a:pt x="78130" y="16005"/>
                  </a:lnTo>
                  <a:lnTo>
                    <a:pt x="78185" y="16172"/>
                  </a:lnTo>
                  <a:lnTo>
                    <a:pt x="78353" y="16451"/>
                  </a:lnTo>
                  <a:lnTo>
                    <a:pt x="78631" y="16618"/>
                  </a:lnTo>
                  <a:lnTo>
                    <a:pt x="78799" y="16674"/>
                  </a:lnTo>
                  <a:lnTo>
                    <a:pt x="79133" y="16674"/>
                  </a:lnTo>
                  <a:lnTo>
                    <a:pt x="79301" y="16618"/>
                  </a:lnTo>
                  <a:lnTo>
                    <a:pt x="79524" y="16451"/>
                  </a:lnTo>
                  <a:lnTo>
                    <a:pt x="79691" y="16172"/>
                  </a:lnTo>
                  <a:lnTo>
                    <a:pt x="79747" y="16005"/>
                  </a:lnTo>
                  <a:lnTo>
                    <a:pt x="79803" y="15838"/>
                  </a:lnTo>
                  <a:lnTo>
                    <a:pt x="79747" y="15670"/>
                  </a:lnTo>
                  <a:lnTo>
                    <a:pt x="79691" y="15559"/>
                  </a:lnTo>
                  <a:lnTo>
                    <a:pt x="79524" y="15280"/>
                  </a:lnTo>
                  <a:lnTo>
                    <a:pt x="79301" y="15113"/>
                  </a:lnTo>
                  <a:lnTo>
                    <a:pt x="79133" y="15057"/>
                  </a:lnTo>
                  <a:lnTo>
                    <a:pt x="78966" y="15001"/>
                  </a:lnTo>
                  <a:close/>
                  <a:moveTo>
                    <a:pt x="89004" y="15001"/>
                  </a:moveTo>
                  <a:lnTo>
                    <a:pt x="88837" y="15057"/>
                  </a:lnTo>
                  <a:lnTo>
                    <a:pt x="88670" y="15113"/>
                  </a:lnTo>
                  <a:lnTo>
                    <a:pt x="88391" y="15280"/>
                  </a:lnTo>
                  <a:lnTo>
                    <a:pt x="88223" y="15559"/>
                  </a:lnTo>
                  <a:lnTo>
                    <a:pt x="88168" y="15670"/>
                  </a:lnTo>
                  <a:lnTo>
                    <a:pt x="88168" y="15838"/>
                  </a:lnTo>
                  <a:lnTo>
                    <a:pt x="88168" y="16005"/>
                  </a:lnTo>
                  <a:lnTo>
                    <a:pt x="88223" y="16172"/>
                  </a:lnTo>
                  <a:lnTo>
                    <a:pt x="88391" y="16451"/>
                  </a:lnTo>
                  <a:lnTo>
                    <a:pt x="88670" y="16618"/>
                  </a:lnTo>
                  <a:lnTo>
                    <a:pt x="88837" y="16674"/>
                  </a:lnTo>
                  <a:lnTo>
                    <a:pt x="89171" y="16674"/>
                  </a:lnTo>
                  <a:lnTo>
                    <a:pt x="89339" y="16618"/>
                  </a:lnTo>
                  <a:lnTo>
                    <a:pt x="89562" y="16451"/>
                  </a:lnTo>
                  <a:lnTo>
                    <a:pt x="89729" y="16172"/>
                  </a:lnTo>
                  <a:lnTo>
                    <a:pt x="89785" y="16005"/>
                  </a:lnTo>
                  <a:lnTo>
                    <a:pt x="89841" y="15838"/>
                  </a:lnTo>
                  <a:lnTo>
                    <a:pt x="89785" y="15670"/>
                  </a:lnTo>
                  <a:lnTo>
                    <a:pt x="89729" y="15559"/>
                  </a:lnTo>
                  <a:lnTo>
                    <a:pt x="89562" y="15280"/>
                  </a:lnTo>
                  <a:lnTo>
                    <a:pt x="89339" y="15113"/>
                  </a:lnTo>
                  <a:lnTo>
                    <a:pt x="89171" y="15057"/>
                  </a:lnTo>
                  <a:lnTo>
                    <a:pt x="89004" y="15001"/>
                  </a:lnTo>
                  <a:close/>
                  <a:moveTo>
                    <a:pt x="130997" y="15057"/>
                  </a:moveTo>
                  <a:lnTo>
                    <a:pt x="130829" y="15113"/>
                  </a:lnTo>
                  <a:lnTo>
                    <a:pt x="130551" y="15280"/>
                  </a:lnTo>
                  <a:lnTo>
                    <a:pt x="130383" y="15559"/>
                  </a:lnTo>
                  <a:lnTo>
                    <a:pt x="130327" y="15670"/>
                  </a:lnTo>
                  <a:lnTo>
                    <a:pt x="130327" y="15838"/>
                  </a:lnTo>
                  <a:lnTo>
                    <a:pt x="130327" y="16005"/>
                  </a:lnTo>
                  <a:lnTo>
                    <a:pt x="130383" y="16172"/>
                  </a:lnTo>
                  <a:lnTo>
                    <a:pt x="130551" y="16451"/>
                  </a:lnTo>
                  <a:lnTo>
                    <a:pt x="130829" y="16618"/>
                  </a:lnTo>
                  <a:lnTo>
                    <a:pt x="130997" y="16674"/>
                  </a:lnTo>
                  <a:lnTo>
                    <a:pt x="131331" y="16674"/>
                  </a:lnTo>
                  <a:lnTo>
                    <a:pt x="131499" y="16618"/>
                  </a:lnTo>
                  <a:lnTo>
                    <a:pt x="131722" y="16451"/>
                  </a:lnTo>
                  <a:lnTo>
                    <a:pt x="131889" y="16172"/>
                  </a:lnTo>
                  <a:lnTo>
                    <a:pt x="131945" y="16005"/>
                  </a:lnTo>
                  <a:lnTo>
                    <a:pt x="132000" y="15838"/>
                  </a:lnTo>
                  <a:lnTo>
                    <a:pt x="131945" y="15670"/>
                  </a:lnTo>
                  <a:lnTo>
                    <a:pt x="131889" y="15559"/>
                  </a:lnTo>
                  <a:lnTo>
                    <a:pt x="131722" y="15280"/>
                  </a:lnTo>
                  <a:lnTo>
                    <a:pt x="131499" y="15113"/>
                  </a:lnTo>
                  <a:lnTo>
                    <a:pt x="131331" y="15057"/>
                  </a:lnTo>
                  <a:close/>
                  <a:moveTo>
                    <a:pt x="134343" y="15057"/>
                  </a:moveTo>
                  <a:lnTo>
                    <a:pt x="134175" y="15113"/>
                  </a:lnTo>
                  <a:lnTo>
                    <a:pt x="133952" y="15280"/>
                  </a:lnTo>
                  <a:lnTo>
                    <a:pt x="133729" y="15559"/>
                  </a:lnTo>
                  <a:lnTo>
                    <a:pt x="133729" y="15670"/>
                  </a:lnTo>
                  <a:lnTo>
                    <a:pt x="133673" y="15838"/>
                  </a:lnTo>
                  <a:lnTo>
                    <a:pt x="133729" y="16005"/>
                  </a:lnTo>
                  <a:lnTo>
                    <a:pt x="133729" y="16172"/>
                  </a:lnTo>
                  <a:lnTo>
                    <a:pt x="133952" y="16451"/>
                  </a:lnTo>
                  <a:lnTo>
                    <a:pt x="134175" y="16618"/>
                  </a:lnTo>
                  <a:lnTo>
                    <a:pt x="134343" y="16674"/>
                  </a:lnTo>
                  <a:lnTo>
                    <a:pt x="134677" y="16674"/>
                  </a:lnTo>
                  <a:lnTo>
                    <a:pt x="134845" y="16618"/>
                  </a:lnTo>
                  <a:lnTo>
                    <a:pt x="135123" y="16451"/>
                  </a:lnTo>
                  <a:lnTo>
                    <a:pt x="135291" y="16172"/>
                  </a:lnTo>
                  <a:lnTo>
                    <a:pt x="135346" y="16005"/>
                  </a:lnTo>
                  <a:lnTo>
                    <a:pt x="135346" y="15838"/>
                  </a:lnTo>
                  <a:lnTo>
                    <a:pt x="135346" y="15670"/>
                  </a:lnTo>
                  <a:lnTo>
                    <a:pt x="135291" y="15559"/>
                  </a:lnTo>
                  <a:lnTo>
                    <a:pt x="135123" y="15280"/>
                  </a:lnTo>
                  <a:lnTo>
                    <a:pt x="134845" y="15113"/>
                  </a:lnTo>
                  <a:lnTo>
                    <a:pt x="134677" y="15057"/>
                  </a:lnTo>
                  <a:close/>
                  <a:moveTo>
                    <a:pt x="137744" y="15057"/>
                  </a:moveTo>
                  <a:lnTo>
                    <a:pt x="137577" y="15113"/>
                  </a:lnTo>
                  <a:lnTo>
                    <a:pt x="137298" y="15280"/>
                  </a:lnTo>
                  <a:lnTo>
                    <a:pt x="137131" y="15559"/>
                  </a:lnTo>
                  <a:lnTo>
                    <a:pt x="137075" y="15670"/>
                  </a:lnTo>
                  <a:lnTo>
                    <a:pt x="137075" y="15838"/>
                  </a:lnTo>
                  <a:lnTo>
                    <a:pt x="137075" y="16005"/>
                  </a:lnTo>
                  <a:lnTo>
                    <a:pt x="137131" y="16172"/>
                  </a:lnTo>
                  <a:lnTo>
                    <a:pt x="137298" y="16451"/>
                  </a:lnTo>
                  <a:lnTo>
                    <a:pt x="137577" y="16618"/>
                  </a:lnTo>
                  <a:lnTo>
                    <a:pt x="137744" y="16674"/>
                  </a:lnTo>
                  <a:lnTo>
                    <a:pt x="138023" y="16674"/>
                  </a:lnTo>
                  <a:lnTo>
                    <a:pt x="138191" y="16618"/>
                  </a:lnTo>
                  <a:lnTo>
                    <a:pt x="138469" y="16451"/>
                  </a:lnTo>
                  <a:lnTo>
                    <a:pt x="138637" y="16172"/>
                  </a:lnTo>
                  <a:lnTo>
                    <a:pt x="138692" y="16005"/>
                  </a:lnTo>
                  <a:lnTo>
                    <a:pt x="138692" y="15838"/>
                  </a:lnTo>
                  <a:lnTo>
                    <a:pt x="138692" y="15670"/>
                  </a:lnTo>
                  <a:lnTo>
                    <a:pt x="138637" y="15559"/>
                  </a:lnTo>
                  <a:lnTo>
                    <a:pt x="138469" y="15280"/>
                  </a:lnTo>
                  <a:lnTo>
                    <a:pt x="138191" y="15113"/>
                  </a:lnTo>
                  <a:lnTo>
                    <a:pt x="138023" y="15057"/>
                  </a:lnTo>
                  <a:close/>
                  <a:moveTo>
                    <a:pt x="141035" y="15057"/>
                  </a:moveTo>
                  <a:lnTo>
                    <a:pt x="140867" y="15113"/>
                  </a:lnTo>
                  <a:lnTo>
                    <a:pt x="140644" y="15280"/>
                  </a:lnTo>
                  <a:lnTo>
                    <a:pt x="140421" y="15559"/>
                  </a:lnTo>
                  <a:lnTo>
                    <a:pt x="140365" y="15670"/>
                  </a:lnTo>
                  <a:lnTo>
                    <a:pt x="140365" y="15838"/>
                  </a:lnTo>
                  <a:lnTo>
                    <a:pt x="140365" y="16005"/>
                  </a:lnTo>
                  <a:lnTo>
                    <a:pt x="140421" y="16172"/>
                  </a:lnTo>
                  <a:lnTo>
                    <a:pt x="140644" y="16451"/>
                  </a:lnTo>
                  <a:lnTo>
                    <a:pt x="140867" y="16618"/>
                  </a:lnTo>
                  <a:lnTo>
                    <a:pt x="141035" y="16674"/>
                  </a:lnTo>
                  <a:lnTo>
                    <a:pt x="141369" y="16674"/>
                  </a:lnTo>
                  <a:lnTo>
                    <a:pt x="141537" y="16618"/>
                  </a:lnTo>
                  <a:lnTo>
                    <a:pt x="141815" y="16451"/>
                  </a:lnTo>
                  <a:lnTo>
                    <a:pt x="141983" y="16172"/>
                  </a:lnTo>
                  <a:lnTo>
                    <a:pt x="142039" y="16005"/>
                  </a:lnTo>
                  <a:lnTo>
                    <a:pt x="142039" y="15838"/>
                  </a:lnTo>
                  <a:lnTo>
                    <a:pt x="142039" y="15670"/>
                  </a:lnTo>
                  <a:lnTo>
                    <a:pt x="141983" y="15559"/>
                  </a:lnTo>
                  <a:lnTo>
                    <a:pt x="141815" y="15280"/>
                  </a:lnTo>
                  <a:lnTo>
                    <a:pt x="141537" y="15113"/>
                  </a:lnTo>
                  <a:lnTo>
                    <a:pt x="141369" y="15057"/>
                  </a:lnTo>
                  <a:close/>
                  <a:moveTo>
                    <a:pt x="146165" y="15001"/>
                  </a:moveTo>
                  <a:lnTo>
                    <a:pt x="145998" y="15057"/>
                  </a:lnTo>
                  <a:lnTo>
                    <a:pt x="145831" y="15113"/>
                  </a:lnTo>
                  <a:lnTo>
                    <a:pt x="145552" y="15280"/>
                  </a:lnTo>
                  <a:lnTo>
                    <a:pt x="145385" y="15559"/>
                  </a:lnTo>
                  <a:lnTo>
                    <a:pt x="145329" y="15670"/>
                  </a:lnTo>
                  <a:lnTo>
                    <a:pt x="145329" y="15838"/>
                  </a:lnTo>
                  <a:lnTo>
                    <a:pt x="145329" y="16005"/>
                  </a:lnTo>
                  <a:lnTo>
                    <a:pt x="145385" y="16172"/>
                  </a:lnTo>
                  <a:lnTo>
                    <a:pt x="145552" y="16451"/>
                  </a:lnTo>
                  <a:lnTo>
                    <a:pt x="145831" y="16618"/>
                  </a:lnTo>
                  <a:lnTo>
                    <a:pt x="145998" y="16674"/>
                  </a:lnTo>
                  <a:lnTo>
                    <a:pt x="146333" y="16674"/>
                  </a:lnTo>
                  <a:lnTo>
                    <a:pt x="146444" y="16618"/>
                  </a:lnTo>
                  <a:lnTo>
                    <a:pt x="146723" y="16451"/>
                  </a:lnTo>
                  <a:lnTo>
                    <a:pt x="146890" y="16172"/>
                  </a:lnTo>
                  <a:lnTo>
                    <a:pt x="146946" y="16005"/>
                  </a:lnTo>
                  <a:lnTo>
                    <a:pt x="147002" y="15838"/>
                  </a:lnTo>
                  <a:lnTo>
                    <a:pt x="146946" y="15670"/>
                  </a:lnTo>
                  <a:lnTo>
                    <a:pt x="146890" y="15559"/>
                  </a:lnTo>
                  <a:lnTo>
                    <a:pt x="146723" y="15280"/>
                  </a:lnTo>
                  <a:lnTo>
                    <a:pt x="146444" y="15113"/>
                  </a:lnTo>
                  <a:lnTo>
                    <a:pt x="146333" y="15057"/>
                  </a:lnTo>
                  <a:lnTo>
                    <a:pt x="146165" y="15001"/>
                  </a:lnTo>
                  <a:close/>
                  <a:moveTo>
                    <a:pt x="154586" y="15001"/>
                  </a:moveTo>
                  <a:lnTo>
                    <a:pt x="154419" y="15057"/>
                  </a:lnTo>
                  <a:lnTo>
                    <a:pt x="154251" y="15113"/>
                  </a:lnTo>
                  <a:lnTo>
                    <a:pt x="154028" y="15280"/>
                  </a:lnTo>
                  <a:lnTo>
                    <a:pt x="153805" y="15559"/>
                  </a:lnTo>
                  <a:lnTo>
                    <a:pt x="153750" y="15670"/>
                  </a:lnTo>
                  <a:lnTo>
                    <a:pt x="153750" y="15838"/>
                  </a:lnTo>
                  <a:lnTo>
                    <a:pt x="153750" y="16005"/>
                  </a:lnTo>
                  <a:lnTo>
                    <a:pt x="153805" y="16172"/>
                  </a:lnTo>
                  <a:lnTo>
                    <a:pt x="154028" y="16451"/>
                  </a:lnTo>
                  <a:lnTo>
                    <a:pt x="154251" y="16618"/>
                  </a:lnTo>
                  <a:lnTo>
                    <a:pt x="154419" y="16674"/>
                  </a:lnTo>
                  <a:lnTo>
                    <a:pt x="154753" y="16674"/>
                  </a:lnTo>
                  <a:lnTo>
                    <a:pt x="154921" y="16618"/>
                  </a:lnTo>
                  <a:lnTo>
                    <a:pt x="155200" y="16451"/>
                  </a:lnTo>
                  <a:lnTo>
                    <a:pt x="155367" y="16172"/>
                  </a:lnTo>
                  <a:lnTo>
                    <a:pt x="155423" y="16005"/>
                  </a:lnTo>
                  <a:lnTo>
                    <a:pt x="155423" y="15838"/>
                  </a:lnTo>
                  <a:lnTo>
                    <a:pt x="155423" y="15670"/>
                  </a:lnTo>
                  <a:lnTo>
                    <a:pt x="155367" y="15559"/>
                  </a:lnTo>
                  <a:lnTo>
                    <a:pt x="155200" y="15280"/>
                  </a:lnTo>
                  <a:lnTo>
                    <a:pt x="154921" y="15113"/>
                  </a:lnTo>
                  <a:lnTo>
                    <a:pt x="154753" y="15057"/>
                  </a:lnTo>
                  <a:lnTo>
                    <a:pt x="154586" y="15001"/>
                  </a:lnTo>
                  <a:close/>
                  <a:moveTo>
                    <a:pt x="159605" y="15001"/>
                  </a:moveTo>
                  <a:lnTo>
                    <a:pt x="159438" y="15057"/>
                  </a:lnTo>
                  <a:lnTo>
                    <a:pt x="159326" y="15113"/>
                  </a:lnTo>
                  <a:lnTo>
                    <a:pt x="159047" y="15280"/>
                  </a:lnTo>
                  <a:lnTo>
                    <a:pt x="158880" y="15559"/>
                  </a:lnTo>
                  <a:lnTo>
                    <a:pt x="158824" y="15670"/>
                  </a:lnTo>
                  <a:lnTo>
                    <a:pt x="158824" y="15838"/>
                  </a:lnTo>
                  <a:lnTo>
                    <a:pt x="158824" y="16005"/>
                  </a:lnTo>
                  <a:lnTo>
                    <a:pt x="158880" y="16172"/>
                  </a:lnTo>
                  <a:lnTo>
                    <a:pt x="159047" y="16451"/>
                  </a:lnTo>
                  <a:lnTo>
                    <a:pt x="159326" y="16618"/>
                  </a:lnTo>
                  <a:lnTo>
                    <a:pt x="159438" y="16674"/>
                  </a:lnTo>
                  <a:lnTo>
                    <a:pt x="159772" y="16674"/>
                  </a:lnTo>
                  <a:lnTo>
                    <a:pt x="159940" y="16618"/>
                  </a:lnTo>
                  <a:lnTo>
                    <a:pt x="160219" y="16451"/>
                  </a:lnTo>
                  <a:lnTo>
                    <a:pt x="160386" y="16172"/>
                  </a:lnTo>
                  <a:lnTo>
                    <a:pt x="160442" y="16005"/>
                  </a:lnTo>
                  <a:lnTo>
                    <a:pt x="160442" y="15838"/>
                  </a:lnTo>
                  <a:lnTo>
                    <a:pt x="160442" y="15670"/>
                  </a:lnTo>
                  <a:lnTo>
                    <a:pt x="160386" y="15559"/>
                  </a:lnTo>
                  <a:lnTo>
                    <a:pt x="160219" y="15280"/>
                  </a:lnTo>
                  <a:lnTo>
                    <a:pt x="159940" y="15113"/>
                  </a:lnTo>
                  <a:lnTo>
                    <a:pt x="159772" y="15057"/>
                  </a:lnTo>
                  <a:lnTo>
                    <a:pt x="159605" y="15001"/>
                  </a:lnTo>
                  <a:close/>
                  <a:moveTo>
                    <a:pt x="162951" y="15001"/>
                  </a:moveTo>
                  <a:lnTo>
                    <a:pt x="162784" y="15057"/>
                  </a:lnTo>
                  <a:lnTo>
                    <a:pt x="162617" y="15113"/>
                  </a:lnTo>
                  <a:lnTo>
                    <a:pt x="162338" y="15280"/>
                  </a:lnTo>
                  <a:lnTo>
                    <a:pt x="162170" y="15559"/>
                  </a:lnTo>
                  <a:lnTo>
                    <a:pt x="162115" y="15670"/>
                  </a:lnTo>
                  <a:lnTo>
                    <a:pt x="162115" y="15838"/>
                  </a:lnTo>
                  <a:lnTo>
                    <a:pt x="162115" y="16005"/>
                  </a:lnTo>
                  <a:lnTo>
                    <a:pt x="162170" y="16172"/>
                  </a:lnTo>
                  <a:lnTo>
                    <a:pt x="162338" y="16451"/>
                  </a:lnTo>
                  <a:lnTo>
                    <a:pt x="162617" y="16618"/>
                  </a:lnTo>
                  <a:lnTo>
                    <a:pt x="162784" y="16674"/>
                  </a:lnTo>
                  <a:lnTo>
                    <a:pt x="163118" y="16674"/>
                  </a:lnTo>
                  <a:lnTo>
                    <a:pt x="163286" y="16618"/>
                  </a:lnTo>
                  <a:lnTo>
                    <a:pt x="163509" y="16451"/>
                  </a:lnTo>
                  <a:lnTo>
                    <a:pt x="163732" y="16172"/>
                  </a:lnTo>
                  <a:lnTo>
                    <a:pt x="163788" y="16005"/>
                  </a:lnTo>
                  <a:lnTo>
                    <a:pt x="163788" y="15838"/>
                  </a:lnTo>
                  <a:lnTo>
                    <a:pt x="163788" y="15670"/>
                  </a:lnTo>
                  <a:lnTo>
                    <a:pt x="163732" y="15559"/>
                  </a:lnTo>
                  <a:lnTo>
                    <a:pt x="163509" y="15280"/>
                  </a:lnTo>
                  <a:lnTo>
                    <a:pt x="163286" y="15113"/>
                  </a:lnTo>
                  <a:lnTo>
                    <a:pt x="163118" y="15057"/>
                  </a:lnTo>
                  <a:lnTo>
                    <a:pt x="162951" y="15001"/>
                  </a:lnTo>
                  <a:close/>
                  <a:moveTo>
                    <a:pt x="168026" y="15001"/>
                  </a:moveTo>
                  <a:lnTo>
                    <a:pt x="167859" y="15057"/>
                  </a:lnTo>
                  <a:lnTo>
                    <a:pt x="167691" y="15113"/>
                  </a:lnTo>
                  <a:lnTo>
                    <a:pt x="167412" y="15280"/>
                  </a:lnTo>
                  <a:lnTo>
                    <a:pt x="167245" y="15559"/>
                  </a:lnTo>
                  <a:lnTo>
                    <a:pt x="167189" y="15670"/>
                  </a:lnTo>
                  <a:lnTo>
                    <a:pt x="167189" y="15838"/>
                  </a:lnTo>
                  <a:lnTo>
                    <a:pt x="167189" y="16005"/>
                  </a:lnTo>
                  <a:lnTo>
                    <a:pt x="167245" y="16172"/>
                  </a:lnTo>
                  <a:lnTo>
                    <a:pt x="167412" y="16451"/>
                  </a:lnTo>
                  <a:lnTo>
                    <a:pt x="167691" y="16618"/>
                  </a:lnTo>
                  <a:lnTo>
                    <a:pt x="167859" y="16674"/>
                  </a:lnTo>
                  <a:lnTo>
                    <a:pt x="168193" y="16674"/>
                  </a:lnTo>
                  <a:lnTo>
                    <a:pt x="168361" y="16618"/>
                  </a:lnTo>
                  <a:lnTo>
                    <a:pt x="168584" y="16451"/>
                  </a:lnTo>
                  <a:lnTo>
                    <a:pt x="168751" y="16172"/>
                  </a:lnTo>
                  <a:lnTo>
                    <a:pt x="168807" y="16005"/>
                  </a:lnTo>
                  <a:lnTo>
                    <a:pt x="168862" y="15838"/>
                  </a:lnTo>
                  <a:lnTo>
                    <a:pt x="168807" y="15670"/>
                  </a:lnTo>
                  <a:lnTo>
                    <a:pt x="168751" y="15559"/>
                  </a:lnTo>
                  <a:lnTo>
                    <a:pt x="168584" y="15280"/>
                  </a:lnTo>
                  <a:lnTo>
                    <a:pt x="168361" y="15113"/>
                  </a:lnTo>
                  <a:lnTo>
                    <a:pt x="168193" y="15057"/>
                  </a:lnTo>
                  <a:lnTo>
                    <a:pt x="168026" y="15001"/>
                  </a:lnTo>
                  <a:close/>
                  <a:moveTo>
                    <a:pt x="171316" y="15001"/>
                  </a:moveTo>
                  <a:lnTo>
                    <a:pt x="171149" y="15057"/>
                  </a:lnTo>
                  <a:lnTo>
                    <a:pt x="171037" y="15113"/>
                  </a:lnTo>
                  <a:lnTo>
                    <a:pt x="170758" y="15280"/>
                  </a:lnTo>
                  <a:lnTo>
                    <a:pt x="170591" y="15559"/>
                  </a:lnTo>
                  <a:lnTo>
                    <a:pt x="170535" y="15670"/>
                  </a:lnTo>
                  <a:lnTo>
                    <a:pt x="170480" y="15838"/>
                  </a:lnTo>
                  <a:lnTo>
                    <a:pt x="170535" y="16005"/>
                  </a:lnTo>
                  <a:lnTo>
                    <a:pt x="170591" y="16172"/>
                  </a:lnTo>
                  <a:lnTo>
                    <a:pt x="170758" y="16451"/>
                  </a:lnTo>
                  <a:lnTo>
                    <a:pt x="171037" y="16618"/>
                  </a:lnTo>
                  <a:lnTo>
                    <a:pt x="171149" y="16674"/>
                  </a:lnTo>
                  <a:lnTo>
                    <a:pt x="171483" y="16674"/>
                  </a:lnTo>
                  <a:lnTo>
                    <a:pt x="171651" y="16618"/>
                  </a:lnTo>
                  <a:lnTo>
                    <a:pt x="171930" y="16451"/>
                  </a:lnTo>
                  <a:lnTo>
                    <a:pt x="172097" y="16172"/>
                  </a:lnTo>
                  <a:lnTo>
                    <a:pt x="172153" y="16005"/>
                  </a:lnTo>
                  <a:lnTo>
                    <a:pt x="172153" y="15838"/>
                  </a:lnTo>
                  <a:lnTo>
                    <a:pt x="172153" y="15670"/>
                  </a:lnTo>
                  <a:lnTo>
                    <a:pt x="172097" y="15559"/>
                  </a:lnTo>
                  <a:lnTo>
                    <a:pt x="171930" y="15280"/>
                  </a:lnTo>
                  <a:lnTo>
                    <a:pt x="171651" y="15113"/>
                  </a:lnTo>
                  <a:lnTo>
                    <a:pt x="171483" y="15057"/>
                  </a:lnTo>
                  <a:lnTo>
                    <a:pt x="171316" y="15001"/>
                  </a:lnTo>
                  <a:close/>
                  <a:moveTo>
                    <a:pt x="174774" y="15001"/>
                  </a:moveTo>
                  <a:lnTo>
                    <a:pt x="174606" y="15057"/>
                  </a:lnTo>
                  <a:lnTo>
                    <a:pt x="174439" y="15113"/>
                  </a:lnTo>
                  <a:lnTo>
                    <a:pt x="174160" y="15280"/>
                  </a:lnTo>
                  <a:lnTo>
                    <a:pt x="173993" y="15559"/>
                  </a:lnTo>
                  <a:lnTo>
                    <a:pt x="173937" y="15670"/>
                  </a:lnTo>
                  <a:lnTo>
                    <a:pt x="173937" y="15838"/>
                  </a:lnTo>
                  <a:lnTo>
                    <a:pt x="173937" y="16005"/>
                  </a:lnTo>
                  <a:lnTo>
                    <a:pt x="173993" y="16172"/>
                  </a:lnTo>
                  <a:lnTo>
                    <a:pt x="174160" y="16451"/>
                  </a:lnTo>
                  <a:lnTo>
                    <a:pt x="174439" y="16618"/>
                  </a:lnTo>
                  <a:lnTo>
                    <a:pt x="174606" y="16674"/>
                  </a:lnTo>
                  <a:lnTo>
                    <a:pt x="174941" y="16674"/>
                  </a:lnTo>
                  <a:lnTo>
                    <a:pt x="175053" y="16618"/>
                  </a:lnTo>
                  <a:lnTo>
                    <a:pt x="175331" y="16451"/>
                  </a:lnTo>
                  <a:lnTo>
                    <a:pt x="175499" y="16172"/>
                  </a:lnTo>
                  <a:lnTo>
                    <a:pt x="175554" y="16005"/>
                  </a:lnTo>
                  <a:lnTo>
                    <a:pt x="175610" y="15838"/>
                  </a:lnTo>
                  <a:lnTo>
                    <a:pt x="175554" y="15670"/>
                  </a:lnTo>
                  <a:lnTo>
                    <a:pt x="175499" y="15559"/>
                  </a:lnTo>
                  <a:lnTo>
                    <a:pt x="175331" y="15280"/>
                  </a:lnTo>
                  <a:lnTo>
                    <a:pt x="175053" y="15113"/>
                  </a:lnTo>
                  <a:lnTo>
                    <a:pt x="174941" y="15057"/>
                  </a:lnTo>
                  <a:lnTo>
                    <a:pt x="174774" y="15001"/>
                  </a:lnTo>
                  <a:close/>
                  <a:moveTo>
                    <a:pt x="184812" y="15001"/>
                  </a:moveTo>
                  <a:lnTo>
                    <a:pt x="184644" y="15057"/>
                  </a:lnTo>
                  <a:lnTo>
                    <a:pt x="184477" y="15113"/>
                  </a:lnTo>
                  <a:lnTo>
                    <a:pt x="184198" y="15280"/>
                  </a:lnTo>
                  <a:lnTo>
                    <a:pt x="184031" y="15559"/>
                  </a:lnTo>
                  <a:lnTo>
                    <a:pt x="183975" y="15670"/>
                  </a:lnTo>
                  <a:lnTo>
                    <a:pt x="183975" y="15838"/>
                  </a:lnTo>
                  <a:lnTo>
                    <a:pt x="183975" y="16005"/>
                  </a:lnTo>
                  <a:lnTo>
                    <a:pt x="184031" y="16172"/>
                  </a:lnTo>
                  <a:lnTo>
                    <a:pt x="184198" y="16451"/>
                  </a:lnTo>
                  <a:lnTo>
                    <a:pt x="184477" y="16618"/>
                  </a:lnTo>
                  <a:lnTo>
                    <a:pt x="184644" y="16674"/>
                  </a:lnTo>
                  <a:lnTo>
                    <a:pt x="184979" y="16674"/>
                  </a:lnTo>
                  <a:lnTo>
                    <a:pt x="185091" y="16618"/>
                  </a:lnTo>
                  <a:lnTo>
                    <a:pt x="185369" y="16451"/>
                  </a:lnTo>
                  <a:lnTo>
                    <a:pt x="185537" y="16172"/>
                  </a:lnTo>
                  <a:lnTo>
                    <a:pt x="185593" y="16005"/>
                  </a:lnTo>
                  <a:lnTo>
                    <a:pt x="185648" y="15838"/>
                  </a:lnTo>
                  <a:lnTo>
                    <a:pt x="185593" y="15670"/>
                  </a:lnTo>
                  <a:lnTo>
                    <a:pt x="185537" y="15559"/>
                  </a:lnTo>
                  <a:lnTo>
                    <a:pt x="185369" y="15280"/>
                  </a:lnTo>
                  <a:lnTo>
                    <a:pt x="185091" y="15113"/>
                  </a:lnTo>
                  <a:lnTo>
                    <a:pt x="184979" y="15057"/>
                  </a:lnTo>
                  <a:lnTo>
                    <a:pt x="184812" y="15001"/>
                  </a:lnTo>
                  <a:close/>
                  <a:moveTo>
                    <a:pt x="226804" y="15057"/>
                  </a:moveTo>
                  <a:lnTo>
                    <a:pt x="226637" y="15113"/>
                  </a:lnTo>
                  <a:lnTo>
                    <a:pt x="226358" y="15280"/>
                  </a:lnTo>
                  <a:lnTo>
                    <a:pt x="226191" y="15559"/>
                  </a:lnTo>
                  <a:lnTo>
                    <a:pt x="226135" y="15670"/>
                  </a:lnTo>
                  <a:lnTo>
                    <a:pt x="226135" y="15838"/>
                  </a:lnTo>
                  <a:lnTo>
                    <a:pt x="226135" y="16005"/>
                  </a:lnTo>
                  <a:lnTo>
                    <a:pt x="226191" y="16172"/>
                  </a:lnTo>
                  <a:lnTo>
                    <a:pt x="226358" y="16451"/>
                  </a:lnTo>
                  <a:lnTo>
                    <a:pt x="226637" y="16618"/>
                  </a:lnTo>
                  <a:lnTo>
                    <a:pt x="226804" y="16674"/>
                  </a:lnTo>
                  <a:lnTo>
                    <a:pt x="227139" y="16674"/>
                  </a:lnTo>
                  <a:lnTo>
                    <a:pt x="227250" y="16618"/>
                  </a:lnTo>
                  <a:lnTo>
                    <a:pt x="227529" y="16451"/>
                  </a:lnTo>
                  <a:lnTo>
                    <a:pt x="227697" y="16172"/>
                  </a:lnTo>
                  <a:lnTo>
                    <a:pt x="227752" y="16005"/>
                  </a:lnTo>
                  <a:lnTo>
                    <a:pt x="227808" y="15838"/>
                  </a:lnTo>
                  <a:lnTo>
                    <a:pt x="227752" y="15670"/>
                  </a:lnTo>
                  <a:lnTo>
                    <a:pt x="227697" y="15559"/>
                  </a:lnTo>
                  <a:lnTo>
                    <a:pt x="227529" y="15280"/>
                  </a:lnTo>
                  <a:lnTo>
                    <a:pt x="227250" y="15113"/>
                  </a:lnTo>
                  <a:lnTo>
                    <a:pt x="227139" y="15057"/>
                  </a:lnTo>
                  <a:close/>
                  <a:moveTo>
                    <a:pt x="230150" y="15057"/>
                  </a:moveTo>
                  <a:lnTo>
                    <a:pt x="229983" y="15113"/>
                  </a:lnTo>
                  <a:lnTo>
                    <a:pt x="229760" y="15280"/>
                  </a:lnTo>
                  <a:lnTo>
                    <a:pt x="229537" y="15559"/>
                  </a:lnTo>
                  <a:lnTo>
                    <a:pt x="229481" y="15670"/>
                  </a:lnTo>
                  <a:lnTo>
                    <a:pt x="229481" y="15838"/>
                  </a:lnTo>
                  <a:lnTo>
                    <a:pt x="229481" y="16005"/>
                  </a:lnTo>
                  <a:lnTo>
                    <a:pt x="229537" y="16172"/>
                  </a:lnTo>
                  <a:lnTo>
                    <a:pt x="229760" y="16451"/>
                  </a:lnTo>
                  <a:lnTo>
                    <a:pt x="229983" y="16618"/>
                  </a:lnTo>
                  <a:lnTo>
                    <a:pt x="230150" y="16674"/>
                  </a:lnTo>
                  <a:lnTo>
                    <a:pt x="230485" y="16674"/>
                  </a:lnTo>
                  <a:lnTo>
                    <a:pt x="230652" y="16618"/>
                  </a:lnTo>
                  <a:lnTo>
                    <a:pt x="230931" y="16451"/>
                  </a:lnTo>
                  <a:lnTo>
                    <a:pt x="231098" y="16172"/>
                  </a:lnTo>
                  <a:lnTo>
                    <a:pt x="231154" y="16005"/>
                  </a:lnTo>
                  <a:lnTo>
                    <a:pt x="231154" y="15838"/>
                  </a:lnTo>
                  <a:lnTo>
                    <a:pt x="231154" y="15670"/>
                  </a:lnTo>
                  <a:lnTo>
                    <a:pt x="231098" y="15559"/>
                  </a:lnTo>
                  <a:lnTo>
                    <a:pt x="230931" y="15280"/>
                  </a:lnTo>
                  <a:lnTo>
                    <a:pt x="230652" y="15113"/>
                  </a:lnTo>
                  <a:lnTo>
                    <a:pt x="230485" y="15057"/>
                  </a:lnTo>
                  <a:close/>
                  <a:moveTo>
                    <a:pt x="233496" y="15057"/>
                  </a:moveTo>
                  <a:lnTo>
                    <a:pt x="233385" y="15113"/>
                  </a:lnTo>
                  <a:lnTo>
                    <a:pt x="233106" y="15280"/>
                  </a:lnTo>
                  <a:lnTo>
                    <a:pt x="232939" y="15559"/>
                  </a:lnTo>
                  <a:lnTo>
                    <a:pt x="232883" y="15670"/>
                  </a:lnTo>
                  <a:lnTo>
                    <a:pt x="232883" y="15838"/>
                  </a:lnTo>
                  <a:lnTo>
                    <a:pt x="232883" y="16005"/>
                  </a:lnTo>
                  <a:lnTo>
                    <a:pt x="232939" y="16172"/>
                  </a:lnTo>
                  <a:lnTo>
                    <a:pt x="233106" y="16451"/>
                  </a:lnTo>
                  <a:lnTo>
                    <a:pt x="233385" y="16618"/>
                  </a:lnTo>
                  <a:lnTo>
                    <a:pt x="233496" y="16674"/>
                  </a:lnTo>
                  <a:lnTo>
                    <a:pt x="233831" y="16674"/>
                  </a:lnTo>
                  <a:lnTo>
                    <a:pt x="233998" y="16618"/>
                  </a:lnTo>
                  <a:lnTo>
                    <a:pt x="234277" y="16451"/>
                  </a:lnTo>
                  <a:lnTo>
                    <a:pt x="234444" y="16172"/>
                  </a:lnTo>
                  <a:lnTo>
                    <a:pt x="234500" y="16005"/>
                  </a:lnTo>
                  <a:lnTo>
                    <a:pt x="234500" y="15838"/>
                  </a:lnTo>
                  <a:lnTo>
                    <a:pt x="234500" y="15670"/>
                  </a:lnTo>
                  <a:lnTo>
                    <a:pt x="234444" y="15559"/>
                  </a:lnTo>
                  <a:lnTo>
                    <a:pt x="234277" y="15280"/>
                  </a:lnTo>
                  <a:lnTo>
                    <a:pt x="233998" y="15113"/>
                  </a:lnTo>
                  <a:lnTo>
                    <a:pt x="233831" y="15057"/>
                  </a:lnTo>
                  <a:close/>
                  <a:moveTo>
                    <a:pt x="236842" y="15057"/>
                  </a:moveTo>
                  <a:lnTo>
                    <a:pt x="236675" y="15113"/>
                  </a:lnTo>
                  <a:lnTo>
                    <a:pt x="236396" y="15280"/>
                  </a:lnTo>
                  <a:lnTo>
                    <a:pt x="236229" y="15559"/>
                  </a:lnTo>
                  <a:lnTo>
                    <a:pt x="236173" y="15670"/>
                  </a:lnTo>
                  <a:lnTo>
                    <a:pt x="236173" y="15838"/>
                  </a:lnTo>
                  <a:lnTo>
                    <a:pt x="236173" y="16005"/>
                  </a:lnTo>
                  <a:lnTo>
                    <a:pt x="236229" y="16172"/>
                  </a:lnTo>
                  <a:lnTo>
                    <a:pt x="236396" y="16451"/>
                  </a:lnTo>
                  <a:lnTo>
                    <a:pt x="236675" y="16618"/>
                  </a:lnTo>
                  <a:lnTo>
                    <a:pt x="236842" y="16674"/>
                  </a:lnTo>
                  <a:lnTo>
                    <a:pt x="237177" y="16674"/>
                  </a:lnTo>
                  <a:lnTo>
                    <a:pt x="237344" y="16618"/>
                  </a:lnTo>
                  <a:lnTo>
                    <a:pt x="237567" y="16451"/>
                  </a:lnTo>
                  <a:lnTo>
                    <a:pt x="237790" y="16172"/>
                  </a:lnTo>
                  <a:lnTo>
                    <a:pt x="237790" y="16005"/>
                  </a:lnTo>
                  <a:lnTo>
                    <a:pt x="237846" y="15838"/>
                  </a:lnTo>
                  <a:lnTo>
                    <a:pt x="237790" y="15670"/>
                  </a:lnTo>
                  <a:lnTo>
                    <a:pt x="237790" y="15559"/>
                  </a:lnTo>
                  <a:lnTo>
                    <a:pt x="237567" y="15280"/>
                  </a:lnTo>
                  <a:lnTo>
                    <a:pt x="237344" y="15113"/>
                  </a:lnTo>
                  <a:lnTo>
                    <a:pt x="237177" y="15057"/>
                  </a:lnTo>
                  <a:close/>
                  <a:moveTo>
                    <a:pt x="241973" y="15001"/>
                  </a:moveTo>
                  <a:lnTo>
                    <a:pt x="241806" y="15057"/>
                  </a:lnTo>
                  <a:lnTo>
                    <a:pt x="241638" y="15113"/>
                  </a:lnTo>
                  <a:lnTo>
                    <a:pt x="241359" y="15280"/>
                  </a:lnTo>
                  <a:lnTo>
                    <a:pt x="241192" y="15559"/>
                  </a:lnTo>
                  <a:lnTo>
                    <a:pt x="241136" y="15670"/>
                  </a:lnTo>
                  <a:lnTo>
                    <a:pt x="241136" y="15838"/>
                  </a:lnTo>
                  <a:lnTo>
                    <a:pt x="241136" y="16005"/>
                  </a:lnTo>
                  <a:lnTo>
                    <a:pt x="241192" y="16172"/>
                  </a:lnTo>
                  <a:lnTo>
                    <a:pt x="241359" y="16451"/>
                  </a:lnTo>
                  <a:lnTo>
                    <a:pt x="241638" y="16618"/>
                  </a:lnTo>
                  <a:lnTo>
                    <a:pt x="241806" y="16674"/>
                  </a:lnTo>
                  <a:lnTo>
                    <a:pt x="242140" y="16674"/>
                  </a:lnTo>
                  <a:lnTo>
                    <a:pt x="242308" y="16618"/>
                  </a:lnTo>
                  <a:lnTo>
                    <a:pt x="242531" y="16451"/>
                  </a:lnTo>
                  <a:lnTo>
                    <a:pt x="242754" y="16172"/>
                  </a:lnTo>
                  <a:lnTo>
                    <a:pt x="242754" y="16005"/>
                  </a:lnTo>
                  <a:lnTo>
                    <a:pt x="242809" y="15838"/>
                  </a:lnTo>
                  <a:lnTo>
                    <a:pt x="242754" y="15670"/>
                  </a:lnTo>
                  <a:lnTo>
                    <a:pt x="242754" y="15559"/>
                  </a:lnTo>
                  <a:lnTo>
                    <a:pt x="242531" y="15280"/>
                  </a:lnTo>
                  <a:lnTo>
                    <a:pt x="242308" y="15113"/>
                  </a:lnTo>
                  <a:lnTo>
                    <a:pt x="242140" y="15057"/>
                  </a:lnTo>
                  <a:lnTo>
                    <a:pt x="241973" y="15001"/>
                  </a:lnTo>
                  <a:close/>
                  <a:moveTo>
                    <a:pt x="250394" y="15001"/>
                  </a:moveTo>
                  <a:lnTo>
                    <a:pt x="250226" y="15057"/>
                  </a:lnTo>
                  <a:lnTo>
                    <a:pt x="250059" y="15113"/>
                  </a:lnTo>
                  <a:lnTo>
                    <a:pt x="249836" y="15280"/>
                  </a:lnTo>
                  <a:lnTo>
                    <a:pt x="249669" y="15559"/>
                  </a:lnTo>
                  <a:lnTo>
                    <a:pt x="249613" y="15670"/>
                  </a:lnTo>
                  <a:lnTo>
                    <a:pt x="249557" y="15838"/>
                  </a:lnTo>
                  <a:lnTo>
                    <a:pt x="249613" y="16005"/>
                  </a:lnTo>
                  <a:lnTo>
                    <a:pt x="249669" y="16172"/>
                  </a:lnTo>
                  <a:lnTo>
                    <a:pt x="249836" y="16451"/>
                  </a:lnTo>
                  <a:lnTo>
                    <a:pt x="250059" y="16618"/>
                  </a:lnTo>
                  <a:lnTo>
                    <a:pt x="250226" y="16674"/>
                  </a:lnTo>
                  <a:lnTo>
                    <a:pt x="250561" y="16674"/>
                  </a:lnTo>
                  <a:lnTo>
                    <a:pt x="250728" y="16618"/>
                  </a:lnTo>
                  <a:lnTo>
                    <a:pt x="251007" y="16451"/>
                  </a:lnTo>
                  <a:lnTo>
                    <a:pt x="251174" y="16172"/>
                  </a:lnTo>
                  <a:lnTo>
                    <a:pt x="251230" y="16005"/>
                  </a:lnTo>
                  <a:lnTo>
                    <a:pt x="251230" y="15838"/>
                  </a:lnTo>
                  <a:lnTo>
                    <a:pt x="251230" y="15670"/>
                  </a:lnTo>
                  <a:lnTo>
                    <a:pt x="251174" y="15559"/>
                  </a:lnTo>
                  <a:lnTo>
                    <a:pt x="251007" y="15280"/>
                  </a:lnTo>
                  <a:lnTo>
                    <a:pt x="250728" y="15113"/>
                  </a:lnTo>
                  <a:lnTo>
                    <a:pt x="250561" y="15057"/>
                  </a:lnTo>
                  <a:lnTo>
                    <a:pt x="250394" y="15001"/>
                  </a:lnTo>
                  <a:close/>
                  <a:moveTo>
                    <a:pt x="255469" y="15001"/>
                  </a:moveTo>
                  <a:lnTo>
                    <a:pt x="255301" y="15057"/>
                  </a:lnTo>
                  <a:lnTo>
                    <a:pt x="255134" y="15113"/>
                  </a:lnTo>
                  <a:lnTo>
                    <a:pt x="254855" y="15280"/>
                  </a:lnTo>
                  <a:lnTo>
                    <a:pt x="254688" y="15559"/>
                  </a:lnTo>
                  <a:lnTo>
                    <a:pt x="254632" y="15670"/>
                  </a:lnTo>
                  <a:lnTo>
                    <a:pt x="254632" y="15838"/>
                  </a:lnTo>
                  <a:lnTo>
                    <a:pt x="254632" y="16005"/>
                  </a:lnTo>
                  <a:lnTo>
                    <a:pt x="254688" y="16172"/>
                  </a:lnTo>
                  <a:lnTo>
                    <a:pt x="254855" y="16451"/>
                  </a:lnTo>
                  <a:lnTo>
                    <a:pt x="255134" y="16618"/>
                  </a:lnTo>
                  <a:lnTo>
                    <a:pt x="255301" y="16674"/>
                  </a:lnTo>
                  <a:lnTo>
                    <a:pt x="255636" y="16674"/>
                  </a:lnTo>
                  <a:lnTo>
                    <a:pt x="255747" y="16618"/>
                  </a:lnTo>
                  <a:lnTo>
                    <a:pt x="256026" y="16451"/>
                  </a:lnTo>
                  <a:lnTo>
                    <a:pt x="256194" y="16172"/>
                  </a:lnTo>
                  <a:lnTo>
                    <a:pt x="256249" y="16005"/>
                  </a:lnTo>
                  <a:lnTo>
                    <a:pt x="256305" y="15838"/>
                  </a:lnTo>
                  <a:lnTo>
                    <a:pt x="256249" y="15670"/>
                  </a:lnTo>
                  <a:lnTo>
                    <a:pt x="256194" y="15559"/>
                  </a:lnTo>
                  <a:lnTo>
                    <a:pt x="256026" y="15280"/>
                  </a:lnTo>
                  <a:lnTo>
                    <a:pt x="255747" y="15113"/>
                  </a:lnTo>
                  <a:lnTo>
                    <a:pt x="255636" y="15057"/>
                  </a:lnTo>
                  <a:lnTo>
                    <a:pt x="255469" y="15001"/>
                  </a:lnTo>
                  <a:close/>
                  <a:moveTo>
                    <a:pt x="258759" y="15001"/>
                  </a:moveTo>
                  <a:lnTo>
                    <a:pt x="258591" y="15057"/>
                  </a:lnTo>
                  <a:lnTo>
                    <a:pt x="258424" y="15113"/>
                  </a:lnTo>
                  <a:lnTo>
                    <a:pt x="258201" y="15280"/>
                  </a:lnTo>
                  <a:lnTo>
                    <a:pt x="257978" y="15559"/>
                  </a:lnTo>
                  <a:lnTo>
                    <a:pt x="257978" y="15670"/>
                  </a:lnTo>
                  <a:lnTo>
                    <a:pt x="257922" y="15838"/>
                  </a:lnTo>
                  <a:lnTo>
                    <a:pt x="257978" y="16005"/>
                  </a:lnTo>
                  <a:lnTo>
                    <a:pt x="257978" y="16172"/>
                  </a:lnTo>
                  <a:lnTo>
                    <a:pt x="258201" y="16451"/>
                  </a:lnTo>
                  <a:lnTo>
                    <a:pt x="258424" y="16618"/>
                  </a:lnTo>
                  <a:lnTo>
                    <a:pt x="258591" y="16674"/>
                  </a:lnTo>
                  <a:lnTo>
                    <a:pt x="258926" y="16674"/>
                  </a:lnTo>
                  <a:lnTo>
                    <a:pt x="259093" y="16618"/>
                  </a:lnTo>
                  <a:lnTo>
                    <a:pt x="259372" y="16451"/>
                  </a:lnTo>
                  <a:lnTo>
                    <a:pt x="259540" y="16172"/>
                  </a:lnTo>
                  <a:lnTo>
                    <a:pt x="259595" y="16005"/>
                  </a:lnTo>
                  <a:lnTo>
                    <a:pt x="259595" y="15838"/>
                  </a:lnTo>
                  <a:lnTo>
                    <a:pt x="259595" y="15670"/>
                  </a:lnTo>
                  <a:lnTo>
                    <a:pt x="259540" y="15559"/>
                  </a:lnTo>
                  <a:lnTo>
                    <a:pt x="259372" y="15280"/>
                  </a:lnTo>
                  <a:lnTo>
                    <a:pt x="259093" y="15113"/>
                  </a:lnTo>
                  <a:lnTo>
                    <a:pt x="258926" y="15057"/>
                  </a:lnTo>
                  <a:lnTo>
                    <a:pt x="258759" y="15001"/>
                  </a:lnTo>
                  <a:close/>
                  <a:moveTo>
                    <a:pt x="263834" y="15001"/>
                  </a:moveTo>
                  <a:lnTo>
                    <a:pt x="263666" y="15057"/>
                  </a:lnTo>
                  <a:lnTo>
                    <a:pt x="263499" y="15113"/>
                  </a:lnTo>
                  <a:lnTo>
                    <a:pt x="263220" y="15280"/>
                  </a:lnTo>
                  <a:lnTo>
                    <a:pt x="263053" y="15559"/>
                  </a:lnTo>
                  <a:lnTo>
                    <a:pt x="262997" y="15670"/>
                  </a:lnTo>
                  <a:lnTo>
                    <a:pt x="262997" y="15838"/>
                  </a:lnTo>
                  <a:lnTo>
                    <a:pt x="262997" y="16005"/>
                  </a:lnTo>
                  <a:lnTo>
                    <a:pt x="263053" y="16172"/>
                  </a:lnTo>
                  <a:lnTo>
                    <a:pt x="263220" y="16451"/>
                  </a:lnTo>
                  <a:lnTo>
                    <a:pt x="263499" y="16618"/>
                  </a:lnTo>
                  <a:lnTo>
                    <a:pt x="263666" y="16674"/>
                  </a:lnTo>
                  <a:lnTo>
                    <a:pt x="264001" y="16674"/>
                  </a:lnTo>
                  <a:lnTo>
                    <a:pt x="264168" y="16618"/>
                  </a:lnTo>
                  <a:lnTo>
                    <a:pt x="264391" y="16451"/>
                  </a:lnTo>
                  <a:lnTo>
                    <a:pt x="264614" y="16172"/>
                  </a:lnTo>
                  <a:lnTo>
                    <a:pt x="264670" y="16005"/>
                  </a:lnTo>
                  <a:lnTo>
                    <a:pt x="264670" y="15838"/>
                  </a:lnTo>
                  <a:lnTo>
                    <a:pt x="264670" y="15670"/>
                  </a:lnTo>
                  <a:lnTo>
                    <a:pt x="264614" y="15559"/>
                  </a:lnTo>
                  <a:lnTo>
                    <a:pt x="264391" y="15280"/>
                  </a:lnTo>
                  <a:lnTo>
                    <a:pt x="264168" y="15113"/>
                  </a:lnTo>
                  <a:lnTo>
                    <a:pt x="264001" y="15057"/>
                  </a:lnTo>
                  <a:lnTo>
                    <a:pt x="263834" y="15001"/>
                  </a:lnTo>
                  <a:close/>
                  <a:moveTo>
                    <a:pt x="267124" y="15001"/>
                  </a:moveTo>
                  <a:lnTo>
                    <a:pt x="266957" y="15057"/>
                  </a:lnTo>
                  <a:lnTo>
                    <a:pt x="266845" y="15113"/>
                  </a:lnTo>
                  <a:lnTo>
                    <a:pt x="266566" y="15280"/>
                  </a:lnTo>
                  <a:lnTo>
                    <a:pt x="266399" y="15559"/>
                  </a:lnTo>
                  <a:lnTo>
                    <a:pt x="266343" y="15670"/>
                  </a:lnTo>
                  <a:lnTo>
                    <a:pt x="266343" y="15838"/>
                  </a:lnTo>
                  <a:lnTo>
                    <a:pt x="266343" y="16005"/>
                  </a:lnTo>
                  <a:lnTo>
                    <a:pt x="266399" y="16172"/>
                  </a:lnTo>
                  <a:lnTo>
                    <a:pt x="266566" y="16451"/>
                  </a:lnTo>
                  <a:lnTo>
                    <a:pt x="266845" y="16618"/>
                  </a:lnTo>
                  <a:lnTo>
                    <a:pt x="266957" y="16674"/>
                  </a:lnTo>
                  <a:lnTo>
                    <a:pt x="267291" y="16674"/>
                  </a:lnTo>
                  <a:lnTo>
                    <a:pt x="267458" y="16618"/>
                  </a:lnTo>
                  <a:lnTo>
                    <a:pt x="267737" y="16451"/>
                  </a:lnTo>
                  <a:lnTo>
                    <a:pt x="267905" y="16172"/>
                  </a:lnTo>
                  <a:lnTo>
                    <a:pt x="267960" y="16005"/>
                  </a:lnTo>
                  <a:lnTo>
                    <a:pt x="267960" y="15838"/>
                  </a:lnTo>
                  <a:lnTo>
                    <a:pt x="267960" y="15670"/>
                  </a:lnTo>
                  <a:lnTo>
                    <a:pt x="267905" y="15559"/>
                  </a:lnTo>
                  <a:lnTo>
                    <a:pt x="267737" y="15280"/>
                  </a:lnTo>
                  <a:lnTo>
                    <a:pt x="267458" y="15113"/>
                  </a:lnTo>
                  <a:lnTo>
                    <a:pt x="267291" y="15057"/>
                  </a:lnTo>
                  <a:lnTo>
                    <a:pt x="267124" y="15001"/>
                  </a:lnTo>
                  <a:close/>
                  <a:moveTo>
                    <a:pt x="270581" y="15001"/>
                  </a:moveTo>
                  <a:lnTo>
                    <a:pt x="270414" y="15057"/>
                  </a:lnTo>
                  <a:lnTo>
                    <a:pt x="270247" y="15113"/>
                  </a:lnTo>
                  <a:lnTo>
                    <a:pt x="269968" y="15280"/>
                  </a:lnTo>
                  <a:lnTo>
                    <a:pt x="269801" y="15559"/>
                  </a:lnTo>
                  <a:lnTo>
                    <a:pt x="269745" y="15670"/>
                  </a:lnTo>
                  <a:lnTo>
                    <a:pt x="269745" y="15838"/>
                  </a:lnTo>
                  <a:lnTo>
                    <a:pt x="269745" y="16005"/>
                  </a:lnTo>
                  <a:lnTo>
                    <a:pt x="269801" y="16172"/>
                  </a:lnTo>
                  <a:lnTo>
                    <a:pt x="269968" y="16451"/>
                  </a:lnTo>
                  <a:lnTo>
                    <a:pt x="270247" y="16618"/>
                  </a:lnTo>
                  <a:lnTo>
                    <a:pt x="270414" y="16674"/>
                  </a:lnTo>
                  <a:lnTo>
                    <a:pt x="270749" y="16674"/>
                  </a:lnTo>
                  <a:lnTo>
                    <a:pt x="270916" y="16618"/>
                  </a:lnTo>
                  <a:lnTo>
                    <a:pt x="271139" y="16451"/>
                  </a:lnTo>
                  <a:lnTo>
                    <a:pt x="271362" y="16172"/>
                  </a:lnTo>
                  <a:lnTo>
                    <a:pt x="271362" y="16005"/>
                  </a:lnTo>
                  <a:lnTo>
                    <a:pt x="271418" y="15838"/>
                  </a:lnTo>
                  <a:lnTo>
                    <a:pt x="271362" y="15670"/>
                  </a:lnTo>
                  <a:lnTo>
                    <a:pt x="271362" y="15559"/>
                  </a:lnTo>
                  <a:lnTo>
                    <a:pt x="271139" y="15280"/>
                  </a:lnTo>
                  <a:lnTo>
                    <a:pt x="270916" y="15113"/>
                  </a:lnTo>
                  <a:lnTo>
                    <a:pt x="270749" y="15057"/>
                  </a:lnTo>
                  <a:lnTo>
                    <a:pt x="270581" y="15001"/>
                  </a:lnTo>
                  <a:close/>
                  <a:moveTo>
                    <a:pt x="280619" y="15001"/>
                  </a:moveTo>
                  <a:lnTo>
                    <a:pt x="280452" y="15057"/>
                  </a:lnTo>
                  <a:lnTo>
                    <a:pt x="280285" y="15113"/>
                  </a:lnTo>
                  <a:lnTo>
                    <a:pt x="280006" y="15280"/>
                  </a:lnTo>
                  <a:lnTo>
                    <a:pt x="279839" y="15559"/>
                  </a:lnTo>
                  <a:lnTo>
                    <a:pt x="279783" y="15670"/>
                  </a:lnTo>
                  <a:lnTo>
                    <a:pt x="279783" y="15838"/>
                  </a:lnTo>
                  <a:lnTo>
                    <a:pt x="279783" y="16005"/>
                  </a:lnTo>
                  <a:lnTo>
                    <a:pt x="279839" y="16172"/>
                  </a:lnTo>
                  <a:lnTo>
                    <a:pt x="280006" y="16451"/>
                  </a:lnTo>
                  <a:lnTo>
                    <a:pt x="280285" y="16618"/>
                  </a:lnTo>
                  <a:lnTo>
                    <a:pt x="280452" y="16674"/>
                  </a:lnTo>
                  <a:lnTo>
                    <a:pt x="280787" y="16674"/>
                  </a:lnTo>
                  <a:lnTo>
                    <a:pt x="280954" y="16618"/>
                  </a:lnTo>
                  <a:lnTo>
                    <a:pt x="281177" y="16451"/>
                  </a:lnTo>
                  <a:lnTo>
                    <a:pt x="281400" y="16172"/>
                  </a:lnTo>
                  <a:lnTo>
                    <a:pt x="281400" y="16005"/>
                  </a:lnTo>
                  <a:lnTo>
                    <a:pt x="281456" y="15838"/>
                  </a:lnTo>
                  <a:lnTo>
                    <a:pt x="281400" y="15670"/>
                  </a:lnTo>
                  <a:lnTo>
                    <a:pt x="281400" y="15559"/>
                  </a:lnTo>
                  <a:lnTo>
                    <a:pt x="281177" y="15280"/>
                  </a:lnTo>
                  <a:lnTo>
                    <a:pt x="280954" y="15113"/>
                  </a:lnTo>
                  <a:lnTo>
                    <a:pt x="280787" y="15057"/>
                  </a:lnTo>
                  <a:lnTo>
                    <a:pt x="280619" y="1500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5" name="Google Shape;3475;p126"/>
            <p:cNvSpPr/>
            <p:nvPr/>
          </p:nvSpPr>
          <p:spPr>
            <a:xfrm>
              <a:off x="18861" y="217501"/>
              <a:ext cx="9187662" cy="542679"/>
            </a:xfrm>
            <a:custGeom>
              <a:avLst/>
              <a:gdLst/>
              <a:ahLst/>
              <a:cxnLst/>
              <a:rect l="l" t="t" r="r" b="b"/>
              <a:pathLst>
                <a:path w="283242" h="16730" extrusionOk="0">
                  <a:moveTo>
                    <a:pt x="14333" y="0"/>
                  </a:moveTo>
                  <a:lnTo>
                    <a:pt x="14333" y="1673"/>
                  </a:lnTo>
                  <a:lnTo>
                    <a:pt x="17734" y="1673"/>
                  </a:lnTo>
                  <a:lnTo>
                    <a:pt x="17734" y="0"/>
                  </a:lnTo>
                  <a:close/>
                  <a:moveTo>
                    <a:pt x="24371" y="0"/>
                  </a:moveTo>
                  <a:lnTo>
                    <a:pt x="24371" y="1673"/>
                  </a:lnTo>
                  <a:lnTo>
                    <a:pt x="27772" y="1673"/>
                  </a:lnTo>
                  <a:lnTo>
                    <a:pt x="27772" y="0"/>
                  </a:lnTo>
                  <a:close/>
                  <a:moveTo>
                    <a:pt x="34409" y="0"/>
                  </a:moveTo>
                  <a:lnTo>
                    <a:pt x="34409" y="1673"/>
                  </a:lnTo>
                  <a:lnTo>
                    <a:pt x="37811" y="1673"/>
                  </a:lnTo>
                  <a:lnTo>
                    <a:pt x="37811" y="0"/>
                  </a:lnTo>
                  <a:close/>
                  <a:moveTo>
                    <a:pt x="51250" y="0"/>
                  </a:moveTo>
                  <a:lnTo>
                    <a:pt x="51250" y="1673"/>
                  </a:lnTo>
                  <a:lnTo>
                    <a:pt x="54652" y="1673"/>
                  </a:lnTo>
                  <a:lnTo>
                    <a:pt x="54652" y="0"/>
                  </a:lnTo>
                  <a:close/>
                  <a:moveTo>
                    <a:pt x="76457" y="0"/>
                  </a:moveTo>
                  <a:lnTo>
                    <a:pt x="76457" y="1673"/>
                  </a:lnTo>
                  <a:lnTo>
                    <a:pt x="79859" y="1673"/>
                  </a:lnTo>
                  <a:lnTo>
                    <a:pt x="79859" y="0"/>
                  </a:lnTo>
                  <a:close/>
                  <a:moveTo>
                    <a:pt x="88224" y="0"/>
                  </a:moveTo>
                  <a:lnTo>
                    <a:pt x="88224" y="1673"/>
                  </a:lnTo>
                  <a:lnTo>
                    <a:pt x="91626" y="1673"/>
                  </a:lnTo>
                  <a:lnTo>
                    <a:pt x="91626" y="0"/>
                  </a:lnTo>
                  <a:close/>
                  <a:moveTo>
                    <a:pt x="110140" y="0"/>
                  </a:moveTo>
                  <a:lnTo>
                    <a:pt x="110140" y="1673"/>
                  </a:lnTo>
                  <a:lnTo>
                    <a:pt x="113542" y="1673"/>
                  </a:lnTo>
                  <a:lnTo>
                    <a:pt x="113542" y="0"/>
                  </a:lnTo>
                  <a:close/>
                  <a:moveTo>
                    <a:pt x="120178" y="0"/>
                  </a:moveTo>
                  <a:lnTo>
                    <a:pt x="120178" y="1673"/>
                  </a:lnTo>
                  <a:lnTo>
                    <a:pt x="123580" y="1673"/>
                  </a:lnTo>
                  <a:lnTo>
                    <a:pt x="123580" y="0"/>
                  </a:lnTo>
                  <a:close/>
                  <a:moveTo>
                    <a:pt x="130216" y="0"/>
                  </a:moveTo>
                  <a:lnTo>
                    <a:pt x="130216" y="1673"/>
                  </a:lnTo>
                  <a:lnTo>
                    <a:pt x="133618" y="1673"/>
                  </a:lnTo>
                  <a:lnTo>
                    <a:pt x="133618" y="0"/>
                  </a:lnTo>
                  <a:close/>
                  <a:moveTo>
                    <a:pt x="147002" y="0"/>
                  </a:moveTo>
                  <a:lnTo>
                    <a:pt x="147002" y="1673"/>
                  </a:lnTo>
                  <a:lnTo>
                    <a:pt x="150404" y="1673"/>
                  </a:lnTo>
                  <a:lnTo>
                    <a:pt x="150404" y="0"/>
                  </a:lnTo>
                  <a:close/>
                  <a:moveTo>
                    <a:pt x="172265" y="0"/>
                  </a:moveTo>
                  <a:lnTo>
                    <a:pt x="172265" y="1673"/>
                  </a:lnTo>
                  <a:lnTo>
                    <a:pt x="175667" y="1673"/>
                  </a:lnTo>
                  <a:lnTo>
                    <a:pt x="175667" y="0"/>
                  </a:lnTo>
                  <a:close/>
                  <a:moveTo>
                    <a:pt x="184032" y="0"/>
                  </a:moveTo>
                  <a:lnTo>
                    <a:pt x="184032" y="1673"/>
                  </a:lnTo>
                  <a:lnTo>
                    <a:pt x="187433" y="1673"/>
                  </a:lnTo>
                  <a:lnTo>
                    <a:pt x="187433" y="0"/>
                  </a:lnTo>
                  <a:close/>
                  <a:moveTo>
                    <a:pt x="205948" y="0"/>
                  </a:moveTo>
                  <a:lnTo>
                    <a:pt x="205948" y="1673"/>
                  </a:lnTo>
                  <a:lnTo>
                    <a:pt x="209350" y="1673"/>
                  </a:lnTo>
                  <a:lnTo>
                    <a:pt x="209350" y="0"/>
                  </a:lnTo>
                  <a:close/>
                  <a:moveTo>
                    <a:pt x="215986" y="0"/>
                  </a:moveTo>
                  <a:lnTo>
                    <a:pt x="215986" y="1673"/>
                  </a:lnTo>
                  <a:lnTo>
                    <a:pt x="219388" y="1673"/>
                  </a:lnTo>
                  <a:lnTo>
                    <a:pt x="219388" y="0"/>
                  </a:lnTo>
                  <a:close/>
                  <a:moveTo>
                    <a:pt x="226024" y="0"/>
                  </a:moveTo>
                  <a:lnTo>
                    <a:pt x="226024" y="1673"/>
                  </a:lnTo>
                  <a:lnTo>
                    <a:pt x="229426" y="1673"/>
                  </a:lnTo>
                  <a:lnTo>
                    <a:pt x="229426" y="0"/>
                  </a:lnTo>
                  <a:close/>
                  <a:moveTo>
                    <a:pt x="242866" y="0"/>
                  </a:moveTo>
                  <a:lnTo>
                    <a:pt x="242866" y="1673"/>
                  </a:lnTo>
                  <a:lnTo>
                    <a:pt x="246268" y="1673"/>
                  </a:lnTo>
                  <a:lnTo>
                    <a:pt x="246268" y="0"/>
                  </a:lnTo>
                  <a:close/>
                  <a:moveTo>
                    <a:pt x="268072" y="0"/>
                  </a:moveTo>
                  <a:lnTo>
                    <a:pt x="268072" y="1673"/>
                  </a:lnTo>
                  <a:lnTo>
                    <a:pt x="271474" y="1673"/>
                  </a:lnTo>
                  <a:lnTo>
                    <a:pt x="271474" y="0"/>
                  </a:lnTo>
                  <a:close/>
                  <a:moveTo>
                    <a:pt x="279839" y="0"/>
                  </a:moveTo>
                  <a:lnTo>
                    <a:pt x="279839" y="1673"/>
                  </a:lnTo>
                  <a:lnTo>
                    <a:pt x="283241" y="1673"/>
                  </a:lnTo>
                  <a:lnTo>
                    <a:pt x="283241" y="0"/>
                  </a:lnTo>
                  <a:close/>
                  <a:moveTo>
                    <a:pt x="2510" y="3346"/>
                  </a:moveTo>
                  <a:lnTo>
                    <a:pt x="2510" y="5075"/>
                  </a:lnTo>
                  <a:lnTo>
                    <a:pt x="5912" y="5075"/>
                  </a:lnTo>
                  <a:lnTo>
                    <a:pt x="5912" y="3346"/>
                  </a:lnTo>
                  <a:close/>
                  <a:moveTo>
                    <a:pt x="31118" y="3346"/>
                  </a:moveTo>
                  <a:lnTo>
                    <a:pt x="31118" y="5075"/>
                  </a:lnTo>
                  <a:lnTo>
                    <a:pt x="34520" y="5075"/>
                  </a:lnTo>
                  <a:lnTo>
                    <a:pt x="34520" y="3346"/>
                  </a:lnTo>
                  <a:close/>
                  <a:moveTo>
                    <a:pt x="47849" y="3346"/>
                  </a:moveTo>
                  <a:lnTo>
                    <a:pt x="47849" y="5075"/>
                  </a:lnTo>
                  <a:lnTo>
                    <a:pt x="51250" y="5075"/>
                  </a:lnTo>
                  <a:lnTo>
                    <a:pt x="51250" y="3346"/>
                  </a:lnTo>
                  <a:close/>
                  <a:moveTo>
                    <a:pt x="54652" y="3346"/>
                  </a:moveTo>
                  <a:lnTo>
                    <a:pt x="54652" y="5075"/>
                  </a:lnTo>
                  <a:lnTo>
                    <a:pt x="58054" y="5075"/>
                  </a:lnTo>
                  <a:lnTo>
                    <a:pt x="58054" y="3346"/>
                  </a:lnTo>
                  <a:close/>
                  <a:moveTo>
                    <a:pt x="59671" y="3346"/>
                  </a:moveTo>
                  <a:lnTo>
                    <a:pt x="59671" y="5075"/>
                  </a:lnTo>
                  <a:lnTo>
                    <a:pt x="63073" y="5075"/>
                  </a:lnTo>
                  <a:lnTo>
                    <a:pt x="63073" y="3346"/>
                  </a:lnTo>
                  <a:close/>
                  <a:moveTo>
                    <a:pt x="64690" y="3346"/>
                  </a:moveTo>
                  <a:lnTo>
                    <a:pt x="64690" y="5075"/>
                  </a:lnTo>
                  <a:lnTo>
                    <a:pt x="68092" y="5075"/>
                  </a:lnTo>
                  <a:lnTo>
                    <a:pt x="68092" y="3346"/>
                  </a:lnTo>
                  <a:close/>
                  <a:moveTo>
                    <a:pt x="73055" y="3346"/>
                  </a:moveTo>
                  <a:lnTo>
                    <a:pt x="73055" y="5075"/>
                  </a:lnTo>
                  <a:lnTo>
                    <a:pt x="76457" y="5075"/>
                  </a:lnTo>
                  <a:lnTo>
                    <a:pt x="76457" y="3346"/>
                  </a:lnTo>
                  <a:close/>
                  <a:moveTo>
                    <a:pt x="98318" y="3346"/>
                  </a:moveTo>
                  <a:lnTo>
                    <a:pt x="98318" y="5075"/>
                  </a:lnTo>
                  <a:lnTo>
                    <a:pt x="101719" y="5075"/>
                  </a:lnTo>
                  <a:lnTo>
                    <a:pt x="101719" y="3346"/>
                  </a:lnTo>
                  <a:close/>
                  <a:moveTo>
                    <a:pt x="126926" y="3346"/>
                  </a:moveTo>
                  <a:lnTo>
                    <a:pt x="126926" y="5075"/>
                  </a:lnTo>
                  <a:lnTo>
                    <a:pt x="130328" y="5075"/>
                  </a:lnTo>
                  <a:lnTo>
                    <a:pt x="130328" y="3346"/>
                  </a:lnTo>
                  <a:close/>
                  <a:moveTo>
                    <a:pt x="143656" y="3346"/>
                  </a:moveTo>
                  <a:lnTo>
                    <a:pt x="143656" y="5075"/>
                  </a:lnTo>
                  <a:lnTo>
                    <a:pt x="147058" y="5075"/>
                  </a:lnTo>
                  <a:lnTo>
                    <a:pt x="147058" y="3346"/>
                  </a:lnTo>
                  <a:close/>
                  <a:moveTo>
                    <a:pt x="150404" y="3346"/>
                  </a:moveTo>
                  <a:lnTo>
                    <a:pt x="150404" y="5075"/>
                  </a:lnTo>
                  <a:lnTo>
                    <a:pt x="153806" y="5075"/>
                  </a:lnTo>
                  <a:lnTo>
                    <a:pt x="153806" y="3346"/>
                  </a:lnTo>
                  <a:close/>
                  <a:moveTo>
                    <a:pt x="155423" y="3346"/>
                  </a:moveTo>
                  <a:lnTo>
                    <a:pt x="155423" y="5075"/>
                  </a:lnTo>
                  <a:lnTo>
                    <a:pt x="158825" y="5075"/>
                  </a:lnTo>
                  <a:lnTo>
                    <a:pt x="158825" y="3346"/>
                  </a:lnTo>
                  <a:close/>
                  <a:moveTo>
                    <a:pt x="160498" y="3346"/>
                  </a:moveTo>
                  <a:lnTo>
                    <a:pt x="160498" y="5075"/>
                  </a:lnTo>
                  <a:lnTo>
                    <a:pt x="163900" y="5075"/>
                  </a:lnTo>
                  <a:lnTo>
                    <a:pt x="163900" y="3346"/>
                  </a:lnTo>
                  <a:close/>
                  <a:moveTo>
                    <a:pt x="168863" y="3346"/>
                  </a:moveTo>
                  <a:lnTo>
                    <a:pt x="168863" y="5075"/>
                  </a:lnTo>
                  <a:lnTo>
                    <a:pt x="172265" y="5075"/>
                  </a:lnTo>
                  <a:lnTo>
                    <a:pt x="172265" y="3346"/>
                  </a:lnTo>
                  <a:close/>
                  <a:moveTo>
                    <a:pt x="194125" y="3346"/>
                  </a:moveTo>
                  <a:lnTo>
                    <a:pt x="194125" y="5075"/>
                  </a:lnTo>
                  <a:lnTo>
                    <a:pt x="197527" y="5075"/>
                  </a:lnTo>
                  <a:lnTo>
                    <a:pt x="197527" y="3346"/>
                  </a:lnTo>
                  <a:close/>
                  <a:moveTo>
                    <a:pt x="222734" y="3346"/>
                  </a:moveTo>
                  <a:lnTo>
                    <a:pt x="222734" y="5075"/>
                  </a:lnTo>
                  <a:lnTo>
                    <a:pt x="226136" y="5075"/>
                  </a:lnTo>
                  <a:lnTo>
                    <a:pt x="226136" y="3346"/>
                  </a:lnTo>
                  <a:close/>
                  <a:moveTo>
                    <a:pt x="239464" y="3346"/>
                  </a:moveTo>
                  <a:lnTo>
                    <a:pt x="239464" y="5075"/>
                  </a:lnTo>
                  <a:lnTo>
                    <a:pt x="242866" y="5075"/>
                  </a:lnTo>
                  <a:lnTo>
                    <a:pt x="242866" y="3346"/>
                  </a:lnTo>
                  <a:close/>
                  <a:moveTo>
                    <a:pt x="246268" y="3346"/>
                  </a:moveTo>
                  <a:lnTo>
                    <a:pt x="246268" y="5075"/>
                  </a:lnTo>
                  <a:lnTo>
                    <a:pt x="249669" y="5075"/>
                  </a:lnTo>
                  <a:lnTo>
                    <a:pt x="249669" y="3346"/>
                  </a:lnTo>
                  <a:close/>
                  <a:moveTo>
                    <a:pt x="251287" y="3346"/>
                  </a:moveTo>
                  <a:lnTo>
                    <a:pt x="251287" y="5075"/>
                  </a:lnTo>
                  <a:lnTo>
                    <a:pt x="254688" y="5075"/>
                  </a:lnTo>
                  <a:lnTo>
                    <a:pt x="254688" y="3346"/>
                  </a:lnTo>
                  <a:close/>
                  <a:moveTo>
                    <a:pt x="256306" y="3346"/>
                  </a:moveTo>
                  <a:lnTo>
                    <a:pt x="256306" y="5075"/>
                  </a:lnTo>
                  <a:lnTo>
                    <a:pt x="259707" y="5075"/>
                  </a:lnTo>
                  <a:lnTo>
                    <a:pt x="259707" y="3346"/>
                  </a:lnTo>
                  <a:close/>
                  <a:moveTo>
                    <a:pt x="264671" y="3346"/>
                  </a:moveTo>
                  <a:lnTo>
                    <a:pt x="264671" y="5075"/>
                  </a:lnTo>
                  <a:lnTo>
                    <a:pt x="268072" y="5075"/>
                  </a:lnTo>
                  <a:lnTo>
                    <a:pt x="268072" y="3346"/>
                  </a:lnTo>
                  <a:close/>
                  <a:moveTo>
                    <a:pt x="3347" y="11655"/>
                  </a:moveTo>
                  <a:lnTo>
                    <a:pt x="3347" y="13384"/>
                  </a:lnTo>
                  <a:lnTo>
                    <a:pt x="6748" y="13384"/>
                  </a:lnTo>
                  <a:lnTo>
                    <a:pt x="6748" y="11655"/>
                  </a:lnTo>
                  <a:close/>
                  <a:moveTo>
                    <a:pt x="28609" y="11655"/>
                  </a:moveTo>
                  <a:lnTo>
                    <a:pt x="28609" y="13384"/>
                  </a:lnTo>
                  <a:lnTo>
                    <a:pt x="32011" y="13384"/>
                  </a:lnTo>
                  <a:lnTo>
                    <a:pt x="32011" y="11655"/>
                  </a:lnTo>
                  <a:close/>
                  <a:moveTo>
                    <a:pt x="40376" y="11655"/>
                  </a:moveTo>
                  <a:lnTo>
                    <a:pt x="40376" y="13384"/>
                  </a:lnTo>
                  <a:lnTo>
                    <a:pt x="43778" y="13384"/>
                  </a:lnTo>
                  <a:lnTo>
                    <a:pt x="43778" y="11655"/>
                  </a:lnTo>
                  <a:close/>
                  <a:moveTo>
                    <a:pt x="62181" y="11655"/>
                  </a:moveTo>
                  <a:lnTo>
                    <a:pt x="62181" y="13384"/>
                  </a:lnTo>
                  <a:lnTo>
                    <a:pt x="65582" y="13384"/>
                  </a:lnTo>
                  <a:lnTo>
                    <a:pt x="65582" y="11655"/>
                  </a:lnTo>
                  <a:close/>
                  <a:moveTo>
                    <a:pt x="72219" y="11655"/>
                  </a:moveTo>
                  <a:lnTo>
                    <a:pt x="72219" y="13384"/>
                  </a:lnTo>
                  <a:lnTo>
                    <a:pt x="75621" y="13384"/>
                  </a:lnTo>
                  <a:lnTo>
                    <a:pt x="75621" y="11655"/>
                  </a:lnTo>
                  <a:close/>
                  <a:moveTo>
                    <a:pt x="82257" y="11655"/>
                  </a:moveTo>
                  <a:lnTo>
                    <a:pt x="82257" y="13384"/>
                  </a:lnTo>
                  <a:lnTo>
                    <a:pt x="85659" y="13384"/>
                  </a:lnTo>
                  <a:lnTo>
                    <a:pt x="85659" y="11655"/>
                  </a:lnTo>
                  <a:close/>
                  <a:moveTo>
                    <a:pt x="99210" y="11655"/>
                  </a:moveTo>
                  <a:lnTo>
                    <a:pt x="99210" y="13384"/>
                  </a:lnTo>
                  <a:lnTo>
                    <a:pt x="102612" y="13384"/>
                  </a:lnTo>
                  <a:lnTo>
                    <a:pt x="102612" y="11655"/>
                  </a:lnTo>
                  <a:close/>
                  <a:moveTo>
                    <a:pt x="124417" y="11655"/>
                  </a:moveTo>
                  <a:lnTo>
                    <a:pt x="124417" y="13384"/>
                  </a:lnTo>
                  <a:lnTo>
                    <a:pt x="127818" y="13384"/>
                  </a:lnTo>
                  <a:lnTo>
                    <a:pt x="127818" y="11655"/>
                  </a:lnTo>
                  <a:close/>
                  <a:moveTo>
                    <a:pt x="136183" y="11655"/>
                  </a:moveTo>
                  <a:lnTo>
                    <a:pt x="136183" y="13384"/>
                  </a:lnTo>
                  <a:lnTo>
                    <a:pt x="139585" y="13384"/>
                  </a:lnTo>
                  <a:lnTo>
                    <a:pt x="139585" y="11655"/>
                  </a:lnTo>
                  <a:close/>
                  <a:moveTo>
                    <a:pt x="157988" y="11655"/>
                  </a:moveTo>
                  <a:lnTo>
                    <a:pt x="157988" y="13384"/>
                  </a:lnTo>
                  <a:lnTo>
                    <a:pt x="161390" y="13384"/>
                  </a:lnTo>
                  <a:lnTo>
                    <a:pt x="161390" y="11655"/>
                  </a:lnTo>
                  <a:close/>
                  <a:moveTo>
                    <a:pt x="168026" y="11655"/>
                  </a:moveTo>
                  <a:lnTo>
                    <a:pt x="168026" y="13384"/>
                  </a:lnTo>
                  <a:lnTo>
                    <a:pt x="171428" y="13384"/>
                  </a:lnTo>
                  <a:lnTo>
                    <a:pt x="171428" y="11655"/>
                  </a:lnTo>
                  <a:close/>
                  <a:moveTo>
                    <a:pt x="178064" y="11655"/>
                  </a:moveTo>
                  <a:lnTo>
                    <a:pt x="178064" y="13384"/>
                  </a:lnTo>
                  <a:lnTo>
                    <a:pt x="181466" y="13384"/>
                  </a:lnTo>
                  <a:lnTo>
                    <a:pt x="181466" y="11655"/>
                  </a:lnTo>
                  <a:close/>
                  <a:moveTo>
                    <a:pt x="194962" y="11655"/>
                  </a:moveTo>
                  <a:lnTo>
                    <a:pt x="194962" y="13384"/>
                  </a:lnTo>
                  <a:lnTo>
                    <a:pt x="198364" y="13384"/>
                  </a:lnTo>
                  <a:lnTo>
                    <a:pt x="198364" y="11655"/>
                  </a:lnTo>
                  <a:close/>
                  <a:moveTo>
                    <a:pt x="220224" y="11655"/>
                  </a:moveTo>
                  <a:lnTo>
                    <a:pt x="220224" y="13384"/>
                  </a:lnTo>
                  <a:lnTo>
                    <a:pt x="223626" y="13384"/>
                  </a:lnTo>
                  <a:lnTo>
                    <a:pt x="223626" y="11655"/>
                  </a:lnTo>
                  <a:close/>
                  <a:moveTo>
                    <a:pt x="231991" y="11655"/>
                  </a:moveTo>
                  <a:lnTo>
                    <a:pt x="231991" y="13384"/>
                  </a:lnTo>
                  <a:lnTo>
                    <a:pt x="235393" y="13384"/>
                  </a:lnTo>
                  <a:lnTo>
                    <a:pt x="235393" y="11655"/>
                  </a:lnTo>
                  <a:close/>
                  <a:moveTo>
                    <a:pt x="253796" y="11655"/>
                  </a:moveTo>
                  <a:lnTo>
                    <a:pt x="253796" y="13384"/>
                  </a:lnTo>
                  <a:lnTo>
                    <a:pt x="257198" y="13384"/>
                  </a:lnTo>
                  <a:lnTo>
                    <a:pt x="257198" y="11655"/>
                  </a:lnTo>
                  <a:close/>
                  <a:moveTo>
                    <a:pt x="263834" y="11655"/>
                  </a:moveTo>
                  <a:lnTo>
                    <a:pt x="263834" y="13384"/>
                  </a:lnTo>
                  <a:lnTo>
                    <a:pt x="267236" y="13384"/>
                  </a:lnTo>
                  <a:lnTo>
                    <a:pt x="267236" y="11655"/>
                  </a:lnTo>
                  <a:close/>
                  <a:moveTo>
                    <a:pt x="273872" y="11655"/>
                  </a:moveTo>
                  <a:lnTo>
                    <a:pt x="273872" y="13384"/>
                  </a:lnTo>
                  <a:lnTo>
                    <a:pt x="277274" y="13384"/>
                  </a:lnTo>
                  <a:lnTo>
                    <a:pt x="277274" y="11655"/>
                  </a:lnTo>
                  <a:close/>
                  <a:moveTo>
                    <a:pt x="1" y="15001"/>
                  </a:moveTo>
                  <a:lnTo>
                    <a:pt x="1" y="16730"/>
                  </a:lnTo>
                  <a:lnTo>
                    <a:pt x="3402" y="16730"/>
                  </a:lnTo>
                  <a:lnTo>
                    <a:pt x="3402" y="15001"/>
                  </a:lnTo>
                  <a:close/>
                  <a:moveTo>
                    <a:pt x="6748" y="15001"/>
                  </a:moveTo>
                  <a:lnTo>
                    <a:pt x="6748" y="16730"/>
                  </a:lnTo>
                  <a:lnTo>
                    <a:pt x="10150" y="16730"/>
                  </a:lnTo>
                  <a:lnTo>
                    <a:pt x="10150" y="15001"/>
                  </a:lnTo>
                  <a:close/>
                  <a:moveTo>
                    <a:pt x="11767" y="15001"/>
                  </a:moveTo>
                  <a:lnTo>
                    <a:pt x="11767" y="16730"/>
                  </a:lnTo>
                  <a:lnTo>
                    <a:pt x="15169" y="16730"/>
                  </a:lnTo>
                  <a:lnTo>
                    <a:pt x="15169" y="15001"/>
                  </a:lnTo>
                  <a:close/>
                  <a:moveTo>
                    <a:pt x="16786" y="15001"/>
                  </a:moveTo>
                  <a:lnTo>
                    <a:pt x="16786" y="16730"/>
                  </a:lnTo>
                  <a:lnTo>
                    <a:pt x="20188" y="16730"/>
                  </a:lnTo>
                  <a:lnTo>
                    <a:pt x="20188" y="15001"/>
                  </a:lnTo>
                  <a:close/>
                  <a:moveTo>
                    <a:pt x="25207" y="15001"/>
                  </a:moveTo>
                  <a:lnTo>
                    <a:pt x="25207" y="16730"/>
                  </a:lnTo>
                  <a:lnTo>
                    <a:pt x="28609" y="16730"/>
                  </a:lnTo>
                  <a:lnTo>
                    <a:pt x="28609" y="15001"/>
                  </a:lnTo>
                  <a:close/>
                  <a:moveTo>
                    <a:pt x="50358" y="15001"/>
                  </a:moveTo>
                  <a:lnTo>
                    <a:pt x="50358" y="16730"/>
                  </a:lnTo>
                  <a:lnTo>
                    <a:pt x="53760" y="16730"/>
                  </a:lnTo>
                  <a:lnTo>
                    <a:pt x="53760" y="15001"/>
                  </a:lnTo>
                  <a:close/>
                  <a:moveTo>
                    <a:pt x="78967" y="15001"/>
                  </a:moveTo>
                  <a:lnTo>
                    <a:pt x="78967" y="16730"/>
                  </a:lnTo>
                  <a:lnTo>
                    <a:pt x="82368" y="16730"/>
                  </a:lnTo>
                  <a:lnTo>
                    <a:pt x="82368" y="15001"/>
                  </a:lnTo>
                  <a:close/>
                  <a:moveTo>
                    <a:pt x="95808" y="15001"/>
                  </a:moveTo>
                  <a:lnTo>
                    <a:pt x="95808" y="16730"/>
                  </a:lnTo>
                  <a:lnTo>
                    <a:pt x="99210" y="16730"/>
                  </a:lnTo>
                  <a:lnTo>
                    <a:pt x="99210" y="15001"/>
                  </a:lnTo>
                  <a:close/>
                  <a:moveTo>
                    <a:pt x="102612" y="15001"/>
                  </a:moveTo>
                  <a:lnTo>
                    <a:pt x="102612" y="16730"/>
                  </a:lnTo>
                  <a:lnTo>
                    <a:pt x="105958" y="16730"/>
                  </a:lnTo>
                  <a:lnTo>
                    <a:pt x="105958" y="15001"/>
                  </a:lnTo>
                  <a:close/>
                  <a:moveTo>
                    <a:pt x="107631" y="15001"/>
                  </a:moveTo>
                  <a:lnTo>
                    <a:pt x="107631" y="16730"/>
                  </a:lnTo>
                  <a:lnTo>
                    <a:pt x="110977" y="16730"/>
                  </a:lnTo>
                  <a:lnTo>
                    <a:pt x="110977" y="15001"/>
                  </a:lnTo>
                  <a:close/>
                  <a:moveTo>
                    <a:pt x="112650" y="15001"/>
                  </a:moveTo>
                  <a:lnTo>
                    <a:pt x="112650" y="16730"/>
                  </a:lnTo>
                  <a:lnTo>
                    <a:pt x="116052" y="16730"/>
                  </a:lnTo>
                  <a:lnTo>
                    <a:pt x="116052" y="15001"/>
                  </a:lnTo>
                  <a:close/>
                  <a:moveTo>
                    <a:pt x="121015" y="15001"/>
                  </a:moveTo>
                  <a:lnTo>
                    <a:pt x="121015" y="16730"/>
                  </a:lnTo>
                  <a:lnTo>
                    <a:pt x="124417" y="16730"/>
                  </a:lnTo>
                  <a:lnTo>
                    <a:pt x="124417" y="15001"/>
                  </a:lnTo>
                  <a:close/>
                  <a:moveTo>
                    <a:pt x="146166" y="15001"/>
                  </a:moveTo>
                  <a:lnTo>
                    <a:pt x="146166" y="16730"/>
                  </a:lnTo>
                  <a:lnTo>
                    <a:pt x="149568" y="16730"/>
                  </a:lnTo>
                  <a:lnTo>
                    <a:pt x="149568" y="15001"/>
                  </a:lnTo>
                  <a:close/>
                  <a:moveTo>
                    <a:pt x="174774" y="15001"/>
                  </a:moveTo>
                  <a:lnTo>
                    <a:pt x="174774" y="16730"/>
                  </a:lnTo>
                  <a:lnTo>
                    <a:pt x="178176" y="16730"/>
                  </a:lnTo>
                  <a:lnTo>
                    <a:pt x="178176" y="15001"/>
                  </a:lnTo>
                  <a:close/>
                  <a:moveTo>
                    <a:pt x="191616" y="15001"/>
                  </a:moveTo>
                  <a:lnTo>
                    <a:pt x="191616" y="16730"/>
                  </a:lnTo>
                  <a:lnTo>
                    <a:pt x="195018" y="16730"/>
                  </a:lnTo>
                  <a:lnTo>
                    <a:pt x="195018" y="15001"/>
                  </a:lnTo>
                  <a:close/>
                  <a:moveTo>
                    <a:pt x="198364" y="15001"/>
                  </a:moveTo>
                  <a:lnTo>
                    <a:pt x="198364" y="16730"/>
                  </a:lnTo>
                  <a:lnTo>
                    <a:pt x="201765" y="16730"/>
                  </a:lnTo>
                  <a:lnTo>
                    <a:pt x="201765" y="15001"/>
                  </a:lnTo>
                  <a:close/>
                  <a:moveTo>
                    <a:pt x="203383" y="15001"/>
                  </a:moveTo>
                  <a:lnTo>
                    <a:pt x="203383" y="16730"/>
                  </a:lnTo>
                  <a:lnTo>
                    <a:pt x="206784" y="16730"/>
                  </a:lnTo>
                  <a:lnTo>
                    <a:pt x="206784" y="15001"/>
                  </a:lnTo>
                  <a:close/>
                  <a:moveTo>
                    <a:pt x="208402" y="15001"/>
                  </a:moveTo>
                  <a:lnTo>
                    <a:pt x="208402" y="16730"/>
                  </a:lnTo>
                  <a:lnTo>
                    <a:pt x="211804" y="16730"/>
                  </a:lnTo>
                  <a:lnTo>
                    <a:pt x="211804" y="15001"/>
                  </a:lnTo>
                  <a:close/>
                  <a:moveTo>
                    <a:pt x="216823" y="15001"/>
                  </a:moveTo>
                  <a:lnTo>
                    <a:pt x="216823" y="16730"/>
                  </a:lnTo>
                  <a:lnTo>
                    <a:pt x="220224" y="16730"/>
                  </a:lnTo>
                  <a:lnTo>
                    <a:pt x="220224" y="15001"/>
                  </a:lnTo>
                  <a:close/>
                  <a:moveTo>
                    <a:pt x="241973" y="15001"/>
                  </a:moveTo>
                  <a:lnTo>
                    <a:pt x="241973" y="16730"/>
                  </a:lnTo>
                  <a:lnTo>
                    <a:pt x="245375" y="16730"/>
                  </a:lnTo>
                  <a:lnTo>
                    <a:pt x="245375" y="15001"/>
                  </a:lnTo>
                  <a:close/>
                  <a:moveTo>
                    <a:pt x="270582" y="15001"/>
                  </a:moveTo>
                  <a:lnTo>
                    <a:pt x="270582" y="16730"/>
                  </a:lnTo>
                  <a:lnTo>
                    <a:pt x="273984" y="16730"/>
                  </a:lnTo>
                  <a:lnTo>
                    <a:pt x="273984" y="1500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76" name="Google Shape;3476;p126"/>
          <p:cNvSpPr/>
          <p:nvPr/>
        </p:nvSpPr>
        <p:spPr>
          <a:xfrm>
            <a:off x="-1426033" y="-4351033"/>
            <a:ext cx="17682000" cy="4351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77" name="Google Shape;3477;p126"/>
          <p:cNvSpPr/>
          <p:nvPr/>
        </p:nvSpPr>
        <p:spPr>
          <a:xfrm>
            <a:off x="12192000" y="-1725633"/>
            <a:ext cx="13264800" cy="9565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78" name="Google Shape;3478;p126"/>
          <p:cNvSpPr/>
          <p:nvPr/>
        </p:nvSpPr>
        <p:spPr>
          <a:xfrm>
            <a:off x="-6817700" y="6858000"/>
            <a:ext cx="19260000" cy="4351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79" name="Google Shape;3479;p126"/>
          <p:cNvSpPr/>
          <p:nvPr/>
        </p:nvSpPr>
        <p:spPr>
          <a:xfrm>
            <a:off x="-6817700" y="-1087767"/>
            <a:ext cx="6817600" cy="83700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5647232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ASU network pattern edges, white">
  <p:cSld name="23: z-Blank, with ASU network pattern edges, white">
    <p:spTree>
      <p:nvGrpSpPr>
        <p:cNvPr id="1" name="Shape 3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81" name="Google Shape;3481;p127"/>
          <p:cNvGrpSpPr/>
          <p:nvPr/>
        </p:nvGrpSpPr>
        <p:grpSpPr>
          <a:xfrm rot="10218403">
            <a:off x="-901134" y="-1683923"/>
            <a:ext cx="4352407" cy="3880609"/>
            <a:chOff x="1572350" y="1151675"/>
            <a:chExt cx="4851050" cy="4325200"/>
          </a:xfrm>
        </p:grpSpPr>
        <p:sp>
          <p:nvSpPr>
            <p:cNvPr id="3482" name="Google Shape;3482;p127"/>
            <p:cNvSpPr/>
            <p:nvPr/>
          </p:nvSpPr>
          <p:spPr>
            <a:xfrm>
              <a:off x="3968050" y="3267050"/>
              <a:ext cx="2041825" cy="1687950"/>
            </a:xfrm>
            <a:custGeom>
              <a:avLst/>
              <a:gdLst/>
              <a:ahLst/>
              <a:cxnLst/>
              <a:rect l="l" t="t" r="r" b="b"/>
              <a:pathLst>
                <a:path w="81673" h="67518" extrusionOk="0">
                  <a:moveTo>
                    <a:pt x="62229" y="676"/>
                  </a:moveTo>
                  <a:lnTo>
                    <a:pt x="80917" y="40638"/>
                  </a:lnTo>
                  <a:lnTo>
                    <a:pt x="57298" y="66722"/>
                  </a:lnTo>
                  <a:lnTo>
                    <a:pt x="32964" y="54475"/>
                  </a:lnTo>
                  <a:lnTo>
                    <a:pt x="955" y="36662"/>
                  </a:lnTo>
                  <a:lnTo>
                    <a:pt x="27277" y="3579"/>
                  </a:lnTo>
                  <a:lnTo>
                    <a:pt x="62229" y="676"/>
                  </a:lnTo>
                  <a:close/>
                  <a:moveTo>
                    <a:pt x="62587" y="0"/>
                  </a:moveTo>
                  <a:lnTo>
                    <a:pt x="27079" y="2943"/>
                  </a:lnTo>
                  <a:lnTo>
                    <a:pt x="26959" y="2982"/>
                  </a:lnTo>
                  <a:lnTo>
                    <a:pt x="0" y="36860"/>
                  </a:lnTo>
                  <a:lnTo>
                    <a:pt x="32645" y="55032"/>
                  </a:lnTo>
                  <a:lnTo>
                    <a:pt x="57418" y="67518"/>
                  </a:lnTo>
                  <a:lnTo>
                    <a:pt x="81673" y="40717"/>
                  </a:lnTo>
                  <a:lnTo>
                    <a:pt x="62706" y="199"/>
                  </a:lnTo>
                  <a:lnTo>
                    <a:pt x="6258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3" name="Google Shape;3483;p127"/>
            <p:cNvSpPr/>
            <p:nvPr/>
          </p:nvSpPr>
          <p:spPr>
            <a:xfrm>
              <a:off x="3938225" y="4013600"/>
              <a:ext cx="1469250" cy="918525"/>
            </a:xfrm>
            <a:custGeom>
              <a:avLst/>
              <a:gdLst/>
              <a:ahLst/>
              <a:cxnLst/>
              <a:rect l="l" t="t" r="r" b="b"/>
              <a:pathLst>
                <a:path w="58770" h="36741" extrusionOk="0">
                  <a:moveTo>
                    <a:pt x="24852" y="676"/>
                  </a:moveTo>
                  <a:lnTo>
                    <a:pt x="55708" y="12565"/>
                  </a:lnTo>
                  <a:lnTo>
                    <a:pt x="3340" y="6760"/>
                  </a:lnTo>
                  <a:lnTo>
                    <a:pt x="24852" y="676"/>
                  </a:lnTo>
                  <a:close/>
                  <a:moveTo>
                    <a:pt x="24892" y="0"/>
                  </a:moveTo>
                  <a:lnTo>
                    <a:pt x="0" y="7038"/>
                  </a:lnTo>
                  <a:lnTo>
                    <a:pt x="57378" y="13400"/>
                  </a:lnTo>
                  <a:lnTo>
                    <a:pt x="58133" y="36741"/>
                  </a:lnTo>
                  <a:lnTo>
                    <a:pt x="58770" y="36741"/>
                  </a:lnTo>
                  <a:lnTo>
                    <a:pt x="58014" y="12764"/>
                  </a:lnTo>
                  <a:lnTo>
                    <a:pt x="24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127"/>
            <p:cNvSpPr/>
            <p:nvPr/>
          </p:nvSpPr>
          <p:spPr>
            <a:xfrm>
              <a:off x="4769250" y="3825700"/>
              <a:ext cx="621325" cy="828100"/>
            </a:xfrm>
            <a:custGeom>
              <a:avLst/>
              <a:gdLst/>
              <a:ahLst/>
              <a:cxnLst/>
              <a:rect l="l" t="t" r="r" b="b"/>
              <a:pathLst>
                <a:path w="24853" h="33124" extrusionOk="0">
                  <a:moveTo>
                    <a:pt x="17656" y="1591"/>
                  </a:moveTo>
                  <a:lnTo>
                    <a:pt x="24057" y="20479"/>
                  </a:lnTo>
                  <a:lnTo>
                    <a:pt x="1512" y="31692"/>
                  </a:lnTo>
                  <a:lnTo>
                    <a:pt x="17656" y="1591"/>
                  </a:lnTo>
                  <a:close/>
                  <a:moveTo>
                    <a:pt x="17815" y="1"/>
                  </a:moveTo>
                  <a:lnTo>
                    <a:pt x="1" y="33123"/>
                  </a:lnTo>
                  <a:lnTo>
                    <a:pt x="1" y="33123"/>
                  </a:lnTo>
                  <a:lnTo>
                    <a:pt x="24853" y="20797"/>
                  </a:lnTo>
                  <a:lnTo>
                    <a:pt x="178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127"/>
            <p:cNvSpPr/>
            <p:nvPr/>
          </p:nvSpPr>
          <p:spPr>
            <a:xfrm>
              <a:off x="4550575" y="3238225"/>
              <a:ext cx="1476200" cy="1111375"/>
            </a:xfrm>
            <a:custGeom>
              <a:avLst/>
              <a:gdLst/>
              <a:ahLst/>
              <a:cxnLst/>
              <a:rect l="l" t="t" r="r" b="b"/>
              <a:pathLst>
                <a:path w="59048" h="44455" extrusionOk="0">
                  <a:moveTo>
                    <a:pt x="38530" y="3300"/>
                  </a:moveTo>
                  <a:lnTo>
                    <a:pt x="35031" y="28669"/>
                  </a:lnTo>
                  <a:lnTo>
                    <a:pt x="26919" y="24136"/>
                  </a:lnTo>
                  <a:lnTo>
                    <a:pt x="32208" y="14712"/>
                  </a:lnTo>
                  <a:lnTo>
                    <a:pt x="35787" y="8311"/>
                  </a:lnTo>
                  <a:lnTo>
                    <a:pt x="38530" y="3300"/>
                  </a:lnTo>
                  <a:close/>
                  <a:moveTo>
                    <a:pt x="4056" y="5050"/>
                  </a:moveTo>
                  <a:lnTo>
                    <a:pt x="25925" y="24096"/>
                  </a:lnTo>
                  <a:lnTo>
                    <a:pt x="756" y="30936"/>
                  </a:lnTo>
                  <a:lnTo>
                    <a:pt x="4056" y="5050"/>
                  </a:lnTo>
                  <a:close/>
                  <a:moveTo>
                    <a:pt x="35508" y="29663"/>
                  </a:moveTo>
                  <a:lnTo>
                    <a:pt x="56940" y="41592"/>
                  </a:lnTo>
                  <a:lnTo>
                    <a:pt x="33560" y="43779"/>
                  </a:lnTo>
                  <a:lnTo>
                    <a:pt x="35508" y="29663"/>
                  </a:lnTo>
                  <a:close/>
                  <a:moveTo>
                    <a:pt x="39484" y="0"/>
                  </a:moveTo>
                  <a:lnTo>
                    <a:pt x="39365" y="40"/>
                  </a:lnTo>
                  <a:lnTo>
                    <a:pt x="39286" y="80"/>
                  </a:lnTo>
                  <a:lnTo>
                    <a:pt x="39286" y="119"/>
                  </a:lnTo>
                  <a:lnTo>
                    <a:pt x="38809" y="1392"/>
                  </a:lnTo>
                  <a:lnTo>
                    <a:pt x="38371" y="2267"/>
                  </a:lnTo>
                  <a:lnTo>
                    <a:pt x="37337" y="4135"/>
                  </a:lnTo>
                  <a:lnTo>
                    <a:pt x="34117" y="9981"/>
                  </a:lnTo>
                  <a:lnTo>
                    <a:pt x="26442" y="23699"/>
                  </a:lnTo>
                  <a:lnTo>
                    <a:pt x="3579" y="3778"/>
                  </a:lnTo>
                  <a:lnTo>
                    <a:pt x="0" y="31771"/>
                  </a:lnTo>
                  <a:lnTo>
                    <a:pt x="26442" y="24613"/>
                  </a:lnTo>
                  <a:lnTo>
                    <a:pt x="34912" y="29345"/>
                  </a:lnTo>
                  <a:lnTo>
                    <a:pt x="32844" y="44455"/>
                  </a:lnTo>
                  <a:lnTo>
                    <a:pt x="59048" y="42069"/>
                  </a:lnTo>
                  <a:lnTo>
                    <a:pt x="35628" y="28987"/>
                  </a:lnTo>
                  <a:lnTo>
                    <a:pt x="39604" y="199"/>
                  </a:lnTo>
                  <a:lnTo>
                    <a:pt x="39604" y="119"/>
                  </a:lnTo>
                  <a:lnTo>
                    <a:pt x="39564" y="80"/>
                  </a:lnTo>
                  <a:lnTo>
                    <a:pt x="394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6" name="Google Shape;3486;p127"/>
            <p:cNvSpPr/>
            <p:nvPr/>
          </p:nvSpPr>
          <p:spPr>
            <a:xfrm>
              <a:off x="4560500" y="402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lt2"/>
            </a:solidFill>
            <a:ln w="11925" cap="rnd" cmpd="sng">
              <a:solidFill>
                <a:srgbClr val="FAFAF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7" name="Google Shape;3487;p127"/>
            <p:cNvSpPr/>
            <p:nvPr/>
          </p:nvSpPr>
          <p:spPr>
            <a:xfrm>
              <a:off x="5320975" y="4864525"/>
              <a:ext cx="162050" cy="162050"/>
            </a:xfrm>
            <a:custGeom>
              <a:avLst/>
              <a:gdLst/>
              <a:ahLst/>
              <a:cxnLst/>
              <a:rect l="l" t="t" r="r" b="b"/>
              <a:pathLst>
                <a:path w="6482" h="6482" extrusionOk="0">
                  <a:moveTo>
                    <a:pt x="2903" y="0"/>
                  </a:moveTo>
                  <a:lnTo>
                    <a:pt x="2585" y="40"/>
                  </a:lnTo>
                  <a:lnTo>
                    <a:pt x="2306" y="119"/>
                  </a:lnTo>
                  <a:lnTo>
                    <a:pt x="1988" y="239"/>
                  </a:lnTo>
                  <a:lnTo>
                    <a:pt x="1710" y="398"/>
                  </a:lnTo>
                  <a:lnTo>
                    <a:pt x="1432" y="557"/>
                  </a:lnTo>
                  <a:lnTo>
                    <a:pt x="1153" y="756"/>
                  </a:lnTo>
                  <a:lnTo>
                    <a:pt x="915" y="994"/>
                  </a:lnTo>
                  <a:lnTo>
                    <a:pt x="716" y="1233"/>
                  </a:lnTo>
                  <a:lnTo>
                    <a:pt x="517" y="1471"/>
                  </a:lnTo>
                  <a:lnTo>
                    <a:pt x="358" y="1750"/>
                  </a:lnTo>
                  <a:lnTo>
                    <a:pt x="239" y="2028"/>
                  </a:lnTo>
                  <a:lnTo>
                    <a:pt x="120" y="2346"/>
                  </a:lnTo>
                  <a:lnTo>
                    <a:pt x="40" y="2624"/>
                  </a:lnTo>
                  <a:lnTo>
                    <a:pt x="0" y="2943"/>
                  </a:lnTo>
                  <a:lnTo>
                    <a:pt x="0" y="3261"/>
                  </a:lnTo>
                  <a:lnTo>
                    <a:pt x="0" y="3579"/>
                  </a:lnTo>
                  <a:lnTo>
                    <a:pt x="80" y="3857"/>
                  </a:lnTo>
                  <a:lnTo>
                    <a:pt x="159" y="4175"/>
                  </a:lnTo>
                  <a:lnTo>
                    <a:pt x="239" y="4493"/>
                  </a:lnTo>
                  <a:lnTo>
                    <a:pt x="398" y="4772"/>
                  </a:lnTo>
                  <a:lnTo>
                    <a:pt x="557" y="5050"/>
                  </a:lnTo>
                  <a:lnTo>
                    <a:pt x="756" y="5328"/>
                  </a:lnTo>
                  <a:lnTo>
                    <a:pt x="994" y="5567"/>
                  </a:lnTo>
                  <a:lnTo>
                    <a:pt x="1233" y="5766"/>
                  </a:lnTo>
                  <a:lnTo>
                    <a:pt x="1471" y="5965"/>
                  </a:lnTo>
                  <a:lnTo>
                    <a:pt x="1750" y="6124"/>
                  </a:lnTo>
                  <a:lnTo>
                    <a:pt x="2028" y="6243"/>
                  </a:lnTo>
                  <a:lnTo>
                    <a:pt x="2346" y="6362"/>
                  </a:lnTo>
                  <a:lnTo>
                    <a:pt x="2625" y="6402"/>
                  </a:lnTo>
                  <a:lnTo>
                    <a:pt x="2943" y="6442"/>
                  </a:lnTo>
                  <a:lnTo>
                    <a:pt x="3261" y="6481"/>
                  </a:lnTo>
                  <a:lnTo>
                    <a:pt x="3579" y="6442"/>
                  </a:lnTo>
                  <a:lnTo>
                    <a:pt x="3897" y="6402"/>
                  </a:lnTo>
                  <a:lnTo>
                    <a:pt x="4175" y="6322"/>
                  </a:lnTo>
                  <a:lnTo>
                    <a:pt x="4493" y="6203"/>
                  </a:lnTo>
                  <a:lnTo>
                    <a:pt x="4772" y="6084"/>
                  </a:lnTo>
                  <a:lnTo>
                    <a:pt x="5090" y="5925"/>
                  </a:lnTo>
                  <a:lnTo>
                    <a:pt x="5328" y="5686"/>
                  </a:lnTo>
                  <a:lnTo>
                    <a:pt x="5567" y="5487"/>
                  </a:lnTo>
                  <a:lnTo>
                    <a:pt x="5806" y="5249"/>
                  </a:lnTo>
                  <a:lnTo>
                    <a:pt x="5965" y="4970"/>
                  </a:lnTo>
                  <a:lnTo>
                    <a:pt x="6124" y="4732"/>
                  </a:lnTo>
                  <a:lnTo>
                    <a:pt x="6243" y="4414"/>
                  </a:lnTo>
                  <a:lnTo>
                    <a:pt x="6362" y="4135"/>
                  </a:lnTo>
                  <a:lnTo>
                    <a:pt x="6442" y="3817"/>
                  </a:lnTo>
                  <a:lnTo>
                    <a:pt x="6482" y="3539"/>
                  </a:lnTo>
                  <a:lnTo>
                    <a:pt x="6482" y="3221"/>
                  </a:lnTo>
                  <a:lnTo>
                    <a:pt x="6482" y="2903"/>
                  </a:lnTo>
                  <a:lnTo>
                    <a:pt x="6442" y="2585"/>
                  </a:lnTo>
                  <a:lnTo>
                    <a:pt x="6362" y="2267"/>
                  </a:lnTo>
                  <a:lnTo>
                    <a:pt x="6243" y="1988"/>
                  </a:lnTo>
                  <a:lnTo>
                    <a:pt x="6084" y="1670"/>
                  </a:lnTo>
                  <a:lnTo>
                    <a:pt x="5925" y="1392"/>
                  </a:lnTo>
                  <a:lnTo>
                    <a:pt x="5726" y="1153"/>
                  </a:lnTo>
                  <a:lnTo>
                    <a:pt x="5487" y="915"/>
                  </a:lnTo>
                  <a:lnTo>
                    <a:pt x="5249" y="676"/>
                  </a:lnTo>
                  <a:lnTo>
                    <a:pt x="5010" y="517"/>
                  </a:lnTo>
                  <a:lnTo>
                    <a:pt x="4732" y="358"/>
                  </a:lnTo>
                  <a:lnTo>
                    <a:pt x="4454" y="199"/>
                  </a:lnTo>
                  <a:lnTo>
                    <a:pt x="4136" y="119"/>
                  </a:lnTo>
                  <a:lnTo>
                    <a:pt x="3857" y="40"/>
                  </a:lnTo>
                  <a:lnTo>
                    <a:pt x="35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8" name="Google Shape;3488;p127"/>
            <p:cNvSpPr/>
            <p:nvPr/>
          </p:nvSpPr>
          <p:spPr>
            <a:xfrm>
              <a:off x="5457150" y="3205400"/>
              <a:ext cx="141175" cy="141200"/>
            </a:xfrm>
            <a:custGeom>
              <a:avLst/>
              <a:gdLst/>
              <a:ahLst/>
              <a:cxnLst/>
              <a:rect l="l" t="t" r="r" b="b"/>
              <a:pathLst>
                <a:path w="5647" h="5648" extrusionOk="0">
                  <a:moveTo>
                    <a:pt x="2546" y="1"/>
                  </a:moveTo>
                  <a:lnTo>
                    <a:pt x="2267" y="41"/>
                  </a:lnTo>
                  <a:lnTo>
                    <a:pt x="2029" y="120"/>
                  </a:lnTo>
                  <a:lnTo>
                    <a:pt x="1750" y="200"/>
                  </a:lnTo>
                  <a:lnTo>
                    <a:pt x="1512" y="319"/>
                  </a:lnTo>
                  <a:lnTo>
                    <a:pt x="1233" y="478"/>
                  </a:lnTo>
                  <a:lnTo>
                    <a:pt x="1035" y="637"/>
                  </a:lnTo>
                  <a:lnTo>
                    <a:pt x="796" y="836"/>
                  </a:lnTo>
                  <a:lnTo>
                    <a:pt x="637" y="1075"/>
                  </a:lnTo>
                  <a:lnTo>
                    <a:pt x="478" y="1273"/>
                  </a:lnTo>
                  <a:lnTo>
                    <a:pt x="319" y="1512"/>
                  </a:lnTo>
                  <a:lnTo>
                    <a:pt x="200" y="1751"/>
                  </a:lnTo>
                  <a:lnTo>
                    <a:pt x="120" y="2029"/>
                  </a:lnTo>
                  <a:lnTo>
                    <a:pt x="80" y="2267"/>
                  </a:lnTo>
                  <a:lnTo>
                    <a:pt x="40" y="2546"/>
                  </a:lnTo>
                  <a:lnTo>
                    <a:pt x="1" y="2824"/>
                  </a:lnTo>
                  <a:lnTo>
                    <a:pt x="40" y="3102"/>
                  </a:lnTo>
                  <a:lnTo>
                    <a:pt x="80" y="3381"/>
                  </a:lnTo>
                  <a:lnTo>
                    <a:pt x="120" y="3619"/>
                  </a:lnTo>
                  <a:lnTo>
                    <a:pt x="239" y="3898"/>
                  </a:lnTo>
                  <a:lnTo>
                    <a:pt x="359" y="4136"/>
                  </a:lnTo>
                  <a:lnTo>
                    <a:pt x="518" y="4415"/>
                  </a:lnTo>
                  <a:lnTo>
                    <a:pt x="677" y="4613"/>
                  </a:lnTo>
                  <a:lnTo>
                    <a:pt x="875" y="4852"/>
                  </a:lnTo>
                  <a:lnTo>
                    <a:pt x="1074" y="5011"/>
                  </a:lnTo>
                  <a:lnTo>
                    <a:pt x="1313" y="5170"/>
                  </a:lnTo>
                  <a:lnTo>
                    <a:pt x="1551" y="5329"/>
                  </a:lnTo>
                  <a:lnTo>
                    <a:pt x="1790" y="5448"/>
                  </a:lnTo>
                  <a:lnTo>
                    <a:pt x="2068" y="5528"/>
                  </a:lnTo>
                  <a:lnTo>
                    <a:pt x="2307" y="5568"/>
                  </a:lnTo>
                  <a:lnTo>
                    <a:pt x="2585" y="5608"/>
                  </a:lnTo>
                  <a:lnTo>
                    <a:pt x="2864" y="5647"/>
                  </a:lnTo>
                  <a:lnTo>
                    <a:pt x="3142" y="5608"/>
                  </a:lnTo>
                  <a:lnTo>
                    <a:pt x="3381" y="5568"/>
                  </a:lnTo>
                  <a:lnTo>
                    <a:pt x="3659" y="5528"/>
                  </a:lnTo>
                  <a:lnTo>
                    <a:pt x="3937" y="5409"/>
                  </a:lnTo>
                  <a:lnTo>
                    <a:pt x="4176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2" y="4773"/>
                  </a:lnTo>
                  <a:lnTo>
                    <a:pt x="5051" y="4574"/>
                  </a:lnTo>
                  <a:lnTo>
                    <a:pt x="5210" y="4335"/>
                  </a:lnTo>
                  <a:lnTo>
                    <a:pt x="5369" y="4097"/>
                  </a:lnTo>
                  <a:lnTo>
                    <a:pt x="5448" y="3858"/>
                  </a:lnTo>
                  <a:lnTo>
                    <a:pt x="5567" y="3580"/>
                  </a:lnTo>
                  <a:lnTo>
                    <a:pt x="5607" y="3341"/>
                  </a:lnTo>
                  <a:lnTo>
                    <a:pt x="5647" y="3063"/>
                  </a:lnTo>
                  <a:lnTo>
                    <a:pt x="5647" y="2784"/>
                  </a:lnTo>
                  <a:lnTo>
                    <a:pt x="5647" y="2506"/>
                  </a:lnTo>
                  <a:lnTo>
                    <a:pt x="5607" y="2267"/>
                  </a:lnTo>
                  <a:lnTo>
                    <a:pt x="5528" y="1989"/>
                  </a:lnTo>
                  <a:lnTo>
                    <a:pt x="5448" y="1711"/>
                  </a:lnTo>
                  <a:lnTo>
                    <a:pt x="5329" y="1472"/>
                  </a:lnTo>
                  <a:lnTo>
                    <a:pt x="5170" y="1234"/>
                  </a:lnTo>
                  <a:lnTo>
                    <a:pt x="5011" y="995"/>
                  </a:lnTo>
                  <a:lnTo>
                    <a:pt x="4812" y="796"/>
                  </a:lnTo>
                  <a:lnTo>
                    <a:pt x="4613" y="597"/>
                  </a:lnTo>
                  <a:lnTo>
                    <a:pt x="4375" y="438"/>
                  </a:lnTo>
                  <a:lnTo>
                    <a:pt x="4136" y="279"/>
                  </a:lnTo>
                  <a:lnTo>
                    <a:pt x="3897" y="200"/>
                  </a:lnTo>
                  <a:lnTo>
                    <a:pt x="3619" y="81"/>
                  </a:lnTo>
                  <a:lnTo>
                    <a:pt x="3381" y="41"/>
                  </a:lnTo>
                  <a:lnTo>
                    <a:pt x="31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9" name="Google Shape;3489;p127"/>
            <p:cNvSpPr/>
            <p:nvPr/>
          </p:nvSpPr>
          <p:spPr>
            <a:xfrm>
              <a:off x="4476000" y="393805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3023" y="0"/>
                  </a:moveTo>
                  <a:lnTo>
                    <a:pt x="2705" y="80"/>
                  </a:lnTo>
                  <a:lnTo>
                    <a:pt x="2387" y="159"/>
                  </a:lnTo>
                  <a:lnTo>
                    <a:pt x="206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95"/>
                  </a:lnTo>
                  <a:lnTo>
                    <a:pt x="955" y="1034"/>
                  </a:lnTo>
                  <a:lnTo>
                    <a:pt x="717" y="1273"/>
                  </a:lnTo>
                  <a:lnTo>
                    <a:pt x="518" y="1551"/>
                  </a:lnTo>
                  <a:lnTo>
                    <a:pt x="359" y="1829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062"/>
                  </a:lnTo>
                  <a:lnTo>
                    <a:pt x="1" y="3380"/>
                  </a:lnTo>
                  <a:lnTo>
                    <a:pt x="1" y="3698"/>
                  </a:lnTo>
                  <a:lnTo>
                    <a:pt x="81" y="4016"/>
                  </a:lnTo>
                  <a:lnTo>
                    <a:pt x="160" y="4334"/>
                  </a:lnTo>
                  <a:lnTo>
                    <a:pt x="279" y="4652"/>
                  </a:lnTo>
                  <a:lnTo>
                    <a:pt x="399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1035" y="5766"/>
                  </a:lnTo>
                  <a:lnTo>
                    <a:pt x="1273" y="6004"/>
                  </a:lnTo>
                  <a:lnTo>
                    <a:pt x="1552" y="6203"/>
                  </a:lnTo>
                  <a:lnTo>
                    <a:pt x="1830" y="6362"/>
                  </a:lnTo>
                  <a:lnTo>
                    <a:pt x="2108" y="6482"/>
                  </a:lnTo>
                  <a:lnTo>
                    <a:pt x="2427" y="6601"/>
                  </a:lnTo>
                  <a:lnTo>
                    <a:pt x="2745" y="6680"/>
                  </a:lnTo>
                  <a:lnTo>
                    <a:pt x="3063" y="6720"/>
                  </a:lnTo>
                  <a:lnTo>
                    <a:pt x="3699" y="6720"/>
                  </a:lnTo>
                  <a:lnTo>
                    <a:pt x="4017" y="6641"/>
                  </a:lnTo>
                  <a:lnTo>
                    <a:pt x="4335" y="6561"/>
                  </a:lnTo>
                  <a:lnTo>
                    <a:pt x="4653" y="6482"/>
                  </a:lnTo>
                  <a:lnTo>
                    <a:pt x="4971" y="6322"/>
                  </a:lnTo>
                  <a:lnTo>
                    <a:pt x="5250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6005" y="5448"/>
                  </a:lnTo>
                  <a:lnTo>
                    <a:pt x="6204" y="516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95"/>
                  </a:lnTo>
                  <a:lnTo>
                    <a:pt x="6681" y="3976"/>
                  </a:lnTo>
                  <a:lnTo>
                    <a:pt x="6721" y="3658"/>
                  </a:lnTo>
                  <a:lnTo>
                    <a:pt x="6721" y="3340"/>
                  </a:lnTo>
                  <a:lnTo>
                    <a:pt x="6721" y="3022"/>
                  </a:lnTo>
                  <a:lnTo>
                    <a:pt x="6641" y="2704"/>
                  </a:lnTo>
                  <a:lnTo>
                    <a:pt x="6562" y="2386"/>
                  </a:lnTo>
                  <a:lnTo>
                    <a:pt x="6482" y="2068"/>
                  </a:lnTo>
                  <a:lnTo>
                    <a:pt x="6323" y="1750"/>
                  </a:lnTo>
                  <a:lnTo>
                    <a:pt x="6124" y="1471"/>
                  </a:lnTo>
                  <a:lnTo>
                    <a:pt x="5926" y="1193"/>
                  </a:lnTo>
                  <a:lnTo>
                    <a:pt x="5687" y="954"/>
                  </a:lnTo>
                  <a:lnTo>
                    <a:pt x="5448" y="716"/>
                  </a:lnTo>
                  <a:lnTo>
                    <a:pt x="5170" y="517"/>
                  </a:lnTo>
                  <a:lnTo>
                    <a:pt x="4892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77" y="40"/>
                  </a:lnTo>
                  <a:lnTo>
                    <a:pt x="365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0" name="Google Shape;3490;p127"/>
            <p:cNvSpPr/>
            <p:nvPr/>
          </p:nvSpPr>
          <p:spPr>
            <a:xfrm>
              <a:off x="5916425" y="4199475"/>
              <a:ext cx="169000" cy="169025"/>
            </a:xfrm>
            <a:custGeom>
              <a:avLst/>
              <a:gdLst/>
              <a:ahLst/>
              <a:cxnLst/>
              <a:rect l="l" t="t" r="r" b="b"/>
              <a:pathLst>
                <a:path w="6760" h="6761" extrusionOk="0">
                  <a:moveTo>
                    <a:pt x="3340" y="1"/>
                  </a:moveTo>
                  <a:lnTo>
                    <a:pt x="3022" y="41"/>
                  </a:lnTo>
                  <a:lnTo>
                    <a:pt x="2704" y="80"/>
                  </a:lnTo>
                  <a:lnTo>
                    <a:pt x="2386" y="160"/>
                  </a:lnTo>
                  <a:lnTo>
                    <a:pt x="2068" y="279"/>
                  </a:lnTo>
                  <a:lnTo>
                    <a:pt x="1789" y="438"/>
                  </a:lnTo>
                  <a:lnTo>
                    <a:pt x="1471" y="597"/>
                  </a:lnTo>
                  <a:lnTo>
                    <a:pt x="1193" y="796"/>
                  </a:lnTo>
                  <a:lnTo>
                    <a:pt x="954" y="1035"/>
                  </a:lnTo>
                  <a:lnTo>
                    <a:pt x="756" y="1313"/>
                  </a:lnTo>
                  <a:lnTo>
                    <a:pt x="557" y="1552"/>
                  </a:lnTo>
                  <a:lnTo>
                    <a:pt x="398" y="1830"/>
                  </a:lnTo>
                  <a:lnTo>
                    <a:pt x="239" y="2148"/>
                  </a:lnTo>
                  <a:lnTo>
                    <a:pt x="159" y="2426"/>
                  </a:lnTo>
                  <a:lnTo>
                    <a:pt x="80" y="2744"/>
                  </a:lnTo>
                  <a:lnTo>
                    <a:pt x="40" y="3063"/>
                  </a:lnTo>
                  <a:lnTo>
                    <a:pt x="0" y="3420"/>
                  </a:lnTo>
                  <a:lnTo>
                    <a:pt x="40" y="3739"/>
                  </a:lnTo>
                  <a:lnTo>
                    <a:pt x="80" y="4057"/>
                  </a:lnTo>
                  <a:lnTo>
                    <a:pt x="159" y="4375"/>
                  </a:lnTo>
                  <a:lnTo>
                    <a:pt x="278" y="4693"/>
                  </a:lnTo>
                  <a:lnTo>
                    <a:pt x="437" y="4971"/>
                  </a:lnTo>
                  <a:lnTo>
                    <a:pt x="596" y="5289"/>
                  </a:lnTo>
                  <a:lnTo>
                    <a:pt x="795" y="5568"/>
                  </a:lnTo>
                  <a:lnTo>
                    <a:pt x="1034" y="5806"/>
                  </a:lnTo>
                  <a:lnTo>
                    <a:pt x="1272" y="6005"/>
                  </a:lnTo>
                  <a:lnTo>
                    <a:pt x="1551" y="6204"/>
                  </a:lnTo>
                  <a:lnTo>
                    <a:pt x="1829" y="6363"/>
                  </a:lnTo>
                  <a:lnTo>
                    <a:pt x="2147" y="6522"/>
                  </a:lnTo>
                  <a:lnTo>
                    <a:pt x="2426" y="6601"/>
                  </a:lnTo>
                  <a:lnTo>
                    <a:pt x="2744" y="6681"/>
                  </a:lnTo>
                  <a:lnTo>
                    <a:pt x="3062" y="6721"/>
                  </a:lnTo>
                  <a:lnTo>
                    <a:pt x="3380" y="6760"/>
                  </a:lnTo>
                  <a:lnTo>
                    <a:pt x="3738" y="6721"/>
                  </a:lnTo>
                  <a:lnTo>
                    <a:pt x="4056" y="6681"/>
                  </a:lnTo>
                  <a:lnTo>
                    <a:pt x="4374" y="6601"/>
                  </a:lnTo>
                  <a:lnTo>
                    <a:pt x="4692" y="6482"/>
                  </a:lnTo>
                  <a:lnTo>
                    <a:pt x="4970" y="6323"/>
                  </a:lnTo>
                  <a:lnTo>
                    <a:pt x="5288" y="6164"/>
                  </a:lnTo>
                  <a:lnTo>
                    <a:pt x="5567" y="5965"/>
                  </a:lnTo>
                  <a:lnTo>
                    <a:pt x="5805" y="5727"/>
                  </a:lnTo>
                  <a:lnTo>
                    <a:pt x="6004" y="5488"/>
                  </a:lnTo>
                  <a:lnTo>
                    <a:pt x="6203" y="5210"/>
                  </a:lnTo>
                  <a:lnTo>
                    <a:pt x="6362" y="4931"/>
                  </a:lnTo>
                  <a:lnTo>
                    <a:pt x="6521" y="4613"/>
                  </a:lnTo>
                  <a:lnTo>
                    <a:pt x="6601" y="4335"/>
                  </a:lnTo>
                  <a:lnTo>
                    <a:pt x="6680" y="4017"/>
                  </a:lnTo>
                  <a:lnTo>
                    <a:pt x="6720" y="3699"/>
                  </a:lnTo>
                  <a:lnTo>
                    <a:pt x="6760" y="3381"/>
                  </a:lnTo>
                  <a:lnTo>
                    <a:pt x="6720" y="3023"/>
                  </a:lnTo>
                  <a:lnTo>
                    <a:pt x="6680" y="2705"/>
                  </a:lnTo>
                  <a:lnTo>
                    <a:pt x="6601" y="2387"/>
                  </a:lnTo>
                  <a:lnTo>
                    <a:pt x="6481" y="2068"/>
                  </a:lnTo>
                  <a:lnTo>
                    <a:pt x="6322" y="1790"/>
                  </a:lnTo>
                  <a:lnTo>
                    <a:pt x="6163" y="1472"/>
                  </a:lnTo>
                  <a:lnTo>
                    <a:pt x="5964" y="1194"/>
                  </a:lnTo>
                  <a:lnTo>
                    <a:pt x="5726" y="955"/>
                  </a:lnTo>
                  <a:lnTo>
                    <a:pt x="5448" y="756"/>
                  </a:lnTo>
                  <a:lnTo>
                    <a:pt x="5209" y="557"/>
                  </a:lnTo>
                  <a:lnTo>
                    <a:pt x="4931" y="398"/>
                  </a:lnTo>
                  <a:lnTo>
                    <a:pt x="4613" y="239"/>
                  </a:lnTo>
                  <a:lnTo>
                    <a:pt x="4334" y="160"/>
                  </a:lnTo>
                  <a:lnTo>
                    <a:pt x="4016" y="80"/>
                  </a:lnTo>
                  <a:lnTo>
                    <a:pt x="3698" y="41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1" name="Google Shape;3491;p127"/>
            <p:cNvSpPr/>
            <p:nvPr/>
          </p:nvSpPr>
          <p:spPr>
            <a:xfrm>
              <a:off x="5308050" y="42680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45" y="0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50" y="199"/>
                  </a:lnTo>
                  <a:lnTo>
                    <a:pt x="1472" y="319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35"/>
                  </a:lnTo>
                  <a:lnTo>
                    <a:pt x="597" y="1074"/>
                  </a:lnTo>
                  <a:lnTo>
                    <a:pt x="438" y="1273"/>
                  </a:lnTo>
                  <a:lnTo>
                    <a:pt x="318" y="1511"/>
                  </a:lnTo>
                  <a:lnTo>
                    <a:pt x="199" y="1790"/>
                  </a:lnTo>
                  <a:lnTo>
                    <a:pt x="120" y="2028"/>
                  </a:lnTo>
                  <a:lnTo>
                    <a:pt x="4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75" y="4851"/>
                  </a:lnTo>
                  <a:lnTo>
                    <a:pt x="1074" y="5011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7"/>
                  </a:lnTo>
                  <a:lnTo>
                    <a:pt x="2307" y="5607"/>
                  </a:lnTo>
                  <a:lnTo>
                    <a:pt x="2585" y="5647"/>
                  </a:lnTo>
                  <a:lnTo>
                    <a:pt x="2823" y="5647"/>
                  </a:lnTo>
                  <a:lnTo>
                    <a:pt x="3102" y="5607"/>
                  </a:lnTo>
                  <a:lnTo>
                    <a:pt x="3380" y="5567"/>
                  </a:lnTo>
                  <a:lnTo>
                    <a:pt x="3658" y="5527"/>
                  </a:lnTo>
                  <a:lnTo>
                    <a:pt x="3897" y="5408"/>
                  </a:lnTo>
                  <a:lnTo>
                    <a:pt x="4175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50" y="4573"/>
                  </a:lnTo>
                  <a:lnTo>
                    <a:pt x="5209" y="4335"/>
                  </a:lnTo>
                  <a:lnTo>
                    <a:pt x="5329" y="4096"/>
                  </a:lnTo>
                  <a:lnTo>
                    <a:pt x="5448" y="3857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062"/>
                  </a:lnTo>
                  <a:lnTo>
                    <a:pt x="5647" y="2784"/>
                  </a:lnTo>
                  <a:lnTo>
                    <a:pt x="5647" y="2545"/>
                  </a:lnTo>
                  <a:lnTo>
                    <a:pt x="5607" y="2267"/>
                  </a:lnTo>
                  <a:lnTo>
                    <a:pt x="5527" y="1989"/>
                  </a:lnTo>
                  <a:lnTo>
                    <a:pt x="5408" y="171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2" name="Google Shape;3492;p127"/>
            <p:cNvSpPr/>
            <p:nvPr/>
          </p:nvSpPr>
          <p:spPr>
            <a:xfrm>
              <a:off x="4575425" y="32779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784" y="1"/>
                  </a:moveTo>
                  <a:lnTo>
                    <a:pt x="2545" y="40"/>
                  </a:lnTo>
                  <a:lnTo>
                    <a:pt x="2267" y="8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1" y="359"/>
                  </a:lnTo>
                  <a:lnTo>
                    <a:pt x="1233" y="518"/>
                  </a:lnTo>
                  <a:lnTo>
                    <a:pt x="994" y="677"/>
                  </a:lnTo>
                  <a:lnTo>
                    <a:pt x="795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12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02"/>
                  </a:lnTo>
                  <a:lnTo>
                    <a:pt x="40" y="3381"/>
                  </a:lnTo>
                  <a:lnTo>
                    <a:pt x="120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35" y="4852"/>
                  </a:lnTo>
                  <a:lnTo>
                    <a:pt x="1074" y="5051"/>
                  </a:lnTo>
                  <a:lnTo>
                    <a:pt x="1273" y="5210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8"/>
                  </a:lnTo>
                  <a:lnTo>
                    <a:pt x="2306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2" y="4971"/>
                  </a:lnTo>
                  <a:lnTo>
                    <a:pt x="4851" y="4812"/>
                  </a:lnTo>
                  <a:lnTo>
                    <a:pt x="5050" y="4573"/>
                  </a:lnTo>
                  <a:lnTo>
                    <a:pt x="5209" y="4375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102"/>
                  </a:lnTo>
                  <a:lnTo>
                    <a:pt x="5647" y="2824"/>
                  </a:lnTo>
                  <a:lnTo>
                    <a:pt x="564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637"/>
                  </a:lnTo>
                  <a:lnTo>
                    <a:pt x="4334" y="47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4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3" name="Google Shape;3493;p127"/>
            <p:cNvSpPr/>
            <p:nvPr/>
          </p:nvSpPr>
          <p:spPr>
            <a:xfrm>
              <a:off x="4717575" y="45653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05" y="1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2" y="358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80" y="2028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37" y="4653"/>
                  </a:lnTo>
                  <a:lnTo>
                    <a:pt x="835" y="4852"/>
                  </a:lnTo>
                  <a:lnTo>
                    <a:pt x="1074" y="5050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50" y="5448"/>
                  </a:lnTo>
                  <a:lnTo>
                    <a:pt x="2028" y="5528"/>
                  </a:lnTo>
                  <a:lnTo>
                    <a:pt x="2307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10" y="4573"/>
                  </a:lnTo>
                  <a:lnTo>
                    <a:pt x="5169" y="4374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07" y="3062"/>
                  </a:lnTo>
                  <a:lnTo>
                    <a:pt x="5647" y="2824"/>
                  </a:lnTo>
                  <a:lnTo>
                    <a:pt x="560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30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579" y="120"/>
                  </a:lnTo>
                  <a:lnTo>
                    <a:pt x="3340" y="40"/>
                  </a:lnTo>
                  <a:lnTo>
                    <a:pt x="30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4" name="Google Shape;3494;p127"/>
            <p:cNvSpPr/>
            <p:nvPr/>
          </p:nvSpPr>
          <p:spPr>
            <a:xfrm>
              <a:off x="5161925" y="3794900"/>
              <a:ext cx="101400" cy="100425"/>
            </a:xfrm>
            <a:custGeom>
              <a:avLst/>
              <a:gdLst/>
              <a:ahLst/>
              <a:cxnLst/>
              <a:rect l="l" t="t" r="r" b="b"/>
              <a:pathLst>
                <a:path w="4056" h="4017" extrusionOk="0">
                  <a:moveTo>
                    <a:pt x="2028" y="0"/>
                  </a:moveTo>
                  <a:lnTo>
                    <a:pt x="1630" y="40"/>
                  </a:lnTo>
                  <a:lnTo>
                    <a:pt x="1273" y="159"/>
                  </a:lnTo>
                  <a:lnTo>
                    <a:pt x="875" y="358"/>
                  </a:lnTo>
                  <a:lnTo>
                    <a:pt x="597" y="597"/>
                  </a:lnTo>
                  <a:lnTo>
                    <a:pt x="318" y="915"/>
                  </a:lnTo>
                  <a:lnTo>
                    <a:pt x="159" y="1273"/>
                  </a:lnTo>
                  <a:lnTo>
                    <a:pt x="40" y="1631"/>
                  </a:lnTo>
                  <a:lnTo>
                    <a:pt x="0" y="2028"/>
                  </a:lnTo>
                  <a:lnTo>
                    <a:pt x="40" y="2426"/>
                  </a:lnTo>
                  <a:lnTo>
                    <a:pt x="159" y="2784"/>
                  </a:lnTo>
                  <a:lnTo>
                    <a:pt x="358" y="3142"/>
                  </a:lnTo>
                  <a:lnTo>
                    <a:pt x="636" y="3460"/>
                  </a:lnTo>
                  <a:lnTo>
                    <a:pt x="955" y="3698"/>
                  </a:lnTo>
                  <a:lnTo>
                    <a:pt x="1273" y="3897"/>
                  </a:lnTo>
                  <a:lnTo>
                    <a:pt x="1670" y="3977"/>
                  </a:lnTo>
                  <a:lnTo>
                    <a:pt x="2028" y="4016"/>
                  </a:lnTo>
                  <a:lnTo>
                    <a:pt x="2426" y="3977"/>
                  </a:lnTo>
                  <a:lnTo>
                    <a:pt x="2823" y="3857"/>
                  </a:lnTo>
                  <a:lnTo>
                    <a:pt x="3181" y="3659"/>
                  </a:lnTo>
                  <a:lnTo>
                    <a:pt x="3499" y="3420"/>
                  </a:lnTo>
                  <a:lnTo>
                    <a:pt x="3738" y="3102"/>
                  </a:lnTo>
                  <a:lnTo>
                    <a:pt x="3897" y="2744"/>
                  </a:lnTo>
                  <a:lnTo>
                    <a:pt x="4016" y="2386"/>
                  </a:lnTo>
                  <a:lnTo>
                    <a:pt x="4056" y="1988"/>
                  </a:lnTo>
                  <a:lnTo>
                    <a:pt x="4016" y="1591"/>
                  </a:lnTo>
                  <a:lnTo>
                    <a:pt x="3897" y="1233"/>
                  </a:lnTo>
                  <a:lnTo>
                    <a:pt x="3698" y="875"/>
                  </a:lnTo>
                  <a:lnTo>
                    <a:pt x="3420" y="557"/>
                  </a:lnTo>
                  <a:lnTo>
                    <a:pt x="3141" y="318"/>
                  </a:lnTo>
                  <a:lnTo>
                    <a:pt x="2784" y="120"/>
                  </a:lnTo>
                  <a:lnTo>
                    <a:pt x="2426" y="40"/>
                  </a:lnTo>
                  <a:lnTo>
                    <a:pt x="20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5" name="Google Shape;3495;p127"/>
            <p:cNvSpPr/>
            <p:nvPr/>
          </p:nvSpPr>
          <p:spPr>
            <a:xfrm>
              <a:off x="3475975" y="1202350"/>
              <a:ext cx="2910650" cy="2071675"/>
            </a:xfrm>
            <a:custGeom>
              <a:avLst/>
              <a:gdLst/>
              <a:ahLst/>
              <a:cxnLst/>
              <a:rect l="l" t="t" r="r" b="b"/>
              <a:pathLst>
                <a:path w="116426" h="82867" extrusionOk="0">
                  <a:moveTo>
                    <a:pt x="68870" y="2546"/>
                  </a:moveTo>
                  <a:lnTo>
                    <a:pt x="88990" y="16900"/>
                  </a:lnTo>
                  <a:lnTo>
                    <a:pt x="64058" y="11015"/>
                  </a:lnTo>
                  <a:lnTo>
                    <a:pt x="68870" y="2546"/>
                  </a:lnTo>
                  <a:close/>
                  <a:moveTo>
                    <a:pt x="29067" y="3818"/>
                  </a:moveTo>
                  <a:lnTo>
                    <a:pt x="36304" y="23898"/>
                  </a:lnTo>
                  <a:lnTo>
                    <a:pt x="29465" y="29545"/>
                  </a:lnTo>
                  <a:lnTo>
                    <a:pt x="29067" y="3818"/>
                  </a:lnTo>
                  <a:close/>
                  <a:moveTo>
                    <a:pt x="91972" y="18252"/>
                  </a:moveTo>
                  <a:lnTo>
                    <a:pt x="114159" y="23501"/>
                  </a:lnTo>
                  <a:lnTo>
                    <a:pt x="115591" y="35072"/>
                  </a:lnTo>
                  <a:lnTo>
                    <a:pt x="91972" y="18252"/>
                  </a:lnTo>
                  <a:close/>
                  <a:moveTo>
                    <a:pt x="54754" y="9464"/>
                  </a:moveTo>
                  <a:lnTo>
                    <a:pt x="63064" y="11453"/>
                  </a:lnTo>
                  <a:lnTo>
                    <a:pt x="44336" y="44376"/>
                  </a:lnTo>
                  <a:lnTo>
                    <a:pt x="37060" y="24097"/>
                  </a:lnTo>
                  <a:lnTo>
                    <a:pt x="54754" y="9464"/>
                  </a:lnTo>
                  <a:close/>
                  <a:moveTo>
                    <a:pt x="28829" y="30857"/>
                  </a:moveTo>
                  <a:lnTo>
                    <a:pt x="29226" y="57935"/>
                  </a:lnTo>
                  <a:lnTo>
                    <a:pt x="21552" y="36901"/>
                  </a:lnTo>
                  <a:lnTo>
                    <a:pt x="28829" y="30857"/>
                  </a:lnTo>
                  <a:close/>
                  <a:moveTo>
                    <a:pt x="36543" y="24535"/>
                  </a:moveTo>
                  <a:lnTo>
                    <a:pt x="43938" y="45092"/>
                  </a:lnTo>
                  <a:lnTo>
                    <a:pt x="43740" y="45410"/>
                  </a:lnTo>
                  <a:lnTo>
                    <a:pt x="44098" y="45609"/>
                  </a:lnTo>
                  <a:lnTo>
                    <a:pt x="44137" y="45688"/>
                  </a:lnTo>
                  <a:lnTo>
                    <a:pt x="44257" y="45688"/>
                  </a:lnTo>
                  <a:lnTo>
                    <a:pt x="44296" y="45728"/>
                  </a:lnTo>
                  <a:lnTo>
                    <a:pt x="44296" y="45688"/>
                  </a:lnTo>
                  <a:lnTo>
                    <a:pt x="74755" y="49426"/>
                  </a:lnTo>
                  <a:lnTo>
                    <a:pt x="59883" y="74357"/>
                  </a:lnTo>
                  <a:lnTo>
                    <a:pt x="30022" y="59685"/>
                  </a:lnTo>
                  <a:lnTo>
                    <a:pt x="29942" y="59566"/>
                  </a:lnTo>
                  <a:lnTo>
                    <a:pt x="29902" y="59566"/>
                  </a:lnTo>
                  <a:lnTo>
                    <a:pt x="29465" y="30340"/>
                  </a:lnTo>
                  <a:lnTo>
                    <a:pt x="36543" y="24535"/>
                  </a:lnTo>
                  <a:close/>
                  <a:moveTo>
                    <a:pt x="28073" y="61474"/>
                  </a:moveTo>
                  <a:lnTo>
                    <a:pt x="13679" y="82111"/>
                  </a:lnTo>
                  <a:lnTo>
                    <a:pt x="1472" y="77936"/>
                  </a:lnTo>
                  <a:lnTo>
                    <a:pt x="28073" y="61474"/>
                  </a:lnTo>
                  <a:close/>
                  <a:moveTo>
                    <a:pt x="28391" y="1"/>
                  </a:moveTo>
                  <a:lnTo>
                    <a:pt x="28829" y="30062"/>
                  </a:lnTo>
                  <a:lnTo>
                    <a:pt x="20797" y="36702"/>
                  </a:lnTo>
                  <a:lnTo>
                    <a:pt x="29226" y="59764"/>
                  </a:lnTo>
                  <a:lnTo>
                    <a:pt x="28988" y="60162"/>
                  </a:lnTo>
                  <a:lnTo>
                    <a:pt x="1" y="78095"/>
                  </a:lnTo>
                  <a:lnTo>
                    <a:pt x="13918" y="82867"/>
                  </a:lnTo>
                  <a:lnTo>
                    <a:pt x="29425" y="60599"/>
                  </a:lnTo>
                  <a:lnTo>
                    <a:pt x="29902" y="60321"/>
                  </a:lnTo>
                  <a:lnTo>
                    <a:pt x="60122" y="75192"/>
                  </a:lnTo>
                  <a:lnTo>
                    <a:pt x="75828" y="48909"/>
                  </a:lnTo>
                  <a:lnTo>
                    <a:pt x="44654" y="45092"/>
                  </a:lnTo>
                  <a:lnTo>
                    <a:pt x="63701" y="11612"/>
                  </a:lnTo>
                  <a:lnTo>
                    <a:pt x="90341" y="17854"/>
                  </a:lnTo>
                  <a:lnTo>
                    <a:pt x="116426" y="36463"/>
                  </a:lnTo>
                  <a:lnTo>
                    <a:pt x="114756" y="22984"/>
                  </a:lnTo>
                  <a:lnTo>
                    <a:pt x="90620" y="17298"/>
                  </a:lnTo>
                  <a:lnTo>
                    <a:pt x="68671" y="1631"/>
                  </a:lnTo>
                  <a:lnTo>
                    <a:pt x="63422" y="10856"/>
                  </a:lnTo>
                  <a:lnTo>
                    <a:pt x="54595" y="8789"/>
                  </a:lnTo>
                  <a:lnTo>
                    <a:pt x="36821" y="23461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6" name="Google Shape;3496;p127"/>
            <p:cNvSpPr/>
            <p:nvPr/>
          </p:nvSpPr>
          <p:spPr>
            <a:xfrm>
              <a:off x="3486925" y="1242125"/>
              <a:ext cx="1707825" cy="1914600"/>
            </a:xfrm>
            <a:custGeom>
              <a:avLst/>
              <a:gdLst/>
              <a:ahLst/>
              <a:cxnLst/>
              <a:rect l="l" t="t" r="r" b="b"/>
              <a:pathLst>
                <a:path w="68313" h="76584" extrusionOk="0">
                  <a:moveTo>
                    <a:pt x="28033" y="0"/>
                  </a:moveTo>
                  <a:lnTo>
                    <a:pt x="20438" y="35111"/>
                  </a:lnTo>
                  <a:lnTo>
                    <a:pt x="0" y="76305"/>
                  </a:lnTo>
                  <a:lnTo>
                    <a:pt x="557" y="76584"/>
                  </a:lnTo>
                  <a:lnTo>
                    <a:pt x="21035" y="35350"/>
                  </a:lnTo>
                  <a:lnTo>
                    <a:pt x="21035" y="35310"/>
                  </a:lnTo>
                  <a:lnTo>
                    <a:pt x="28550" y="637"/>
                  </a:lnTo>
                  <a:lnTo>
                    <a:pt x="68312" y="835"/>
                  </a:lnTo>
                  <a:lnTo>
                    <a:pt x="68312" y="199"/>
                  </a:lnTo>
                  <a:lnTo>
                    <a:pt x="280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7" name="Google Shape;3497;p127"/>
            <p:cNvSpPr/>
            <p:nvPr/>
          </p:nvSpPr>
          <p:spPr>
            <a:xfrm>
              <a:off x="3775200" y="1242125"/>
              <a:ext cx="2600500" cy="2037875"/>
            </a:xfrm>
            <a:custGeom>
              <a:avLst/>
              <a:gdLst/>
              <a:ahLst/>
              <a:cxnLst/>
              <a:rect l="l" t="t" r="r" b="b"/>
              <a:pathLst>
                <a:path w="104020" h="81515" extrusionOk="0">
                  <a:moveTo>
                    <a:pt x="56543" y="995"/>
                  </a:moveTo>
                  <a:lnTo>
                    <a:pt x="61195" y="34435"/>
                  </a:lnTo>
                  <a:lnTo>
                    <a:pt x="32685" y="43382"/>
                  </a:lnTo>
                  <a:lnTo>
                    <a:pt x="42984" y="7754"/>
                  </a:lnTo>
                  <a:lnTo>
                    <a:pt x="56543" y="995"/>
                  </a:lnTo>
                  <a:close/>
                  <a:moveTo>
                    <a:pt x="99924" y="22944"/>
                  </a:moveTo>
                  <a:lnTo>
                    <a:pt x="63581" y="47040"/>
                  </a:lnTo>
                  <a:lnTo>
                    <a:pt x="61871" y="34872"/>
                  </a:lnTo>
                  <a:lnTo>
                    <a:pt x="99924" y="22944"/>
                  </a:lnTo>
                  <a:close/>
                  <a:moveTo>
                    <a:pt x="61275" y="35071"/>
                  </a:moveTo>
                  <a:lnTo>
                    <a:pt x="62984" y="47398"/>
                  </a:lnTo>
                  <a:lnTo>
                    <a:pt x="40956" y="59327"/>
                  </a:lnTo>
                  <a:lnTo>
                    <a:pt x="32725" y="44058"/>
                  </a:lnTo>
                  <a:lnTo>
                    <a:pt x="61275" y="35071"/>
                  </a:lnTo>
                  <a:close/>
                  <a:moveTo>
                    <a:pt x="40678" y="60201"/>
                  </a:moveTo>
                  <a:lnTo>
                    <a:pt x="47556" y="72925"/>
                  </a:lnTo>
                  <a:lnTo>
                    <a:pt x="3658" y="80282"/>
                  </a:lnTo>
                  <a:lnTo>
                    <a:pt x="3658" y="80282"/>
                  </a:lnTo>
                  <a:lnTo>
                    <a:pt x="40678" y="60201"/>
                  </a:lnTo>
                  <a:close/>
                  <a:moveTo>
                    <a:pt x="57060" y="0"/>
                  </a:moveTo>
                  <a:lnTo>
                    <a:pt x="42427" y="7317"/>
                  </a:lnTo>
                  <a:lnTo>
                    <a:pt x="31930" y="43620"/>
                  </a:lnTo>
                  <a:lnTo>
                    <a:pt x="31890" y="43620"/>
                  </a:lnTo>
                  <a:lnTo>
                    <a:pt x="9305" y="34912"/>
                  </a:lnTo>
                  <a:lnTo>
                    <a:pt x="9106" y="35509"/>
                  </a:lnTo>
                  <a:lnTo>
                    <a:pt x="31890" y="44296"/>
                  </a:lnTo>
                  <a:lnTo>
                    <a:pt x="32089" y="44217"/>
                  </a:lnTo>
                  <a:lnTo>
                    <a:pt x="40399" y="59645"/>
                  </a:lnTo>
                  <a:lnTo>
                    <a:pt x="0" y="81514"/>
                  </a:lnTo>
                  <a:lnTo>
                    <a:pt x="48511" y="73403"/>
                  </a:lnTo>
                  <a:lnTo>
                    <a:pt x="41234" y="59883"/>
                  </a:lnTo>
                  <a:lnTo>
                    <a:pt x="63064" y="48074"/>
                  </a:lnTo>
                  <a:lnTo>
                    <a:pt x="63064" y="48113"/>
                  </a:lnTo>
                  <a:lnTo>
                    <a:pt x="104019" y="20995"/>
                  </a:lnTo>
                  <a:lnTo>
                    <a:pt x="104019" y="20995"/>
                  </a:lnTo>
                  <a:lnTo>
                    <a:pt x="61791" y="34236"/>
                  </a:lnTo>
                  <a:lnTo>
                    <a:pt x="570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8" name="Google Shape;3498;p127"/>
            <p:cNvSpPr/>
            <p:nvPr/>
          </p:nvSpPr>
          <p:spPr>
            <a:xfrm>
              <a:off x="4215575" y="2341575"/>
              <a:ext cx="356875" cy="355900"/>
            </a:xfrm>
            <a:custGeom>
              <a:avLst/>
              <a:gdLst/>
              <a:ahLst/>
              <a:cxnLst/>
              <a:rect l="l" t="t" r="r" b="b"/>
              <a:pathLst>
                <a:path w="14275" h="14236" fill="none" extrusionOk="0">
                  <a:moveTo>
                    <a:pt x="14275" y="0"/>
                  </a:moveTo>
                  <a:lnTo>
                    <a:pt x="0" y="14235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9" name="Google Shape;3499;p127"/>
            <p:cNvSpPr/>
            <p:nvPr/>
          </p:nvSpPr>
          <p:spPr>
            <a:xfrm>
              <a:off x="4191700" y="1243125"/>
              <a:ext cx="2214825" cy="1835075"/>
            </a:xfrm>
            <a:custGeom>
              <a:avLst/>
              <a:gdLst/>
              <a:ahLst/>
              <a:cxnLst/>
              <a:rect l="l" t="t" r="r" b="b"/>
              <a:pathLst>
                <a:path w="88593" h="73403" extrusionOk="0">
                  <a:moveTo>
                    <a:pt x="200" y="0"/>
                  </a:moveTo>
                  <a:lnTo>
                    <a:pt x="1" y="597"/>
                  </a:lnTo>
                  <a:lnTo>
                    <a:pt x="25807" y="7794"/>
                  </a:lnTo>
                  <a:lnTo>
                    <a:pt x="46364" y="47676"/>
                  </a:lnTo>
                  <a:lnTo>
                    <a:pt x="46483" y="47914"/>
                  </a:lnTo>
                  <a:lnTo>
                    <a:pt x="85411" y="35111"/>
                  </a:lnTo>
                  <a:lnTo>
                    <a:pt x="85411" y="35111"/>
                  </a:lnTo>
                  <a:lnTo>
                    <a:pt x="31175" y="72885"/>
                  </a:lnTo>
                  <a:lnTo>
                    <a:pt x="31572" y="73402"/>
                  </a:lnTo>
                  <a:lnTo>
                    <a:pt x="88552" y="33719"/>
                  </a:lnTo>
                  <a:lnTo>
                    <a:pt x="88592" y="33640"/>
                  </a:lnTo>
                  <a:lnTo>
                    <a:pt x="88592" y="33520"/>
                  </a:lnTo>
                  <a:lnTo>
                    <a:pt x="88513" y="33480"/>
                  </a:lnTo>
                  <a:lnTo>
                    <a:pt x="88393" y="33441"/>
                  </a:lnTo>
                  <a:lnTo>
                    <a:pt x="46802" y="47159"/>
                  </a:lnTo>
                  <a:lnTo>
                    <a:pt x="26284" y="7237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0" name="Google Shape;3500;p127"/>
            <p:cNvSpPr/>
            <p:nvPr/>
          </p:nvSpPr>
          <p:spPr>
            <a:xfrm>
              <a:off x="4516775" y="2272975"/>
              <a:ext cx="128250" cy="128250"/>
            </a:xfrm>
            <a:custGeom>
              <a:avLst/>
              <a:gdLst/>
              <a:ahLst/>
              <a:cxnLst/>
              <a:rect l="l" t="t" r="r" b="b"/>
              <a:pathLst>
                <a:path w="5130" h="5130" extrusionOk="0">
                  <a:moveTo>
                    <a:pt x="2306" y="0"/>
                  </a:moveTo>
                  <a:lnTo>
                    <a:pt x="2028" y="40"/>
                  </a:lnTo>
                  <a:lnTo>
                    <a:pt x="1790" y="120"/>
                  </a:lnTo>
                  <a:lnTo>
                    <a:pt x="1551" y="199"/>
                  </a:lnTo>
                  <a:lnTo>
                    <a:pt x="1352" y="279"/>
                  </a:lnTo>
                  <a:lnTo>
                    <a:pt x="1114" y="438"/>
                  </a:lnTo>
                  <a:lnTo>
                    <a:pt x="756" y="756"/>
                  </a:lnTo>
                  <a:lnTo>
                    <a:pt x="438" y="1114"/>
                  </a:lnTo>
                  <a:lnTo>
                    <a:pt x="279" y="1352"/>
                  </a:lnTo>
                  <a:lnTo>
                    <a:pt x="199" y="1551"/>
                  </a:lnTo>
                  <a:lnTo>
                    <a:pt x="120" y="1790"/>
                  </a:lnTo>
                  <a:lnTo>
                    <a:pt x="40" y="2028"/>
                  </a:lnTo>
                  <a:lnTo>
                    <a:pt x="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40" y="3062"/>
                  </a:lnTo>
                  <a:lnTo>
                    <a:pt x="120" y="3341"/>
                  </a:lnTo>
                  <a:lnTo>
                    <a:pt x="199" y="3579"/>
                  </a:lnTo>
                  <a:lnTo>
                    <a:pt x="279" y="3778"/>
                  </a:lnTo>
                  <a:lnTo>
                    <a:pt x="438" y="4017"/>
                  </a:lnTo>
                  <a:lnTo>
                    <a:pt x="756" y="4374"/>
                  </a:lnTo>
                  <a:lnTo>
                    <a:pt x="1114" y="4692"/>
                  </a:lnTo>
                  <a:lnTo>
                    <a:pt x="1352" y="4812"/>
                  </a:lnTo>
                  <a:lnTo>
                    <a:pt x="1551" y="4931"/>
                  </a:lnTo>
                  <a:lnTo>
                    <a:pt x="1790" y="5011"/>
                  </a:lnTo>
                  <a:lnTo>
                    <a:pt x="2028" y="5090"/>
                  </a:lnTo>
                  <a:lnTo>
                    <a:pt x="2306" y="5130"/>
                  </a:lnTo>
                  <a:lnTo>
                    <a:pt x="2823" y="5130"/>
                  </a:lnTo>
                  <a:lnTo>
                    <a:pt x="3102" y="5090"/>
                  </a:lnTo>
                  <a:lnTo>
                    <a:pt x="3340" y="5011"/>
                  </a:lnTo>
                  <a:lnTo>
                    <a:pt x="3579" y="4931"/>
                  </a:lnTo>
                  <a:lnTo>
                    <a:pt x="3778" y="4812"/>
                  </a:lnTo>
                  <a:lnTo>
                    <a:pt x="4016" y="4692"/>
                  </a:lnTo>
                  <a:lnTo>
                    <a:pt x="4374" y="4374"/>
                  </a:lnTo>
                  <a:lnTo>
                    <a:pt x="4692" y="4017"/>
                  </a:lnTo>
                  <a:lnTo>
                    <a:pt x="4812" y="3778"/>
                  </a:lnTo>
                  <a:lnTo>
                    <a:pt x="4931" y="3579"/>
                  </a:lnTo>
                  <a:lnTo>
                    <a:pt x="5010" y="3341"/>
                  </a:lnTo>
                  <a:lnTo>
                    <a:pt x="5090" y="3062"/>
                  </a:lnTo>
                  <a:lnTo>
                    <a:pt x="5130" y="2824"/>
                  </a:lnTo>
                  <a:lnTo>
                    <a:pt x="5130" y="2545"/>
                  </a:lnTo>
                  <a:lnTo>
                    <a:pt x="5130" y="2307"/>
                  </a:lnTo>
                  <a:lnTo>
                    <a:pt x="5090" y="2028"/>
                  </a:lnTo>
                  <a:lnTo>
                    <a:pt x="5010" y="1790"/>
                  </a:lnTo>
                  <a:lnTo>
                    <a:pt x="4931" y="1551"/>
                  </a:lnTo>
                  <a:lnTo>
                    <a:pt x="4812" y="1352"/>
                  </a:lnTo>
                  <a:lnTo>
                    <a:pt x="4692" y="1114"/>
                  </a:lnTo>
                  <a:lnTo>
                    <a:pt x="4374" y="756"/>
                  </a:lnTo>
                  <a:lnTo>
                    <a:pt x="4016" y="438"/>
                  </a:lnTo>
                  <a:lnTo>
                    <a:pt x="3778" y="279"/>
                  </a:lnTo>
                  <a:lnTo>
                    <a:pt x="3579" y="199"/>
                  </a:lnTo>
                  <a:lnTo>
                    <a:pt x="3340" y="120"/>
                  </a:lnTo>
                  <a:lnTo>
                    <a:pt x="3102" y="40"/>
                  </a:lnTo>
                  <a:lnTo>
                    <a:pt x="28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1" name="Google Shape;3501;p127"/>
            <p:cNvSpPr/>
            <p:nvPr/>
          </p:nvSpPr>
          <p:spPr>
            <a:xfrm>
              <a:off x="4130075" y="26119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062" y="1"/>
                  </a:moveTo>
                  <a:lnTo>
                    <a:pt x="2744" y="80"/>
                  </a:lnTo>
                  <a:lnTo>
                    <a:pt x="2386" y="160"/>
                  </a:lnTo>
                  <a:lnTo>
                    <a:pt x="2108" y="279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33" y="796"/>
                  </a:lnTo>
                  <a:lnTo>
                    <a:pt x="995" y="995"/>
                  </a:lnTo>
                  <a:lnTo>
                    <a:pt x="796" y="1233"/>
                  </a:lnTo>
                  <a:lnTo>
                    <a:pt x="597" y="1512"/>
                  </a:lnTo>
                  <a:lnTo>
                    <a:pt x="39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062"/>
                  </a:lnTo>
                  <a:lnTo>
                    <a:pt x="1" y="3420"/>
                  </a:lnTo>
                  <a:lnTo>
                    <a:pt x="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3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386" y="6721"/>
                  </a:lnTo>
                  <a:lnTo>
                    <a:pt x="2744" y="6800"/>
                  </a:lnTo>
                  <a:lnTo>
                    <a:pt x="3062" y="6840"/>
                  </a:lnTo>
                  <a:lnTo>
                    <a:pt x="342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1"/>
                  </a:lnTo>
                  <a:lnTo>
                    <a:pt x="5050" y="6442"/>
                  </a:lnTo>
                  <a:lnTo>
                    <a:pt x="5329" y="6283"/>
                  </a:lnTo>
                  <a:lnTo>
                    <a:pt x="5607" y="6084"/>
                  </a:lnTo>
                  <a:lnTo>
                    <a:pt x="584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0" y="4454"/>
                  </a:lnTo>
                  <a:lnTo>
                    <a:pt x="6800" y="4136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062"/>
                  </a:lnTo>
                  <a:lnTo>
                    <a:pt x="6800" y="2744"/>
                  </a:lnTo>
                  <a:lnTo>
                    <a:pt x="6720" y="2426"/>
                  </a:lnTo>
                  <a:lnTo>
                    <a:pt x="6601" y="2108"/>
                  </a:lnTo>
                  <a:lnTo>
                    <a:pt x="6442" y="1790"/>
                  </a:lnTo>
                  <a:lnTo>
                    <a:pt x="6283" y="1512"/>
                  </a:lnTo>
                  <a:lnTo>
                    <a:pt x="6084" y="1233"/>
                  </a:lnTo>
                  <a:lnTo>
                    <a:pt x="5846" y="995"/>
                  </a:lnTo>
                  <a:lnTo>
                    <a:pt x="5607" y="796"/>
                  </a:lnTo>
                  <a:lnTo>
                    <a:pt x="5329" y="597"/>
                  </a:lnTo>
                  <a:lnTo>
                    <a:pt x="5050" y="398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2" name="Google Shape;3502;p127"/>
            <p:cNvSpPr/>
            <p:nvPr/>
          </p:nvSpPr>
          <p:spPr>
            <a:xfrm>
              <a:off x="4800075" y="1388250"/>
              <a:ext cx="85525" cy="85525"/>
            </a:xfrm>
            <a:custGeom>
              <a:avLst/>
              <a:gdLst/>
              <a:ahLst/>
              <a:cxnLst/>
              <a:rect l="l" t="t" r="r" b="b"/>
              <a:pathLst>
                <a:path w="3421" h="3421" extrusionOk="0">
                  <a:moveTo>
                    <a:pt x="1353" y="1"/>
                  </a:moveTo>
                  <a:lnTo>
                    <a:pt x="1034" y="120"/>
                  </a:lnTo>
                  <a:lnTo>
                    <a:pt x="756" y="279"/>
                  </a:lnTo>
                  <a:lnTo>
                    <a:pt x="478" y="478"/>
                  </a:lnTo>
                  <a:lnTo>
                    <a:pt x="279" y="756"/>
                  </a:lnTo>
                  <a:lnTo>
                    <a:pt x="120" y="1034"/>
                  </a:lnTo>
                  <a:lnTo>
                    <a:pt x="40" y="1353"/>
                  </a:lnTo>
                  <a:lnTo>
                    <a:pt x="1" y="1710"/>
                  </a:lnTo>
                  <a:lnTo>
                    <a:pt x="40" y="2028"/>
                  </a:lnTo>
                  <a:lnTo>
                    <a:pt x="120" y="2386"/>
                  </a:lnTo>
                  <a:lnTo>
                    <a:pt x="279" y="2665"/>
                  </a:lnTo>
                  <a:lnTo>
                    <a:pt x="478" y="2903"/>
                  </a:lnTo>
                  <a:lnTo>
                    <a:pt x="756" y="3142"/>
                  </a:lnTo>
                  <a:lnTo>
                    <a:pt x="1034" y="3301"/>
                  </a:lnTo>
                  <a:lnTo>
                    <a:pt x="1353" y="3380"/>
                  </a:lnTo>
                  <a:lnTo>
                    <a:pt x="1710" y="3420"/>
                  </a:lnTo>
                  <a:lnTo>
                    <a:pt x="2068" y="3380"/>
                  </a:lnTo>
                  <a:lnTo>
                    <a:pt x="2386" y="3301"/>
                  </a:lnTo>
                  <a:lnTo>
                    <a:pt x="2665" y="3142"/>
                  </a:lnTo>
                  <a:lnTo>
                    <a:pt x="2943" y="2903"/>
                  </a:lnTo>
                  <a:lnTo>
                    <a:pt x="3142" y="2665"/>
                  </a:lnTo>
                  <a:lnTo>
                    <a:pt x="3301" y="2386"/>
                  </a:lnTo>
                  <a:lnTo>
                    <a:pt x="3380" y="2028"/>
                  </a:lnTo>
                  <a:lnTo>
                    <a:pt x="3420" y="1710"/>
                  </a:lnTo>
                  <a:lnTo>
                    <a:pt x="3380" y="1353"/>
                  </a:lnTo>
                  <a:lnTo>
                    <a:pt x="3301" y="1034"/>
                  </a:lnTo>
                  <a:lnTo>
                    <a:pt x="3142" y="756"/>
                  </a:lnTo>
                  <a:lnTo>
                    <a:pt x="2943" y="478"/>
                  </a:lnTo>
                  <a:lnTo>
                    <a:pt x="2665" y="279"/>
                  </a:lnTo>
                  <a:lnTo>
                    <a:pt x="2386" y="120"/>
                  </a:lnTo>
                  <a:lnTo>
                    <a:pt x="206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3" name="Google Shape;3503;p127"/>
            <p:cNvSpPr/>
            <p:nvPr/>
          </p:nvSpPr>
          <p:spPr>
            <a:xfrm>
              <a:off x="5087375" y="1151675"/>
              <a:ext cx="214725" cy="214725"/>
            </a:xfrm>
            <a:custGeom>
              <a:avLst/>
              <a:gdLst/>
              <a:ahLst/>
              <a:cxnLst/>
              <a:rect l="l" t="t" r="r" b="b"/>
              <a:pathLst>
                <a:path w="8589" h="8589" extrusionOk="0">
                  <a:moveTo>
                    <a:pt x="3857" y="0"/>
                  </a:moveTo>
                  <a:lnTo>
                    <a:pt x="3459" y="80"/>
                  </a:lnTo>
                  <a:lnTo>
                    <a:pt x="3022" y="199"/>
                  </a:lnTo>
                  <a:lnTo>
                    <a:pt x="2624" y="318"/>
                  </a:lnTo>
                  <a:lnTo>
                    <a:pt x="2266" y="517"/>
                  </a:lnTo>
                  <a:lnTo>
                    <a:pt x="1909" y="716"/>
                  </a:lnTo>
                  <a:lnTo>
                    <a:pt x="1591" y="994"/>
                  </a:lnTo>
                  <a:lnTo>
                    <a:pt x="1272" y="1272"/>
                  </a:lnTo>
                  <a:lnTo>
                    <a:pt x="994" y="1551"/>
                  </a:lnTo>
                  <a:lnTo>
                    <a:pt x="756" y="1909"/>
                  </a:lnTo>
                  <a:lnTo>
                    <a:pt x="517" y="2227"/>
                  </a:lnTo>
                  <a:lnTo>
                    <a:pt x="358" y="2624"/>
                  </a:lnTo>
                  <a:lnTo>
                    <a:pt x="199" y="3022"/>
                  </a:lnTo>
                  <a:lnTo>
                    <a:pt x="80" y="3420"/>
                  </a:lnTo>
                  <a:lnTo>
                    <a:pt x="40" y="3857"/>
                  </a:lnTo>
                  <a:lnTo>
                    <a:pt x="0" y="4294"/>
                  </a:lnTo>
                  <a:lnTo>
                    <a:pt x="40" y="4732"/>
                  </a:lnTo>
                  <a:lnTo>
                    <a:pt x="80" y="5169"/>
                  </a:lnTo>
                  <a:lnTo>
                    <a:pt x="199" y="5567"/>
                  </a:lnTo>
                  <a:lnTo>
                    <a:pt x="358" y="5964"/>
                  </a:lnTo>
                  <a:lnTo>
                    <a:pt x="517" y="6322"/>
                  </a:lnTo>
                  <a:lnTo>
                    <a:pt x="756" y="6680"/>
                  </a:lnTo>
                  <a:lnTo>
                    <a:pt x="994" y="7038"/>
                  </a:lnTo>
                  <a:lnTo>
                    <a:pt x="1272" y="7316"/>
                  </a:lnTo>
                  <a:lnTo>
                    <a:pt x="1591" y="7595"/>
                  </a:lnTo>
                  <a:lnTo>
                    <a:pt x="1909" y="7833"/>
                  </a:lnTo>
                  <a:lnTo>
                    <a:pt x="2266" y="8072"/>
                  </a:lnTo>
                  <a:lnTo>
                    <a:pt x="2624" y="8231"/>
                  </a:lnTo>
                  <a:lnTo>
                    <a:pt x="3022" y="8390"/>
                  </a:lnTo>
                  <a:lnTo>
                    <a:pt x="3459" y="8509"/>
                  </a:lnTo>
                  <a:lnTo>
                    <a:pt x="3857" y="8549"/>
                  </a:lnTo>
                  <a:lnTo>
                    <a:pt x="4294" y="8589"/>
                  </a:lnTo>
                  <a:lnTo>
                    <a:pt x="4732" y="8549"/>
                  </a:lnTo>
                  <a:lnTo>
                    <a:pt x="5169" y="8509"/>
                  </a:lnTo>
                  <a:lnTo>
                    <a:pt x="5567" y="8390"/>
                  </a:lnTo>
                  <a:lnTo>
                    <a:pt x="5964" y="8231"/>
                  </a:lnTo>
                  <a:lnTo>
                    <a:pt x="6362" y="8072"/>
                  </a:lnTo>
                  <a:lnTo>
                    <a:pt x="6720" y="7833"/>
                  </a:lnTo>
                  <a:lnTo>
                    <a:pt x="7038" y="7595"/>
                  </a:lnTo>
                  <a:lnTo>
                    <a:pt x="7356" y="7316"/>
                  </a:lnTo>
                  <a:lnTo>
                    <a:pt x="7634" y="7038"/>
                  </a:lnTo>
                  <a:lnTo>
                    <a:pt x="7873" y="6680"/>
                  </a:lnTo>
                  <a:lnTo>
                    <a:pt x="8072" y="6322"/>
                  </a:lnTo>
                  <a:lnTo>
                    <a:pt x="8271" y="5964"/>
                  </a:lnTo>
                  <a:lnTo>
                    <a:pt x="8390" y="5567"/>
                  </a:lnTo>
                  <a:lnTo>
                    <a:pt x="8509" y="5169"/>
                  </a:lnTo>
                  <a:lnTo>
                    <a:pt x="8589" y="4732"/>
                  </a:lnTo>
                  <a:lnTo>
                    <a:pt x="8589" y="4294"/>
                  </a:lnTo>
                  <a:lnTo>
                    <a:pt x="8589" y="3857"/>
                  </a:lnTo>
                  <a:lnTo>
                    <a:pt x="8509" y="3420"/>
                  </a:lnTo>
                  <a:lnTo>
                    <a:pt x="8390" y="3022"/>
                  </a:lnTo>
                  <a:lnTo>
                    <a:pt x="8271" y="2624"/>
                  </a:lnTo>
                  <a:lnTo>
                    <a:pt x="8072" y="2227"/>
                  </a:lnTo>
                  <a:lnTo>
                    <a:pt x="7873" y="1909"/>
                  </a:lnTo>
                  <a:lnTo>
                    <a:pt x="7634" y="1551"/>
                  </a:lnTo>
                  <a:lnTo>
                    <a:pt x="7356" y="1272"/>
                  </a:lnTo>
                  <a:lnTo>
                    <a:pt x="7038" y="994"/>
                  </a:lnTo>
                  <a:lnTo>
                    <a:pt x="6720" y="716"/>
                  </a:lnTo>
                  <a:lnTo>
                    <a:pt x="6362" y="517"/>
                  </a:lnTo>
                  <a:lnTo>
                    <a:pt x="5964" y="318"/>
                  </a:lnTo>
                  <a:lnTo>
                    <a:pt x="5567" y="199"/>
                  </a:lnTo>
                  <a:lnTo>
                    <a:pt x="5169" y="80"/>
                  </a:lnTo>
                  <a:lnTo>
                    <a:pt x="47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4" name="Google Shape;3504;p127"/>
            <p:cNvSpPr/>
            <p:nvPr/>
          </p:nvSpPr>
          <p:spPr>
            <a:xfrm>
              <a:off x="4108200" y="1164575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1"/>
                  </a:moveTo>
                  <a:lnTo>
                    <a:pt x="2744" y="80"/>
                  </a:lnTo>
                  <a:lnTo>
                    <a:pt x="2426" y="160"/>
                  </a:lnTo>
                  <a:lnTo>
                    <a:pt x="2108" y="279"/>
                  </a:lnTo>
                  <a:lnTo>
                    <a:pt x="1790" y="399"/>
                  </a:lnTo>
                  <a:lnTo>
                    <a:pt x="1512" y="597"/>
                  </a:lnTo>
                  <a:lnTo>
                    <a:pt x="1273" y="796"/>
                  </a:lnTo>
                  <a:lnTo>
                    <a:pt x="995" y="995"/>
                  </a:lnTo>
                  <a:lnTo>
                    <a:pt x="796" y="1234"/>
                  </a:lnTo>
                  <a:lnTo>
                    <a:pt x="597" y="1512"/>
                  </a:lnTo>
                  <a:lnTo>
                    <a:pt x="43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5"/>
                  </a:lnTo>
                  <a:lnTo>
                    <a:pt x="41" y="3063"/>
                  </a:lnTo>
                  <a:lnTo>
                    <a:pt x="1" y="3421"/>
                  </a:lnTo>
                  <a:lnTo>
                    <a:pt x="4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438" y="5051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73" y="6085"/>
                  </a:lnTo>
                  <a:lnTo>
                    <a:pt x="1512" y="6283"/>
                  </a:lnTo>
                  <a:lnTo>
                    <a:pt x="1790" y="6443"/>
                  </a:lnTo>
                  <a:lnTo>
                    <a:pt x="2108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40"/>
                  </a:lnTo>
                  <a:lnTo>
                    <a:pt x="346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2"/>
                  </a:lnTo>
                  <a:lnTo>
                    <a:pt x="5090" y="6443"/>
                  </a:lnTo>
                  <a:lnTo>
                    <a:pt x="5369" y="6283"/>
                  </a:lnTo>
                  <a:lnTo>
                    <a:pt x="5647" y="6085"/>
                  </a:lnTo>
                  <a:lnTo>
                    <a:pt x="588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82" y="5051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6"/>
                  </a:lnTo>
                  <a:lnTo>
                    <a:pt x="6880" y="3778"/>
                  </a:lnTo>
                  <a:lnTo>
                    <a:pt x="6880" y="3421"/>
                  </a:lnTo>
                  <a:lnTo>
                    <a:pt x="6880" y="3063"/>
                  </a:lnTo>
                  <a:lnTo>
                    <a:pt x="6800" y="2745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82" y="1790"/>
                  </a:lnTo>
                  <a:lnTo>
                    <a:pt x="6283" y="1512"/>
                  </a:lnTo>
                  <a:lnTo>
                    <a:pt x="6084" y="1234"/>
                  </a:lnTo>
                  <a:lnTo>
                    <a:pt x="5886" y="995"/>
                  </a:lnTo>
                  <a:lnTo>
                    <a:pt x="5647" y="796"/>
                  </a:lnTo>
                  <a:lnTo>
                    <a:pt x="5369" y="597"/>
                  </a:lnTo>
                  <a:lnTo>
                    <a:pt x="5090" y="399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5" name="Google Shape;3505;p127"/>
            <p:cNvSpPr/>
            <p:nvPr/>
          </p:nvSpPr>
          <p:spPr>
            <a:xfrm>
              <a:off x="5272250" y="23455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0"/>
                  </a:moveTo>
                  <a:lnTo>
                    <a:pt x="2744" y="80"/>
                  </a:lnTo>
                  <a:lnTo>
                    <a:pt x="2426" y="159"/>
                  </a:lnTo>
                  <a:lnTo>
                    <a:pt x="2108" y="278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73" y="795"/>
                  </a:lnTo>
                  <a:lnTo>
                    <a:pt x="995" y="994"/>
                  </a:lnTo>
                  <a:lnTo>
                    <a:pt x="796" y="1233"/>
                  </a:lnTo>
                  <a:lnTo>
                    <a:pt x="597" y="1511"/>
                  </a:lnTo>
                  <a:lnTo>
                    <a:pt x="398" y="1789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41" y="3102"/>
                  </a:lnTo>
                  <a:lnTo>
                    <a:pt x="1" y="3420"/>
                  </a:lnTo>
                  <a:lnTo>
                    <a:pt x="41" y="3778"/>
                  </a:lnTo>
                  <a:lnTo>
                    <a:pt x="80" y="4135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8"/>
                  </a:lnTo>
                  <a:lnTo>
                    <a:pt x="796" y="5607"/>
                  </a:lnTo>
                  <a:lnTo>
                    <a:pt x="995" y="5885"/>
                  </a:lnTo>
                  <a:lnTo>
                    <a:pt x="127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426" y="6720"/>
                  </a:lnTo>
                  <a:lnTo>
                    <a:pt x="2744" y="6800"/>
                  </a:lnTo>
                  <a:lnTo>
                    <a:pt x="3102" y="6839"/>
                  </a:lnTo>
                  <a:lnTo>
                    <a:pt x="3420" y="6879"/>
                  </a:lnTo>
                  <a:lnTo>
                    <a:pt x="3778" y="6839"/>
                  </a:lnTo>
                  <a:lnTo>
                    <a:pt x="4136" y="6800"/>
                  </a:lnTo>
                  <a:lnTo>
                    <a:pt x="4454" y="6720"/>
                  </a:lnTo>
                  <a:lnTo>
                    <a:pt x="4772" y="6601"/>
                  </a:lnTo>
                  <a:lnTo>
                    <a:pt x="5090" y="6442"/>
                  </a:lnTo>
                  <a:lnTo>
                    <a:pt x="5369" y="6283"/>
                  </a:lnTo>
                  <a:lnTo>
                    <a:pt x="5607" y="6084"/>
                  </a:lnTo>
                  <a:lnTo>
                    <a:pt x="5886" y="5885"/>
                  </a:lnTo>
                  <a:lnTo>
                    <a:pt x="6085" y="5607"/>
                  </a:lnTo>
                  <a:lnTo>
                    <a:pt x="6283" y="5368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5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102"/>
                  </a:lnTo>
                  <a:lnTo>
                    <a:pt x="6800" y="2744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42" y="1789"/>
                  </a:lnTo>
                  <a:lnTo>
                    <a:pt x="6283" y="1511"/>
                  </a:lnTo>
                  <a:lnTo>
                    <a:pt x="6085" y="1233"/>
                  </a:lnTo>
                  <a:lnTo>
                    <a:pt x="5886" y="994"/>
                  </a:lnTo>
                  <a:lnTo>
                    <a:pt x="5607" y="795"/>
                  </a:lnTo>
                  <a:lnTo>
                    <a:pt x="5369" y="597"/>
                  </a:lnTo>
                  <a:lnTo>
                    <a:pt x="5090" y="398"/>
                  </a:lnTo>
                  <a:lnTo>
                    <a:pt x="4772" y="278"/>
                  </a:lnTo>
                  <a:lnTo>
                    <a:pt x="4454" y="159"/>
                  </a:lnTo>
                  <a:lnTo>
                    <a:pt x="4136" y="80"/>
                  </a:lnTo>
                  <a:lnTo>
                    <a:pt x="37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6" name="Google Shape;3506;p127"/>
            <p:cNvSpPr/>
            <p:nvPr/>
          </p:nvSpPr>
          <p:spPr>
            <a:xfrm>
              <a:off x="6332925" y="2049300"/>
              <a:ext cx="86500" cy="85525"/>
            </a:xfrm>
            <a:custGeom>
              <a:avLst/>
              <a:gdLst/>
              <a:ahLst/>
              <a:cxnLst/>
              <a:rect l="l" t="t" r="r" b="b"/>
              <a:pathLst>
                <a:path w="3460" h="3421" extrusionOk="0">
                  <a:moveTo>
                    <a:pt x="1710" y="1"/>
                  </a:moveTo>
                  <a:lnTo>
                    <a:pt x="1392" y="41"/>
                  </a:lnTo>
                  <a:lnTo>
                    <a:pt x="1074" y="120"/>
                  </a:lnTo>
                  <a:lnTo>
                    <a:pt x="756" y="279"/>
                  </a:lnTo>
                  <a:lnTo>
                    <a:pt x="518" y="518"/>
                  </a:lnTo>
                  <a:lnTo>
                    <a:pt x="319" y="756"/>
                  </a:lnTo>
                  <a:lnTo>
                    <a:pt x="160" y="1035"/>
                  </a:lnTo>
                  <a:lnTo>
                    <a:pt x="40" y="1353"/>
                  </a:lnTo>
                  <a:lnTo>
                    <a:pt x="1" y="1711"/>
                  </a:lnTo>
                  <a:lnTo>
                    <a:pt x="40" y="2069"/>
                  </a:lnTo>
                  <a:lnTo>
                    <a:pt x="160" y="2387"/>
                  </a:lnTo>
                  <a:lnTo>
                    <a:pt x="319" y="2665"/>
                  </a:lnTo>
                  <a:lnTo>
                    <a:pt x="518" y="2943"/>
                  </a:lnTo>
                  <a:lnTo>
                    <a:pt x="756" y="3142"/>
                  </a:lnTo>
                  <a:lnTo>
                    <a:pt x="1074" y="3301"/>
                  </a:lnTo>
                  <a:lnTo>
                    <a:pt x="1392" y="3381"/>
                  </a:lnTo>
                  <a:lnTo>
                    <a:pt x="1710" y="3420"/>
                  </a:lnTo>
                  <a:lnTo>
                    <a:pt x="2068" y="3381"/>
                  </a:lnTo>
                  <a:lnTo>
                    <a:pt x="2386" y="3301"/>
                  </a:lnTo>
                  <a:lnTo>
                    <a:pt x="2704" y="3142"/>
                  </a:lnTo>
                  <a:lnTo>
                    <a:pt x="2943" y="2943"/>
                  </a:lnTo>
                  <a:lnTo>
                    <a:pt x="3142" y="2665"/>
                  </a:lnTo>
                  <a:lnTo>
                    <a:pt x="3301" y="2387"/>
                  </a:lnTo>
                  <a:lnTo>
                    <a:pt x="3420" y="2069"/>
                  </a:lnTo>
                  <a:lnTo>
                    <a:pt x="3460" y="1711"/>
                  </a:lnTo>
                  <a:lnTo>
                    <a:pt x="3420" y="1353"/>
                  </a:lnTo>
                  <a:lnTo>
                    <a:pt x="3301" y="1035"/>
                  </a:lnTo>
                  <a:lnTo>
                    <a:pt x="3142" y="756"/>
                  </a:lnTo>
                  <a:lnTo>
                    <a:pt x="2943" y="518"/>
                  </a:lnTo>
                  <a:lnTo>
                    <a:pt x="2704" y="279"/>
                  </a:lnTo>
                  <a:lnTo>
                    <a:pt x="2386" y="120"/>
                  </a:lnTo>
                  <a:lnTo>
                    <a:pt x="2068" y="41"/>
                  </a:lnTo>
                  <a:lnTo>
                    <a:pt x="17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7" name="Google Shape;3507;p127"/>
            <p:cNvSpPr/>
            <p:nvPr/>
          </p:nvSpPr>
          <p:spPr>
            <a:xfrm>
              <a:off x="6251425" y="1692425"/>
              <a:ext cx="171975" cy="172000"/>
            </a:xfrm>
            <a:custGeom>
              <a:avLst/>
              <a:gdLst/>
              <a:ahLst/>
              <a:cxnLst/>
              <a:rect l="l" t="t" r="r" b="b"/>
              <a:pathLst>
                <a:path w="6879" h="6880" extrusionOk="0">
                  <a:moveTo>
                    <a:pt x="3459" y="1"/>
                  </a:moveTo>
                  <a:lnTo>
                    <a:pt x="3102" y="41"/>
                  </a:lnTo>
                  <a:lnTo>
                    <a:pt x="2744" y="81"/>
                  </a:lnTo>
                  <a:lnTo>
                    <a:pt x="2426" y="160"/>
                  </a:lnTo>
                  <a:lnTo>
                    <a:pt x="2107" y="279"/>
                  </a:lnTo>
                  <a:lnTo>
                    <a:pt x="1789" y="438"/>
                  </a:lnTo>
                  <a:lnTo>
                    <a:pt x="1511" y="597"/>
                  </a:lnTo>
                  <a:lnTo>
                    <a:pt x="1272" y="796"/>
                  </a:lnTo>
                  <a:lnTo>
                    <a:pt x="994" y="1035"/>
                  </a:lnTo>
                  <a:lnTo>
                    <a:pt x="795" y="1273"/>
                  </a:lnTo>
                  <a:lnTo>
                    <a:pt x="597" y="1512"/>
                  </a:lnTo>
                  <a:lnTo>
                    <a:pt x="437" y="1830"/>
                  </a:lnTo>
                  <a:lnTo>
                    <a:pt x="278" y="2108"/>
                  </a:lnTo>
                  <a:lnTo>
                    <a:pt x="159" y="2427"/>
                  </a:lnTo>
                  <a:lnTo>
                    <a:pt x="80" y="2745"/>
                  </a:lnTo>
                  <a:lnTo>
                    <a:pt x="40" y="3102"/>
                  </a:lnTo>
                  <a:lnTo>
                    <a:pt x="0" y="3460"/>
                  </a:lnTo>
                  <a:lnTo>
                    <a:pt x="40" y="3818"/>
                  </a:lnTo>
                  <a:lnTo>
                    <a:pt x="80" y="4136"/>
                  </a:lnTo>
                  <a:lnTo>
                    <a:pt x="159" y="4454"/>
                  </a:lnTo>
                  <a:lnTo>
                    <a:pt x="278" y="4773"/>
                  </a:lnTo>
                  <a:lnTo>
                    <a:pt x="437" y="5091"/>
                  </a:lnTo>
                  <a:lnTo>
                    <a:pt x="597" y="5369"/>
                  </a:lnTo>
                  <a:lnTo>
                    <a:pt x="795" y="5647"/>
                  </a:lnTo>
                  <a:lnTo>
                    <a:pt x="994" y="5886"/>
                  </a:lnTo>
                  <a:lnTo>
                    <a:pt x="1272" y="6085"/>
                  </a:lnTo>
                  <a:lnTo>
                    <a:pt x="1511" y="6284"/>
                  </a:lnTo>
                  <a:lnTo>
                    <a:pt x="1789" y="6482"/>
                  </a:lnTo>
                  <a:lnTo>
                    <a:pt x="2107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80"/>
                  </a:lnTo>
                  <a:lnTo>
                    <a:pt x="3778" y="6880"/>
                  </a:lnTo>
                  <a:lnTo>
                    <a:pt x="4135" y="6800"/>
                  </a:lnTo>
                  <a:lnTo>
                    <a:pt x="4453" y="6721"/>
                  </a:lnTo>
                  <a:lnTo>
                    <a:pt x="4772" y="6602"/>
                  </a:lnTo>
                  <a:lnTo>
                    <a:pt x="5090" y="6482"/>
                  </a:lnTo>
                  <a:lnTo>
                    <a:pt x="5368" y="6284"/>
                  </a:lnTo>
                  <a:lnTo>
                    <a:pt x="5646" y="6085"/>
                  </a:lnTo>
                  <a:lnTo>
                    <a:pt x="5885" y="5886"/>
                  </a:lnTo>
                  <a:lnTo>
                    <a:pt x="6084" y="5647"/>
                  </a:lnTo>
                  <a:lnTo>
                    <a:pt x="6283" y="5369"/>
                  </a:lnTo>
                  <a:lnTo>
                    <a:pt x="6481" y="5091"/>
                  </a:lnTo>
                  <a:lnTo>
                    <a:pt x="6601" y="4773"/>
                  </a:lnTo>
                  <a:lnTo>
                    <a:pt x="6720" y="4454"/>
                  </a:lnTo>
                  <a:lnTo>
                    <a:pt x="6799" y="4136"/>
                  </a:lnTo>
                  <a:lnTo>
                    <a:pt x="6879" y="3818"/>
                  </a:lnTo>
                  <a:lnTo>
                    <a:pt x="6879" y="3460"/>
                  </a:lnTo>
                  <a:lnTo>
                    <a:pt x="6879" y="3102"/>
                  </a:lnTo>
                  <a:lnTo>
                    <a:pt x="6799" y="2745"/>
                  </a:lnTo>
                  <a:lnTo>
                    <a:pt x="6720" y="2427"/>
                  </a:lnTo>
                  <a:lnTo>
                    <a:pt x="6601" y="2108"/>
                  </a:lnTo>
                  <a:lnTo>
                    <a:pt x="6481" y="1830"/>
                  </a:lnTo>
                  <a:lnTo>
                    <a:pt x="6283" y="1512"/>
                  </a:lnTo>
                  <a:lnTo>
                    <a:pt x="6084" y="1273"/>
                  </a:lnTo>
                  <a:lnTo>
                    <a:pt x="5885" y="1035"/>
                  </a:lnTo>
                  <a:lnTo>
                    <a:pt x="5646" y="796"/>
                  </a:lnTo>
                  <a:lnTo>
                    <a:pt x="5368" y="597"/>
                  </a:lnTo>
                  <a:lnTo>
                    <a:pt x="5090" y="438"/>
                  </a:lnTo>
                  <a:lnTo>
                    <a:pt x="4772" y="279"/>
                  </a:lnTo>
                  <a:lnTo>
                    <a:pt x="4453" y="160"/>
                  </a:lnTo>
                  <a:lnTo>
                    <a:pt x="4135" y="81"/>
                  </a:lnTo>
                  <a:lnTo>
                    <a:pt x="3778" y="41"/>
                  </a:lnTo>
                  <a:lnTo>
                    <a:pt x="34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8" name="Google Shape;3508;p127"/>
            <p:cNvSpPr/>
            <p:nvPr/>
          </p:nvSpPr>
          <p:spPr>
            <a:xfrm>
              <a:off x="4868675" y="2955900"/>
              <a:ext cx="214725" cy="214750"/>
            </a:xfrm>
            <a:custGeom>
              <a:avLst/>
              <a:gdLst/>
              <a:ahLst/>
              <a:cxnLst/>
              <a:rect l="l" t="t" r="r" b="b"/>
              <a:pathLst>
                <a:path w="8589" h="8590" extrusionOk="0">
                  <a:moveTo>
                    <a:pt x="3857" y="1"/>
                  </a:moveTo>
                  <a:lnTo>
                    <a:pt x="3420" y="80"/>
                  </a:lnTo>
                  <a:lnTo>
                    <a:pt x="3022" y="160"/>
                  </a:lnTo>
                  <a:lnTo>
                    <a:pt x="2625" y="319"/>
                  </a:lnTo>
                  <a:lnTo>
                    <a:pt x="2227" y="517"/>
                  </a:lnTo>
                  <a:lnTo>
                    <a:pt x="1909" y="716"/>
                  </a:lnTo>
                  <a:lnTo>
                    <a:pt x="1551" y="955"/>
                  </a:lnTo>
                  <a:lnTo>
                    <a:pt x="1273" y="1233"/>
                  </a:lnTo>
                  <a:lnTo>
                    <a:pt x="994" y="1551"/>
                  </a:lnTo>
                  <a:lnTo>
                    <a:pt x="716" y="1869"/>
                  </a:lnTo>
                  <a:lnTo>
                    <a:pt x="517" y="2227"/>
                  </a:lnTo>
                  <a:lnTo>
                    <a:pt x="318" y="2625"/>
                  </a:lnTo>
                  <a:lnTo>
                    <a:pt x="199" y="2983"/>
                  </a:lnTo>
                  <a:lnTo>
                    <a:pt x="80" y="3420"/>
                  </a:lnTo>
                  <a:lnTo>
                    <a:pt x="0" y="3858"/>
                  </a:lnTo>
                  <a:lnTo>
                    <a:pt x="0" y="4295"/>
                  </a:lnTo>
                  <a:lnTo>
                    <a:pt x="0" y="4732"/>
                  </a:lnTo>
                  <a:lnTo>
                    <a:pt x="80" y="5130"/>
                  </a:lnTo>
                  <a:lnTo>
                    <a:pt x="199" y="5567"/>
                  </a:lnTo>
                  <a:lnTo>
                    <a:pt x="318" y="5965"/>
                  </a:lnTo>
                  <a:lnTo>
                    <a:pt x="517" y="6323"/>
                  </a:lnTo>
                  <a:lnTo>
                    <a:pt x="716" y="6681"/>
                  </a:lnTo>
                  <a:lnTo>
                    <a:pt x="994" y="6999"/>
                  </a:lnTo>
                  <a:lnTo>
                    <a:pt x="1273" y="7317"/>
                  </a:lnTo>
                  <a:lnTo>
                    <a:pt x="1551" y="7595"/>
                  </a:lnTo>
                  <a:lnTo>
                    <a:pt x="1909" y="7834"/>
                  </a:lnTo>
                  <a:lnTo>
                    <a:pt x="2227" y="8072"/>
                  </a:lnTo>
                  <a:lnTo>
                    <a:pt x="2625" y="8231"/>
                  </a:lnTo>
                  <a:lnTo>
                    <a:pt x="3022" y="8390"/>
                  </a:lnTo>
                  <a:lnTo>
                    <a:pt x="3420" y="8470"/>
                  </a:lnTo>
                  <a:lnTo>
                    <a:pt x="3857" y="8550"/>
                  </a:lnTo>
                  <a:lnTo>
                    <a:pt x="4295" y="8589"/>
                  </a:lnTo>
                  <a:lnTo>
                    <a:pt x="4732" y="8550"/>
                  </a:lnTo>
                  <a:lnTo>
                    <a:pt x="5169" y="8470"/>
                  </a:lnTo>
                  <a:lnTo>
                    <a:pt x="5567" y="8390"/>
                  </a:lnTo>
                  <a:lnTo>
                    <a:pt x="5965" y="8231"/>
                  </a:lnTo>
                  <a:lnTo>
                    <a:pt x="6322" y="8072"/>
                  </a:lnTo>
                  <a:lnTo>
                    <a:pt x="6680" y="7834"/>
                  </a:lnTo>
                  <a:lnTo>
                    <a:pt x="7038" y="7595"/>
                  </a:lnTo>
                  <a:lnTo>
                    <a:pt x="7317" y="7317"/>
                  </a:lnTo>
                  <a:lnTo>
                    <a:pt x="7595" y="6999"/>
                  </a:lnTo>
                  <a:lnTo>
                    <a:pt x="7873" y="6681"/>
                  </a:lnTo>
                  <a:lnTo>
                    <a:pt x="8072" y="6323"/>
                  </a:lnTo>
                  <a:lnTo>
                    <a:pt x="8231" y="5965"/>
                  </a:lnTo>
                  <a:lnTo>
                    <a:pt x="8390" y="5567"/>
                  </a:lnTo>
                  <a:lnTo>
                    <a:pt x="8509" y="5130"/>
                  </a:lnTo>
                  <a:lnTo>
                    <a:pt x="8549" y="4732"/>
                  </a:lnTo>
                  <a:lnTo>
                    <a:pt x="8589" y="4295"/>
                  </a:lnTo>
                  <a:lnTo>
                    <a:pt x="8549" y="3858"/>
                  </a:lnTo>
                  <a:lnTo>
                    <a:pt x="8509" y="3420"/>
                  </a:lnTo>
                  <a:lnTo>
                    <a:pt x="8390" y="2983"/>
                  </a:lnTo>
                  <a:lnTo>
                    <a:pt x="8231" y="2625"/>
                  </a:lnTo>
                  <a:lnTo>
                    <a:pt x="8072" y="2227"/>
                  </a:lnTo>
                  <a:lnTo>
                    <a:pt x="7873" y="1869"/>
                  </a:lnTo>
                  <a:lnTo>
                    <a:pt x="7595" y="1551"/>
                  </a:lnTo>
                  <a:lnTo>
                    <a:pt x="7317" y="1233"/>
                  </a:lnTo>
                  <a:lnTo>
                    <a:pt x="7038" y="955"/>
                  </a:lnTo>
                  <a:lnTo>
                    <a:pt x="6680" y="716"/>
                  </a:lnTo>
                  <a:lnTo>
                    <a:pt x="6322" y="517"/>
                  </a:lnTo>
                  <a:lnTo>
                    <a:pt x="5965" y="319"/>
                  </a:lnTo>
                  <a:lnTo>
                    <a:pt x="5567" y="160"/>
                  </a:lnTo>
                  <a:lnTo>
                    <a:pt x="5169" y="80"/>
                  </a:lnTo>
                  <a:lnTo>
                    <a:pt x="47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9" name="Google Shape;3509;p127"/>
            <p:cNvSpPr/>
            <p:nvPr/>
          </p:nvSpPr>
          <p:spPr>
            <a:xfrm>
              <a:off x="1862600" y="3088100"/>
              <a:ext cx="2253575" cy="2372875"/>
            </a:xfrm>
            <a:custGeom>
              <a:avLst/>
              <a:gdLst/>
              <a:ahLst/>
              <a:cxnLst/>
              <a:rect l="l" t="t" r="r" b="b"/>
              <a:pathLst>
                <a:path w="90143" h="94915" extrusionOk="0">
                  <a:moveTo>
                    <a:pt x="43024" y="30141"/>
                  </a:moveTo>
                  <a:lnTo>
                    <a:pt x="50301" y="41792"/>
                  </a:lnTo>
                  <a:lnTo>
                    <a:pt x="45171" y="40002"/>
                  </a:lnTo>
                  <a:lnTo>
                    <a:pt x="43024" y="30141"/>
                  </a:lnTo>
                  <a:close/>
                  <a:moveTo>
                    <a:pt x="1432" y="717"/>
                  </a:moveTo>
                  <a:lnTo>
                    <a:pt x="64973" y="2904"/>
                  </a:lnTo>
                  <a:lnTo>
                    <a:pt x="83980" y="43780"/>
                  </a:lnTo>
                  <a:lnTo>
                    <a:pt x="50738" y="65172"/>
                  </a:lnTo>
                  <a:lnTo>
                    <a:pt x="45330" y="40718"/>
                  </a:lnTo>
                  <a:lnTo>
                    <a:pt x="51812" y="43024"/>
                  </a:lnTo>
                  <a:lnTo>
                    <a:pt x="51812" y="43024"/>
                  </a:lnTo>
                  <a:lnTo>
                    <a:pt x="41593" y="26682"/>
                  </a:lnTo>
                  <a:lnTo>
                    <a:pt x="44456" y="39724"/>
                  </a:lnTo>
                  <a:lnTo>
                    <a:pt x="30777" y="34873"/>
                  </a:lnTo>
                  <a:lnTo>
                    <a:pt x="1432" y="717"/>
                  </a:lnTo>
                  <a:close/>
                  <a:moveTo>
                    <a:pt x="84218" y="44853"/>
                  </a:moveTo>
                  <a:lnTo>
                    <a:pt x="89427" y="76783"/>
                  </a:lnTo>
                  <a:lnTo>
                    <a:pt x="57736" y="93523"/>
                  </a:lnTo>
                  <a:lnTo>
                    <a:pt x="84218" y="44853"/>
                  </a:lnTo>
                  <a:close/>
                  <a:moveTo>
                    <a:pt x="1" y="1"/>
                  </a:moveTo>
                  <a:lnTo>
                    <a:pt x="30380" y="35350"/>
                  </a:lnTo>
                  <a:lnTo>
                    <a:pt x="30419" y="35430"/>
                  </a:lnTo>
                  <a:lnTo>
                    <a:pt x="44615" y="40480"/>
                  </a:lnTo>
                  <a:lnTo>
                    <a:pt x="50301" y="66206"/>
                  </a:lnTo>
                  <a:lnTo>
                    <a:pt x="83542" y="44814"/>
                  </a:lnTo>
                  <a:lnTo>
                    <a:pt x="56384" y="94716"/>
                  </a:lnTo>
                  <a:lnTo>
                    <a:pt x="56384" y="94796"/>
                  </a:lnTo>
                  <a:lnTo>
                    <a:pt x="56424" y="94875"/>
                  </a:lnTo>
                  <a:lnTo>
                    <a:pt x="56464" y="94915"/>
                  </a:lnTo>
                  <a:lnTo>
                    <a:pt x="56543" y="94875"/>
                  </a:lnTo>
                  <a:lnTo>
                    <a:pt x="90143" y="77141"/>
                  </a:lnTo>
                  <a:lnTo>
                    <a:pt x="84735" y="43939"/>
                  </a:lnTo>
                  <a:lnTo>
                    <a:pt x="85252" y="42945"/>
                  </a:lnTo>
                  <a:lnTo>
                    <a:pt x="84536" y="43422"/>
                  </a:lnTo>
                  <a:lnTo>
                    <a:pt x="65371" y="23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0" name="Google Shape;3510;p127"/>
            <p:cNvSpPr/>
            <p:nvPr/>
          </p:nvSpPr>
          <p:spPr>
            <a:xfrm>
              <a:off x="1589250" y="3124900"/>
              <a:ext cx="2383800" cy="2334100"/>
            </a:xfrm>
            <a:custGeom>
              <a:avLst/>
              <a:gdLst/>
              <a:ahLst/>
              <a:cxnLst/>
              <a:rect l="l" t="t" r="r" b="b"/>
              <a:pathLst>
                <a:path w="95352" h="93364" extrusionOk="0">
                  <a:moveTo>
                    <a:pt x="74515" y="6561"/>
                  </a:moveTo>
                  <a:lnTo>
                    <a:pt x="66563" y="40837"/>
                  </a:lnTo>
                  <a:lnTo>
                    <a:pt x="62428" y="40638"/>
                  </a:lnTo>
                  <a:lnTo>
                    <a:pt x="74515" y="6561"/>
                  </a:lnTo>
                  <a:close/>
                  <a:moveTo>
                    <a:pt x="74436" y="2505"/>
                  </a:moveTo>
                  <a:lnTo>
                    <a:pt x="52726" y="26721"/>
                  </a:lnTo>
                  <a:lnTo>
                    <a:pt x="52845" y="26800"/>
                  </a:lnTo>
                  <a:lnTo>
                    <a:pt x="41393" y="33361"/>
                  </a:lnTo>
                  <a:lnTo>
                    <a:pt x="4136" y="45091"/>
                  </a:lnTo>
                  <a:lnTo>
                    <a:pt x="4136" y="45091"/>
                  </a:lnTo>
                  <a:lnTo>
                    <a:pt x="74436" y="2505"/>
                  </a:lnTo>
                  <a:close/>
                  <a:moveTo>
                    <a:pt x="75271" y="2545"/>
                  </a:moveTo>
                  <a:lnTo>
                    <a:pt x="61553" y="41234"/>
                  </a:lnTo>
                  <a:lnTo>
                    <a:pt x="66404" y="41433"/>
                  </a:lnTo>
                  <a:lnTo>
                    <a:pt x="61115" y="64217"/>
                  </a:lnTo>
                  <a:lnTo>
                    <a:pt x="67438" y="92329"/>
                  </a:lnTo>
                  <a:lnTo>
                    <a:pt x="67438" y="92329"/>
                  </a:lnTo>
                  <a:lnTo>
                    <a:pt x="18251" y="73005"/>
                  </a:lnTo>
                  <a:lnTo>
                    <a:pt x="27397" y="66563"/>
                  </a:lnTo>
                  <a:lnTo>
                    <a:pt x="54237" y="26005"/>
                  </a:lnTo>
                  <a:lnTo>
                    <a:pt x="75271" y="2545"/>
                  </a:lnTo>
                  <a:close/>
                  <a:moveTo>
                    <a:pt x="76702" y="0"/>
                  </a:moveTo>
                  <a:lnTo>
                    <a:pt x="75907" y="875"/>
                  </a:lnTo>
                  <a:lnTo>
                    <a:pt x="80" y="46801"/>
                  </a:lnTo>
                  <a:lnTo>
                    <a:pt x="0" y="46881"/>
                  </a:lnTo>
                  <a:lnTo>
                    <a:pt x="40" y="46960"/>
                  </a:lnTo>
                  <a:lnTo>
                    <a:pt x="80" y="47000"/>
                  </a:lnTo>
                  <a:lnTo>
                    <a:pt x="159" y="47000"/>
                  </a:lnTo>
                  <a:lnTo>
                    <a:pt x="41632" y="33958"/>
                  </a:lnTo>
                  <a:lnTo>
                    <a:pt x="41672" y="33958"/>
                  </a:lnTo>
                  <a:lnTo>
                    <a:pt x="52248" y="27914"/>
                  </a:lnTo>
                  <a:lnTo>
                    <a:pt x="26920" y="66126"/>
                  </a:lnTo>
                  <a:lnTo>
                    <a:pt x="16939" y="73164"/>
                  </a:lnTo>
                  <a:lnTo>
                    <a:pt x="68352" y="93363"/>
                  </a:lnTo>
                  <a:lnTo>
                    <a:pt x="61752" y="64217"/>
                  </a:lnTo>
                  <a:lnTo>
                    <a:pt x="67040" y="41473"/>
                  </a:lnTo>
                  <a:lnTo>
                    <a:pt x="95311" y="42745"/>
                  </a:lnTo>
                  <a:lnTo>
                    <a:pt x="95351" y="42109"/>
                  </a:lnTo>
                  <a:lnTo>
                    <a:pt x="67199" y="40837"/>
                  </a:lnTo>
                  <a:lnTo>
                    <a:pt x="76424" y="1233"/>
                  </a:lnTo>
                  <a:lnTo>
                    <a:pt x="76702" y="398"/>
                  </a:lnTo>
                  <a:lnTo>
                    <a:pt x="76702" y="398"/>
                  </a:lnTo>
                  <a:lnTo>
                    <a:pt x="76583" y="477"/>
                  </a:lnTo>
                  <a:lnTo>
                    <a:pt x="76583" y="477"/>
                  </a:lnTo>
                  <a:lnTo>
                    <a:pt x="767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1" name="Google Shape;3511;p127"/>
            <p:cNvSpPr/>
            <p:nvPr/>
          </p:nvSpPr>
          <p:spPr>
            <a:xfrm>
              <a:off x="1620050" y="3054325"/>
              <a:ext cx="1676025" cy="2386775"/>
            </a:xfrm>
            <a:custGeom>
              <a:avLst/>
              <a:gdLst/>
              <a:ahLst/>
              <a:cxnLst/>
              <a:rect l="l" t="t" r="r" b="b"/>
              <a:pathLst>
                <a:path w="67041" h="95471" extrusionOk="0">
                  <a:moveTo>
                    <a:pt x="10140" y="3778"/>
                  </a:moveTo>
                  <a:lnTo>
                    <a:pt x="14673" y="59923"/>
                  </a:lnTo>
                  <a:lnTo>
                    <a:pt x="717" y="48869"/>
                  </a:lnTo>
                  <a:lnTo>
                    <a:pt x="10140" y="3778"/>
                  </a:lnTo>
                  <a:close/>
                  <a:moveTo>
                    <a:pt x="40360" y="37178"/>
                  </a:moveTo>
                  <a:lnTo>
                    <a:pt x="59645" y="66722"/>
                  </a:lnTo>
                  <a:lnTo>
                    <a:pt x="26443" y="68829"/>
                  </a:lnTo>
                  <a:lnTo>
                    <a:pt x="26443" y="68829"/>
                  </a:lnTo>
                  <a:lnTo>
                    <a:pt x="40360" y="37178"/>
                  </a:lnTo>
                  <a:close/>
                  <a:moveTo>
                    <a:pt x="1472" y="50260"/>
                  </a:moveTo>
                  <a:lnTo>
                    <a:pt x="14753" y="60758"/>
                  </a:lnTo>
                  <a:lnTo>
                    <a:pt x="15866" y="74476"/>
                  </a:lnTo>
                  <a:lnTo>
                    <a:pt x="15866" y="74476"/>
                  </a:lnTo>
                  <a:lnTo>
                    <a:pt x="1472" y="50260"/>
                  </a:lnTo>
                  <a:close/>
                  <a:moveTo>
                    <a:pt x="10299" y="0"/>
                  </a:moveTo>
                  <a:lnTo>
                    <a:pt x="10260" y="80"/>
                  </a:lnTo>
                  <a:lnTo>
                    <a:pt x="1" y="49147"/>
                  </a:lnTo>
                  <a:lnTo>
                    <a:pt x="80" y="49187"/>
                  </a:lnTo>
                  <a:lnTo>
                    <a:pt x="16741" y="77180"/>
                  </a:lnTo>
                  <a:lnTo>
                    <a:pt x="15429" y="61314"/>
                  </a:lnTo>
                  <a:lnTo>
                    <a:pt x="25051" y="68909"/>
                  </a:lnTo>
                  <a:lnTo>
                    <a:pt x="24773" y="68909"/>
                  </a:lnTo>
                  <a:lnTo>
                    <a:pt x="66683" y="95471"/>
                  </a:lnTo>
                  <a:lnTo>
                    <a:pt x="67041" y="94954"/>
                  </a:lnTo>
                  <a:lnTo>
                    <a:pt x="26801" y="69426"/>
                  </a:lnTo>
                  <a:lnTo>
                    <a:pt x="60758" y="67318"/>
                  </a:lnTo>
                  <a:lnTo>
                    <a:pt x="40241" y="35826"/>
                  </a:lnTo>
                  <a:lnTo>
                    <a:pt x="25807" y="68670"/>
                  </a:lnTo>
                  <a:lnTo>
                    <a:pt x="15389" y="60440"/>
                  </a:lnTo>
                  <a:lnTo>
                    <a:pt x="10458" y="80"/>
                  </a:lnTo>
                  <a:lnTo>
                    <a:pt x="10458" y="40"/>
                  </a:lnTo>
                  <a:lnTo>
                    <a:pt x="103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2" name="Google Shape;3512;p127"/>
            <p:cNvSpPr/>
            <p:nvPr/>
          </p:nvSpPr>
          <p:spPr>
            <a:xfrm>
              <a:off x="2866625" y="3743200"/>
              <a:ext cx="100425" cy="100425"/>
            </a:xfrm>
            <a:custGeom>
              <a:avLst/>
              <a:gdLst/>
              <a:ahLst/>
              <a:cxnLst/>
              <a:rect l="l" t="t" r="r" b="b"/>
              <a:pathLst>
                <a:path w="4017" h="4017" extrusionOk="0">
                  <a:moveTo>
                    <a:pt x="1750" y="1"/>
                  </a:moveTo>
                  <a:lnTo>
                    <a:pt x="1392" y="80"/>
                  </a:lnTo>
                  <a:lnTo>
                    <a:pt x="1034" y="239"/>
                  </a:lnTo>
                  <a:lnTo>
                    <a:pt x="716" y="438"/>
                  </a:lnTo>
                  <a:lnTo>
                    <a:pt x="438" y="716"/>
                  </a:lnTo>
                  <a:lnTo>
                    <a:pt x="239" y="1074"/>
                  </a:lnTo>
                  <a:lnTo>
                    <a:pt x="80" y="1432"/>
                  </a:lnTo>
                  <a:lnTo>
                    <a:pt x="0" y="1830"/>
                  </a:lnTo>
                  <a:lnTo>
                    <a:pt x="0" y="2227"/>
                  </a:lnTo>
                  <a:lnTo>
                    <a:pt x="80" y="2625"/>
                  </a:lnTo>
                  <a:lnTo>
                    <a:pt x="239" y="2983"/>
                  </a:lnTo>
                  <a:lnTo>
                    <a:pt x="477" y="3301"/>
                  </a:lnTo>
                  <a:lnTo>
                    <a:pt x="756" y="3579"/>
                  </a:lnTo>
                  <a:lnTo>
                    <a:pt x="1074" y="3778"/>
                  </a:lnTo>
                  <a:lnTo>
                    <a:pt x="1471" y="3937"/>
                  </a:lnTo>
                  <a:lnTo>
                    <a:pt x="1869" y="4017"/>
                  </a:lnTo>
                  <a:lnTo>
                    <a:pt x="2267" y="4017"/>
                  </a:lnTo>
                  <a:lnTo>
                    <a:pt x="2625" y="3937"/>
                  </a:lnTo>
                  <a:lnTo>
                    <a:pt x="2982" y="3778"/>
                  </a:lnTo>
                  <a:lnTo>
                    <a:pt x="3301" y="3540"/>
                  </a:lnTo>
                  <a:lnTo>
                    <a:pt x="3579" y="3261"/>
                  </a:lnTo>
                  <a:lnTo>
                    <a:pt x="3817" y="2943"/>
                  </a:lnTo>
                  <a:lnTo>
                    <a:pt x="3937" y="2545"/>
                  </a:lnTo>
                  <a:lnTo>
                    <a:pt x="4016" y="2148"/>
                  </a:lnTo>
                  <a:lnTo>
                    <a:pt x="4016" y="1750"/>
                  </a:lnTo>
                  <a:lnTo>
                    <a:pt x="3937" y="1392"/>
                  </a:lnTo>
                  <a:lnTo>
                    <a:pt x="3778" y="1035"/>
                  </a:lnTo>
                  <a:lnTo>
                    <a:pt x="3539" y="716"/>
                  </a:lnTo>
                  <a:lnTo>
                    <a:pt x="3261" y="438"/>
                  </a:lnTo>
                  <a:lnTo>
                    <a:pt x="2943" y="199"/>
                  </a:lnTo>
                  <a:lnTo>
                    <a:pt x="258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3" name="Google Shape;3513;p127"/>
            <p:cNvSpPr/>
            <p:nvPr/>
          </p:nvSpPr>
          <p:spPr>
            <a:xfrm>
              <a:off x="3896475" y="4102075"/>
              <a:ext cx="168025" cy="168000"/>
            </a:xfrm>
            <a:custGeom>
              <a:avLst/>
              <a:gdLst/>
              <a:ahLst/>
              <a:cxnLst/>
              <a:rect l="l" t="t" r="r" b="b"/>
              <a:pathLst>
                <a:path w="6721" h="6720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8" y="278"/>
                  </a:lnTo>
                  <a:lnTo>
                    <a:pt x="1710" y="398"/>
                  </a:lnTo>
                  <a:lnTo>
                    <a:pt x="1472" y="596"/>
                  </a:lnTo>
                  <a:lnTo>
                    <a:pt x="1193" y="795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7" y="1511"/>
                  </a:lnTo>
                  <a:lnTo>
                    <a:pt x="398" y="1789"/>
                  </a:lnTo>
                  <a:lnTo>
                    <a:pt x="239" y="2107"/>
                  </a:lnTo>
                  <a:lnTo>
                    <a:pt x="120" y="2426"/>
                  </a:lnTo>
                  <a:lnTo>
                    <a:pt x="40" y="2783"/>
                  </a:lnTo>
                  <a:lnTo>
                    <a:pt x="0" y="3102"/>
                  </a:lnTo>
                  <a:lnTo>
                    <a:pt x="0" y="3420"/>
                  </a:lnTo>
                  <a:lnTo>
                    <a:pt x="40" y="3778"/>
                  </a:lnTo>
                  <a:lnTo>
                    <a:pt x="80" y="4096"/>
                  </a:lnTo>
                  <a:lnTo>
                    <a:pt x="159" y="4414"/>
                  </a:lnTo>
                  <a:lnTo>
                    <a:pt x="279" y="4692"/>
                  </a:lnTo>
                  <a:lnTo>
                    <a:pt x="438" y="4970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4" y="5766"/>
                  </a:lnTo>
                  <a:lnTo>
                    <a:pt x="1233" y="5964"/>
                  </a:lnTo>
                  <a:lnTo>
                    <a:pt x="1511" y="6163"/>
                  </a:lnTo>
                  <a:lnTo>
                    <a:pt x="1790" y="6322"/>
                  </a:lnTo>
                  <a:lnTo>
                    <a:pt x="2108" y="6481"/>
                  </a:lnTo>
                  <a:lnTo>
                    <a:pt x="2426" y="6601"/>
                  </a:lnTo>
                  <a:lnTo>
                    <a:pt x="2784" y="6680"/>
                  </a:lnTo>
                  <a:lnTo>
                    <a:pt x="3102" y="6720"/>
                  </a:lnTo>
                  <a:lnTo>
                    <a:pt x="3420" y="6720"/>
                  </a:lnTo>
                  <a:lnTo>
                    <a:pt x="3778" y="6680"/>
                  </a:lnTo>
                  <a:lnTo>
                    <a:pt x="4096" y="6640"/>
                  </a:lnTo>
                  <a:lnTo>
                    <a:pt x="4414" y="6561"/>
                  </a:lnTo>
                  <a:lnTo>
                    <a:pt x="4692" y="6442"/>
                  </a:lnTo>
                  <a:lnTo>
                    <a:pt x="5010" y="6283"/>
                  </a:lnTo>
                  <a:lnTo>
                    <a:pt x="5249" y="6124"/>
                  </a:lnTo>
                  <a:lnTo>
                    <a:pt x="5527" y="5925"/>
                  </a:lnTo>
                  <a:lnTo>
                    <a:pt x="5766" y="572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23" y="4931"/>
                  </a:lnTo>
                  <a:lnTo>
                    <a:pt x="6482" y="4613"/>
                  </a:lnTo>
                  <a:lnTo>
                    <a:pt x="6601" y="4294"/>
                  </a:lnTo>
                  <a:lnTo>
                    <a:pt x="6680" y="3937"/>
                  </a:lnTo>
                  <a:lnTo>
                    <a:pt x="6720" y="3618"/>
                  </a:lnTo>
                  <a:lnTo>
                    <a:pt x="6720" y="3261"/>
                  </a:lnTo>
                  <a:lnTo>
                    <a:pt x="6680" y="2942"/>
                  </a:lnTo>
                  <a:lnTo>
                    <a:pt x="6641" y="2624"/>
                  </a:lnTo>
                  <a:lnTo>
                    <a:pt x="6561" y="2306"/>
                  </a:lnTo>
                  <a:lnTo>
                    <a:pt x="6442" y="202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5" y="1193"/>
                  </a:lnTo>
                  <a:lnTo>
                    <a:pt x="5726" y="954"/>
                  </a:lnTo>
                  <a:lnTo>
                    <a:pt x="5488" y="756"/>
                  </a:lnTo>
                  <a:lnTo>
                    <a:pt x="5209" y="557"/>
                  </a:lnTo>
                  <a:lnTo>
                    <a:pt x="4931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4" name="Google Shape;3514;p127"/>
            <p:cNvSpPr/>
            <p:nvPr/>
          </p:nvSpPr>
          <p:spPr>
            <a:xfrm>
              <a:off x="3261275" y="5409275"/>
              <a:ext cx="67600" cy="67600"/>
            </a:xfrm>
            <a:custGeom>
              <a:avLst/>
              <a:gdLst/>
              <a:ahLst/>
              <a:cxnLst/>
              <a:rect l="l" t="t" r="r" b="b"/>
              <a:pathLst>
                <a:path w="2704" h="2704" extrusionOk="0">
                  <a:moveTo>
                    <a:pt x="1431" y="0"/>
                  </a:moveTo>
                  <a:lnTo>
                    <a:pt x="1193" y="40"/>
                  </a:lnTo>
                  <a:lnTo>
                    <a:pt x="915" y="80"/>
                  </a:lnTo>
                  <a:lnTo>
                    <a:pt x="676" y="199"/>
                  </a:lnTo>
                  <a:lnTo>
                    <a:pt x="477" y="318"/>
                  </a:lnTo>
                  <a:lnTo>
                    <a:pt x="278" y="517"/>
                  </a:lnTo>
                  <a:lnTo>
                    <a:pt x="159" y="756"/>
                  </a:lnTo>
                  <a:lnTo>
                    <a:pt x="40" y="994"/>
                  </a:lnTo>
                  <a:lnTo>
                    <a:pt x="0" y="1273"/>
                  </a:lnTo>
                  <a:lnTo>
                    <a:pt x="0" y="1511"/>
                  </a:lnTo>
                  <a:lnTo>
                    <a:pt x="80" y="1789"/>
                  </a:lnTo>
                  <a:lnTo>
                    <a:pt x="159" y="2028"/>
                  </a:lnTo>
                  <a:lnTo>
                    <a:pt x="318" y="2227"/>
                  </a:lnTo>
                  <a:lnTo>
                    <a:pt x="517" y="2426"/>
                  </a:lnTo>
                  <a:lnTo>
                    <a:pt x="716" y="2545"/>
                  </a:lnTo>
                  <a:lnTo>
                    <a:pt x="954" y="2664"/>
                  </a:lnTo>
                  <a:lnTo>
                    <a:pt x="1233" y="2704"/>
                  </a:lnTo>
                  <a:lnTo>
                    <a:pt x="1511" y="2704"/>
                  </a:lnTo>
                  <a:lnTo>
                    <a:pt x="1750" y="2624"/>
                  </a:lnTo>
                  <a:lnTo>
                    <a:pt x="1988" y="2545"/>
                  </a:lnTo>
                  <a:lnTo>
                    <a:pt x="2227" y="2386"/>
                  </a:lnTo>
                  <a:lnTo>
                    <a:pt x="2386" y="2187"/>
                  </a:lnTo>
                  <a:lnTo>
                    <a:pt x="2545" y="1988"/>
                  </a:lnTo>
                  <a:lnTo>
                    <a:pt x="2624" y="1750"/>
                  </a:lnTo>
                  <a:lnTo>
                    <a:pt x="2704" y="1471"/>
                  </a:lnTo>
                  <a:lnTo>
                    <a:pt x="2664" y="1193"/>
                  </a:lnTo>
                  <a:lnTo>
                    <a:pt x="2624" y="954"/>
                  </a:lnTo>
                  <a:lnTo>
                    <a:pt x="2505" y="716"/>
                  </a:lnTo>
                  <a:lnTo>
                    <a:pt x="2386" y="477"/>
                  </a:lnTo>
                  <a:lnTo>
                    <a:pt x="2187" y="318"/>
                  </a:lnTo>
                  <a:lnTo>
                    <a:pt x="1948" y="159"/>
                  </a:lnTo>
                  <a:lnTo>
                    <a:pt x="1710" y="80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5" name="Google Shape;3515;p127"/>
            <p:cNvSpPr/>
            <p:nvPr/>
          </p:nvSpPr>
          <p:spPr>
            <a:xfrm>
              <a:off x="4049550" y="495200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546" y="0"/>
                  </a:moveTo>
                  <a:lnTo>
                    <a:pt x="2068" y="40"/>
                  </a:lnTo>
                  <a:lnTo>
                    <a:pt x="1631" y="120"/>
                  </a:lnTo>
                  <a:lnTo>
                    <a:pt x="1194" y="318"/>
                  </a:lnTo>
                  <a:lnTo>
                    <a:pt x="836" y="557"/>
                  </a:lnTo>
                  <a:lnTo>
                    <a:pt x="518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1" y="1949"/>
                  </a:lnTo>
                  <a:lnTo>
                    <a:pt x="1" y="2187"/>
                  </a:lnTo>
                  <a:lnTo>
                    <a:pt x="1" y="2625"/>
                  </a:lnTo>
                  <a:lnTo>
                    <a:pt x="120" y="3102"/>
                  </a:lnTo>
                  <a:lnTo>
                    <a:pt x="279" y="3499"/>
                  </a:lnTo>
                  <a:lnTo>
                    <a:pt x="557" y="3857"/>
                  </a:lnTo>
                  <a:lnTo>
                    <a:pt x="876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1" y="4613"/>
                  </a:lnTo>
                  <a:lnTo>
                    <a:pt x="1949" y="4692"/>
                  </a:lnTo>
                  <a:lnTo>
                    <a:pt x="2625" y="4692"/>
                  </a:lnTo>
                  <a:lnTo>
                    <a:pt x="3063" y="4613"/>
                  </a:lnTo>
                  <a:lnTo>
                    <a:pt x="3500" y="4414"/>
                  </a:lnTo>
                  <a:lnTo>
                    <a:pt x="3858" y="4175"/>
                  </a:lnTo>
                  <a:lnTo>
                    <a:pt x="4176" y="3817"/>
                  </a:lnTo>
                  <a:lnTo>
                    <a:pt x="4454" y="3460"/>
                  </a:lnTo>
                  <a:lnTo>
                    <a:pt x="4534" y="3221"/>
                  </a:lnTo>
                  <a:lnTo>
                    <a:pt x="4613" y="3022"/>
                  </a:lnTo>
                  <a:lnTo>
                    <a:pt x="4653" y="278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574" y="1631"/>
                  </a:lnTo>
                  <a:lnTo>
                    <a:pt x="4414" y="1233"/>
                  </a:lnTo>
                  <a:lnTo>
                    <a:pt x="413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2" y="159"/>
                  </a:lnTo>
                  <a:lnTo>
                    <a:pt x="2983" y="8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6" name="Google Shape;3516;p127"/>
            <p:cNvSpPr/>
            <p:nvPr/>
          </p:nvSpPr>
          <p:spPr>
            <a:xfrm>
              <a:off x="3039575" y="46498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56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8" y="1511"/>
                  </a:lnTo>
                  <a:lnTo>
                    <a:pt x="399" y="1790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1" y="3738"/>
                  </a:lnTo>
                  <a:lnTo>
                    <a:pt x="80" y="4056"/>
                  </a:lnTo>
                  <a:lnTo>
                    <a:pt x="160" y="4374"/>
                  </a:lnTo>
                  <a:lnTo>
                    <a:pt x="279" y="4692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5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790" y="6323"/>
                  </a:lnTo>
                  <a:lnTo>
                    <a:pt x="2108" y="6482"/>
                  </a:lnTo>
                  <a:lnTo>
                    <a:pt x="2426" y="6561"/>
                  </a:lnTo>
                  <a:lnTo>
                    <a:pt x="2784" y="6641"/>
                  </a:lnTo>
                  <a:lnTo>
                    <a:pt x="3102" y="6681"/>
                  </a:lnTo>
                  <a:lnTo>
                    <a:pt x="3460" y="6720"/>
                  </a:lnTo>
                  <a:lnTo>
                    <a:pt x="3778" y="6681"/>
                  </a:lnTo>
                  <a:lnTo>
                    <a:pt x="4097" y="6641"/>
                  </a:lnTo>
                  <a:lnTo>
                    <a:pt x="4415" y="6561"/>
                  </a:lnTo>
                  <a:lnTo>
                    <a:pt x="4693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55"/>
                  </a:lnTo>
                  <a:lnTo>
                    <a:pt x="6681" y="3937"/>
                  </a:lnTo>
                  <a:lnTo>
                    <a:pt x="6721" y="3619"/>
                  </a:lnTo>
                  <a:lnTo>
                    <a:pt x="6721" y="3261"/>
                  </a:lnTo>
                  <a:lnTo>
                    <a:pt x="6721" y="2943"/>
                  </a:lnTo>
                  <a:lnTo>
                    <a:pt x="6641" y="2625"/>
                  </a:lnTo>
                  <a:lnTo>
                    <a:pt x="6562" y="2307"/>
                  </a:lnTo>
                  <a:lnTo>
                    <a:pt x="6443" y="198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6" y="1193"/>
                  </a:lnTo>
                  <a:lnTo>
                    <a:pt x="5727" y="955"/>
                  </a:lnTo>
                  <a:lnTo>
                    <a:pt x="5488" y="716"/>
                  </a:lnTo>
                  <a:lnTo>
                    <a:pt x="5210" y="517"/>
                  </a:lnTo>
                  <a:lnTo>
                    <a:pt x="4932" y="358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7" name="Google Shape;3517;p127"/>
            <p:cNvSpPr/>
            <p:nvPr/>
          </p:nvSpPr>
          <p:spPr>
            <a:xfrm>
              <a:off x="1572350" y="4220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1"/>
                  </a:moveTo>
                  <a:lnTo>
                    <a:pt x="1631" y="80"/>
                  </a:lnTo>
                  <a:lnTo>
                    <a:pt x="1193" y="279"/>
                  </a:lnTo>
                  <a:lnTo>
                    <a:pt x="835" y="518"/>
                  </a:lnTo>
                  <a:lnTo>
                    <a:pt x="517" y="876"/>
                  </a:lnTo>
                  <a:lnTo>
                    <a:pt x="279" y="1233"/>
                  </a:lnTo>
                  <a:lnTo>
                    <a:pt x="159" y="1472"/>
                  </a:lnTo>
                  <a:lnTo>
                    <a:pt x="80" y="1671"/>
                  </a:lnTo>
                  <a:lnTo>
                    <a:pt x="40" y="1909"/>
                  </a:lnTo>
                  <a:lnTo>
                    <a:pt x="0" y="2148"/>
                  </a:lnTo>
                  <a:lnTo>
                    <a:pt x="0" y="2625"/>
                  </a:lnTo>
                  <a:lnTo>
                    <a:pt x="120" y="3063"/>
                  </a:lnTo>
                  <a:lnTo>
                    <a:pt x="279" y="3460"/>
                  </a:lnTo>
                  <a:lnTo>
                    <a:pt x="557" y="3858"/>
                  </a:lnTo>
                  <a:lnTo>
                    <a:pt x="875" y="4176"/>
                  </a:lnTo>
                  <a:lnTo>
                    <a:pt x="1273" y="441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53"/>
                  </a:lnTo>
                  <a:lnTo>
                    <a:pt x="2187" y="4693"/>
                  </a:lnTo>
                  <a:lnTo>
                    <a:pt x="2625" y="4693"/>
                  </a:lnTo>
                  <a:lnTo>
                    <a:pt x="3102" y="4574"/>
                  </a:lnTo>
                  <a:lnTo>
                    <a:pt x="3499" y="4375"/>
                  </a:lnTo>
                  <a:lnTo>
                    <a:pt x="3857" y="4136"/>
                  </a:lnTo>
                  <a:lnTo>
                    <a:pt x="4175" y="3818"/>
                  </a:lnTo>
                  <a:lnTo>
                    <a:pt x="4454" y="3420"/>
                  </a:lnTo>
                  <a:lnTo>
                    <a:pt x="4533" y="3222"/>
                  </a:lnTo>
                  <a:lnTo>
                    <a:pt x="4613" y="2983"/>
                  </a:lnTo>
                  <a:lnTo>
                    <a:pt x="4653" y="2744"/>
                  </a:lnTo>
                  <a:lnTo>
                    <a:pt x="4692" y="2506"/>
                  </a:lnTo>
                  <a:lnTo>
                    <a:pt x="4692" y="2068"/>
                  </a:lnTo>
                  <a:lnTo>
                    <a:pt x="4573" y="1591"/>
                  </a:lnTo>
                  <a:lnTo>
                    <a:pt x="4414" y="1194"/>
                  </a:lnTo>
                  <a:lnTo>
                    <a:pt x="4175" y="836"/>
                  </a:lnTo>
                  <a:lnTo>
                    <a:pt x="3817" y="518"/>
                  </a:lnTo>
                  <a:lnTo>
                    <a:pt x="3460" y="239"/>
                  </a:lnTo>
                  <a:lnTo>
                    <a:pt x="3221" y="160"/>
                  </a:lnTo>
                  <a:lnTo>
                    <a:pt x="2982" y="8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8" name="Google Shape;3518;p127"/>
            <p:cNvSpPr/>
            <p:nvPr/>
          </p:nvSpPr>
          <p:spPr>
            <a:xfrm>
              <a:off x="1968975" y="4893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0"/>
                  </a:moveTo>
                  <a:lnTo>
                    <a:pt x="1631" y="120"/>
                  </a:lnTo>
                  <a:lnTo>
                    <a:pt x="1233" y="279"/>
                  </a:lnTo>
                  <a:lnTo>
                    <a:pt x="836" y="557"/>
                  </a:lnTo>
                  <a:lnTo>
                    <a:pt x="517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0" y="1949"/>
                  </a:lnTo>
                  <a:lnTo>
                    <a:pt x="1" y="2187"/>
                  </a:lnTo>
                  <a:lnTo>
                    <a:pt x="40" y="2625"/>
                  </a:lnTo>
                  <a:lnTo>
                    <a:pt x="120" y="3062"/>
                  </a:lnTo>
                  <a:lnTo>
                    <a:pt x="319" y="3499"/>
                  </a:lnTo>
                  <a:lnTo>
                    <a:pt x="557" y="3857"/>
                  </a:lnTo>
                  <a:lnTo>
                    <a:pt x="875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0" y="4613"/>
                  </a:lnTo>
                  <a:lnTo>
                    <a:pt x="1949" y="4652"/>
                  </a:lnTo>
                  <a:lnTo>
                    <a:pt x="2188" y="4692"/>
                  </a:lnTo>
                  <a:lnTo>
                    <a:pt x="2625" y="4692"/>
                  </a:lnTo>
                  <a:lnTo>
                    <a:pt x="3102" y="4573"/>
                  </a:lnTo>
                  <a:lnTo>
                    <a:pt x="3500" y="4414"/>
                  </a:lnTo>
                  <a:lnTo>
                    <a:pt x="3858" y="4136"/>
                  </a:lnTo>
                  <a:lnTo>
                    <a:pt x="4176" y="3817"/>
                  </a:lnTo>
                  <a:lnTo>
                    <a:pt x="4454" y="3420"/>
                  </a:lnTo>
                  <a:lnTo>
                    <a:pt x="4534" y="3221"/>
                  </a:lnTo>
                  <a:lnTo>
                    <a:pt x="4613" y="2982"/>
                  </a:lnTo>
                  <a:lnTo>
                    <a:pt x="4693" y="274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193"/>
                  </a:lnTo>
                  <a:lnTo>
                    <a:pt x="417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1" y="159"/>
                  </a:lnTo>
                  <a:lnTo>
                    <a:pt x="3023" y="80"/>
                  </a:lnTo>
                  <a:lnTo>
                    <a:pt x="2784" y="40"/>
                  </a:lnTo>
                  <a:lnTo>
                    <a:pt x="25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9" name="Google Shape;3519;p127"/>
            <p:cNvSpPr/>
            <p:nvPr/>
          </p:nvSpPr>
          <p:spPr>
            <a:xfrm>
              <a:off x="2182700" y="46985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83" y="1"/>
                  </a:moveTo>
                  <a:lnTo>
                    <a:pt x="2625" y="80"/>
                  </a:lnTo>
                  <a:lnTo>
                    <a:pt x="2347" y="160"/>
                  </a:lnTo>
                  <a:lnTo>
                    <a:pt x="2028" y="279"/>
                  </a:lnTo>
                  <a:lnTo>
                    <a:pt x="1750" y="398"/>
                  </a:lnTo>
                  <a:lnTo>
                    <a:pt x="1472" y="597"/>
                  </a:lnTo>
                  <a:lnTo>
                    <a:pt x="1193" y="796"/>
                  </a:lnTo>
                  <a:lnTo>
                    <a:pt x="955" y="995"/>
                  </a:lnTo>
                  <a:lnTo>
                    <a:pt x="756" y="1233"/>
                  </a:lnTo>
                  <a:lnTo>
                    <a:pt x="557" y="1512"/>
                  </a:lnTo>
                  <a:lnTo>
                    <a:pt x="398" y="1790"/>
                  </a:lnTo>
                  <a:lnTo>
                    <a:pt x="23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0" y="3738"/>
                  </a:lnTo>
                  <a:lnTo>
                    <a:pt x="80" y="4096"/>
                  </a:lnTo>
                  <a:lnTo>
                    <a:pt x="160" y="4375"/>
                  </a:lnTo>
                  <a:lnTo>
                    <a:pt x="279" y="4693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8"/>
                  </a:lnTo>
                  <a:lnTo>
                    <a:pt x="1034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830" y="6323"/>
                  </a:lnTo>
                  <a:lnTo>
                    <a:pt x="2108" y="6482"/>
                  </a:lnTo>
                  <a:lnTo>
                    <a:pt x="2466" y="6601"/>
                  </a:lnTo>
                  <a:lnTo>
                    <a:pt x="2784" y="6641"/>
                  </a:lnTo>
                  <a:lnTo>
                    <a:pt x="3102" y="6721"/>
                  </a:lnTo>
                  <a:lnTo>
                    <a:pt x="3460" y="6721"/>
                  </a:lnTo>
                  <a:lnTo>
                    <a:pt x="3778" y="6681"/>
                  </a:lnTo>
                  <a:lnTo>
                    <a:pt x="4096" y="6641"/>
                  </a:lnTo>
                  <a:lnTo>
                    <a:pt x="4414" y="6562"/>
                  </a:lnTo>
                  <a:lnTo>
                    <a:pt x="4732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6" y="5687"/>
                  </a:lnTo>
                  <a:lnTo>
                    <a:pt x="6005" y="5448"/>
                  </a:lnTo>
                  <a:lnTo>
                    <a:pt x="6204" y="5210"/>
                  </a:lnTo>
                  <a:lnTo>
                    <a:pt x="6363" y="4892"/>
                  </a:lnTo>
                  <a:lnTo>
                    <a:pt x="6482" y="4613"/>
                  </a:lnTo>
                  <a:lnTo>
                    <a:pt x="6601" y="4255"/>
                  </a:lnTo>
                  <a:lnTo>
                    <a:pt x="6681" y="3937"/>
                  </a:lnTo>
                  <a:lnTo>
                    <a:pt x="6720" y="3619"/>
                  </a:lnTo>
                  <a:lnTo>
                    <a:pt x="6720" y="3261"/>
                  </a:lnTo>
                  <a:lnTo>
                    <a:pt x="6720" y="2943"/>
                  </a:lnTo>
                  <a:lnTo>
                    <a:pt x="6641" y="2625"/>
                  </a:lnTo>
                  <a:lnTo>
                    <a:pt x="6561" y="2307"/>
                  </a:lnTo>
                  <a:lnTo>
                    <a:pt x="6442" y="1989"/>
                  </a:lnTo>
                  <a:lnTo>
                    <a:pt x="6323" y="1711"/>
                  </a:lnTo>
                  <a:lnTo>
                    <a:pt x="6124" y="1432"/>
                  </a:lnTo>
                  <a:lnTo>
                    <a:pt x="5965" y="1194"/>
                  </a:lnTo>
                  <a:lnTo>
                    <a:pt x="5726" y="955"/>
                  </a:lnTo>
                  <a:lnTo>
                    <a:pt x="5488" y="716"/>
                  </a:lnTo>
                  <a:lnTo>
                    <a:pt x="5209" y="557"/>
                  </a:lnTo>
                  <a:lnTo>
                    <a:pt x="4931" y="359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77" y="40"/>
                  </a:lnTo>
                  <a:lnTo>
                    <a:pt x="3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0" name="Google Shape;3520;p127"/>
            <p:cNvSpPr/>
            <p:nvPr/>
          </p:nvSpPr>
          <p:spPr>
            <a:xfrm>
              <a:off x="3068425" y="4078200"/>
              <a:ext cx="139175" cy="140200"/>
            </a:xfrm>
            <a:custGeom>
              <a:avLst/>
              <a:gdLst/>
              <a:ahLst/>
              <a:cxnLst/>
              <a:rect l="l" t="t" r="r" b="b"/>
              <a:pathLst>
                <a:path w="5567" h="5608" extrusionOk="0">
                  <a:moveTo>
                    <a:pt x="2704" y="1"/>
                  </a:moveTo>
                  <a:lnTo>
                    <a:pt x="2426" y="40"/>
                  </a:lnTo>
                  <a:lnTo>
                    <a:pt x="2187" y="80"/>
                  </a:lnTo>
                  <a:lnTo>
                    <a:pt x="1909" y="160"/>
                  </a:lnTo>
                  <a:lnTo>
                    <a:pt x="1670" y="239"/>
                  </a:lnTo>
                  <a:lnTo>
                    <a:pt x="1432" y="359"/>
                  </a:lnTo>
                  <a:lnTo>
                    <a:pt x="1193" y="518"/>
                  </a:lnTo>
                  <a:lnTo>
                    <a:pt x="994" y="677"/>
                  </a:lnTo>
                  <a:lnTo>
                    <a:pt x="795" y="836"/>
                  </a:lnTo>
                  <a:lnTo>
                    <a:pt x="597" y="1035"/>
                  </a:lnTo>
                  <a:lnTo>
                    <a:pt x="437" y="1273"/>
                  </a:lnTo>
                  <a:lnTo>
                    <a:pt x="318" y="1512"/>
                  </a:lnTo>
                  <a:lnTo>
                    <a:pt x="199" y="1750"/>
                  </a:lnTo>
                  <a:lnTo>
                    <a:pt x="8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42"/>
                  </a:lnTo>
                  <a:lnTo>
                    <a:pt x="40" y="3420"/>
                  </a:lnTo>
                  <a:lnTo>
                    <a:pt x="119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375"/>
                  </a:lnTo>
                  <a:lnTo>
                    <a:pt x="636" y="4613"/>
                  </a:lnTo>
                  <a:lnTo>
                    <a:pt x="835" y="4812"/>
                  </a:lnTo>
                  <a:lnTo>
                    <a:pt x="1034" y="4971"/>
                  </a:lnTo>
                  <a:lnTo>
                    <a:pt x="1233" y="5130"/>
                  </a:lnTo>
                  <a:lnTo>
                    <a:pt x="1471" y="5289"/>
                  </a:lnTo>
                  <a:lnTo>
                    <a:pt x="1750" y="5408"/>
                  </a:lnTo>
                  <a:lnTo>
                    <a:pt x="2028" y="5488"/>
                  </a:lnTo>
                  <a:lnTo>
                    <a:pt x="2306" y="5568"/>
                  </a:lnTo>
                  <a:lnTo>
                    <a:pt x="2585" y="5607"/>
                  </a:lnTo>
                  <a:lnTo>
                    <a:pt x="2863" y="5607"/>
                  </a:lnTo>
                  <a:lnTo>
                    <a:pt x="3102" y="5568"/>
                  </a:lnTo>
                  <a:lnTo>
                    <a:pt x="3380" y="5528"/>
                  </a:lnTo>
                  <a:lnTo>
                    <a:pt x="3658" y="5448"/>
                  </a:lnTo>
                  <a:lnTo>
                    <a:pt x="3897" y="5369"/>
                  </a:lnTo>
                  <a:lnTo>
                    <a:pt x="4135" y="5249"/>
                  </a:lnTo>
                  <a:lnTo>
                    <a:pt x="4374" y="5090"/>
                  </a:lnTo>
                  <a:lnTo>
                    <a:pt x="4573" y="4931"/>
                  </a:lnTo>
                  <a:lnTo>
                    <a:pt x="4772" y="4772"/>
                  </a:lnTo>
                  <a:lnTo>
                    <a:pt x="4970" y="4573"/>
                  </a:lnTo>
                  <a:lnTo>
                    <a:pt x="5129" y="4335"/>
                  </a:lnTo>
                  <a:lnTo>
                    <a:pt x="5249" y="4096"/>
                  </a:lnTo>
                  <a:lnTo>
                    <a:pt x="5368" y="3858"/>
                  </a:lnTo>
                  <a:lnTo>
                    <a:pt x="5448" y="3579"/>
                  </a:lnTo>
                  <a:lnTo>
                    <a:pt x="5527" y="3301"/>
                  </a:lnTo>
                  <a:lnTo>
                    <a:pt x="5567" y="3023"/>
                  </a:lnTo>
                  <a:lnTo>
                    <a:pt x="5567" y="2744"/>
                  </a:lnTo>
                  <a:lnTo>
                    <a:pt x="5567" y="2466"/>
                  </a:lnTo>
                  <a:lnTo>
                    <a:pt x="5487" y="2188"/>
                  </a:lnTo>
                  <a:lnTo>
                    <a:pt x="5448" y="1949"/>
                  </a:lnTo>
                  <a:lnTo>
                    <a:pt x="5328" y="1711"/>
                  </a:lnTo>
                  <a:lnTo>
                    <a:pt x="5209" y="1432"/>
                  </a:lnTo>
                  <a:lnTo>
                    <a:pt x="5090" y="1233"/>
                  </a:lnTo>
                  <a:lnTo>
                    <a:pt x="4931" y="995"/>
                  </a:lnTo>
                  <a:lnTo>
                    <a:pt x="4732" y="796"/>
                  </a:lnTo>
                  <a:lnTo>
                    <a:pt x="4533" y="637"/>
                  </a:lnTo>
                  <a:lnTo>
                    <a:pt x="4294" y="478"/>
                  </a:lnTo>
                  <a:lnTo>
                    <a:pt x="4056" y="319"/>
                  </a:lnTo>
                  <a:lnTo>
                    <a:pt x="3817" y="200"/>
                  </a:lnTo>
                  <a:lnTo>
                    <a:pt x="3539" y="120"/>
                  </a:lnTo>
                  <a:lnTo>
                    <a:pt x="3261" y="40"/>
                  </a:lnTo>
                  <a:lnTo>
                    <a:pt x="2982" y="40"/>
                  </a:lnTo>
                  <a:lnTo>
                    <a:pt x="27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1" name="Google Shape;3521;p127"/>
            <p:cNvSpPr/>
            <p:nvPr/>
          </p:nvSpPr>
          <p:spPr>
            <a:xfrm>
              <a:off x="2567400" y="3906225"/>
              <a:ext cx="117325" cy="118325"/>
            </a:xfrm>
            <a:custGeom>
              <a:avLst/>
              <a:gdLst/>
              <a:ahLst/>
              <a:cxnLst/>
              <a:rect l="l" t="t" r="r" b="b"/>
              <a:pathLst>
                <a:path w="4693" h="4733" extrusionOk="0">
                  <a:moveTo>
                    <a:pt x="2546" y="1"/>
                  </a:moveTo>
                  <a:lnTo>
                    <a:pt x="2068" y="41"/>
                  </a:lnTo>
                  <a:lnTo>
                    <a:pt x="1631" y="120"/>
                  </a:lnTo>
                  <a:lnTo>
                    <a:pt x="1233" y="319"/>
                  </a:lnTo>
                  <a:lnTo>
                    <a:pt x="836" y="557"/>
                  </a:lnTo>
                  <a:lnTo>
                    <a:pt x="518" y="876"/>
                  </a:lnTo>
                  <a:lnTo>
                    <a:pt x="279" y="1273"/>
                  </a:lnTo>
                  <a:lnTo>
                    <a:pt x="160" y="1512"/>
                  </a:lnTo>
                  <a:lnTo>
                    <a:pt x="80" y="1711"/>
                  </a:lnTo>
                  <a:lnTo>
                    <a:pt x="40" y="1949"/>
                  </a:lnTo>
                  <a:lnTo>
                    <a:pt x="1" y="2188"/>
                  </a:lnTo>
                  <a:lnTo>
                    <a:pt x="40" y="2665"/>
                  </a:lnTo>
                  <a:lnTo>
                    <a:pt x="120" y="3102"/>
                  </a:lnTo>
                  <a:lnTo>
                    <a:pt x="319" y="3500"/>
                  </a:lnTo>
                  <a:lnTo>
                    <a:pt x="557" y="3898"/>
                  </a:lnTo>
                  <a:lnTo>
                    <a:pt x="875" y="4216"/>
                  </a:lnTo>
                  <a:lnTo>
                    <a:pt x="1273" y="445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93"/>
                  </a:lnTo>
                  <a:lnTo>
                    <a:pt x="2188" y="4733"/>
                  </a:lnTo>
                  <a:lnTo>
                    <a:pt x="2665" y="4693"/>
                  </a:lnTo>
                  <a:lnTo>
                    <a:pt x="3102" y="4613"/>
                  </a:lnTo>
                  <a:lnTo>
                    <a:pt x="3500" y="4414"/>
                  </a:lnTo>
                  <a:lnTo>
                    <a:pt x="3858" y="4176"/>
                  </a:lnTo>
                  <a:lnTo>
                    <a:pt x="4176" y="3858"/>
                  </a:lnTo>
                  <a:lnTo>
                    <a:pt x="4454" y="3460"/>
                  </a:lnTo>
                  <a:lnTo>
                    <a:pt x="4534" y="3261"/>
                  </a:lnTo>
                  <a:lnTo>
                    <a:pt x="4613" y="3023"/>
                  </a:lnTo>
                  <a:lnTo>
                    <a:pt x="4693" y="2784"/>
                  </a:lnTo>
                  <a:lnTo>
                    <a:pt x="4693" y="2546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233"/>
                  </a:lnTo>
                  <a:lnTo>
                    <a:pt x="4176" y="836"/>
                  </a:lnTo>
                  <a:lnTo>
                    <a:pt x="3858" y="518"/>
                  </a:lnTo>
                  <a:lnTo>
                    <a:pt x="3460" y="279"/>
                  </a:lnTo>
                  <a:lnTo>
                    <a:pt x="3221" y="200"/>
                  </a:lnTo>
                  <a:lnTo>
                    <a:pt x="3023" y="120"/>
                  </a:lnTo>
                  <a:lnTo>
                    <a:pt x="2784" y="41"/>
                  </a:lnTo>
                  <a:lnTo>
                    <a:pt x="25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2" name="Google Shape;3522;p127"/>
            <p:cNvSpPr/>
            <p:nvPr/>
          </p:nvSpPr>
          <p:spPr>
            <a:xfrm>
              <a:off x="3448150" y="3110975"/>
              <a:ext cx="92475" cy="92475"/>
            </a:xfrm>
            <a:custGeom>
              <a:avLst/>
              <a:gdLst/>
              <a:ahLst/>
              <a:cxnLst/>
              <a:rect l="l" t="t" r="r" b="b"/>
              <a:pathLst>
                <a:path w="3699" h="3699" extrusionOk="0">
                  <a:moveTo>
                    <a:pt x="1829" y="1"/>
                  </a:moveTo>
                  <a:lnTo>
                    <a:pt x="1472" y="40"/>
                  </a:lnTo>
                  <a:lnTo>
                    <a:pt x="1114" y="160"/>
                  </a:lnTo>
                  <a:lnTo>
                    <a:pt x="796" y="319"/>
                  </a:lnTo>
                  <a:lnTo>
                    <a:pt x="517" y="557"/>
                  </a:lnTo>
                  <a:lnTo>
                    <a:pt x="319" y="796"/>
                  </a:lnTo>
                  <a:lnTo>
                    <a:pt x="120" y="1114"/>
                  </a:lnTo>
                  <a:lnTo>
                    <a:pt x="0" y="1472"/>
                  </a:lnTo>
                  <a:lnTo>
                    <a:pt x="0" y="1869"/>
                  </a:lnTo>
                  <a:lnTo>
                    <a:pt x="0" y="2227"/>
                  </a:lnTo>
                  <a:lnTo>
                    <a:pt x="120" y="2585"/>
                  </a:lnTo>
                  <a:lnTo>
                    <a:pt x="319" y="2903"/>
                  </a:lnTo>
                  <a:lnTo>
                    <a:pt x="517" y="3182"/>
                  </a:lnTo>
                  <a:lnTo>
                    <a:pt x="796" y="3380"/>
                  </a:lnTo>
                  <a:lnTo>
                    <a:pt x="1114" y="3579"/>
                  </a:lnTo>
                  <a:lnTo>
                    <a:pt x="1472" y="3659"/>
                  </a:lnTo>
                  <a:lnTo>
                    <a:pt x="1829" y="3698"/>
                  </a:lnTo>
                  <a:lnTo>
                    <a:pt x="2227" y="3659"/>
                  </a:lnTo>
                  <a:lnTo>
                    <a:pt x="2585" y="3579"/>
                  </a:lnTo>
                  <a:lnTo>
                    <a:pt x="2863" y="3380"/>
                  </a:lnTo>
                  <a:lnTo>
                    <a:pt x="3142" y="3182"/>
                  </a:lnTo>
                  <a:lnTo>
                    <a:pt x="3380" y="2903"/>
                  </a:lnTo>
                  <a:lnTo>
                    <a:pt x="3539" y="2585"/>
                  </a:lnTo>
                  <a:lnTo>
                    <a:pt x="3659" y="2227"/>
                  </a:lnTo>
                  <a:lnTo>
                    <a:pt x="3698" y="1869"/>
                  </a:lnTo>
                  <a:lnTo>
                    <a:pt x="3659" y="1472"/>
                  </a:lnTo>
                  <a:lnTo>
                    <a:pt x="3539" y="1114"/>
                  </a:lnTo>
                  <a:lnTo>
                    <a:pt x="3380" y="796"/>
                  </a:lnTo>
                  <a:lnTo>
                    <a:pt x="3142" y="557"/>
                  </a:lnTo>
                  <a:lnTo>
                    <a:pt x="2863" y="319"/>
                  </a:lnTo>
                  <a:lnTo>
                    <a:pt x="2585" y="160"/>
                  </a:lnTo>
                  <a:lnTo>
                    <a:pt x="2227" y="40"/>
                  </a:lnTo>
                  <a:lnTo>
                    <a:pt x="18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3" name="Google Shape;3523;p127"/>
            <p:cNvSpPr/>
            <p:nvPr/>
          </p:nvSpPr>
          <p:spPr>
            <a:xfrm>
              <a:off x="3764250" y="3208400"/>
              <a:ext cx="112375" cy="112350"/>
            </a:xfrm>
            <a:custGeom>
              <a:avLst/>
              <a:gdLst/>
              <a:ahLst/>
              <a:cxnLst/>
              <a:rect l="l" t="t" r="r" b="b"/>
              <a:pathLst>
                <a:path w="4495" h="4494" extrusionOk="0">
                  <a:moveTo>
                    <a:pt x="2267" y="0"/>
                  </a:moveTo>
                  <a:lnTo>
                    <a:pt x="1790" y="40"/>
                  </a:lnTo>
                  <a:lnTo>
                    <a:pt x="1393" y="199"/>
                  </a:lnTo>
                  <a:lnTo>
                    <a:pt x="995" y="398"/>
                  </a:lnTo>
                  <a:lnTo>
                    <a:pt x="677" y="676"/>
                  </a:lnTo>
                  <a:lnTo>
                    <a:pt x="399" y="994"/>
                  </a:lnTo>
                  <a:lnTo>
                    <a:pt x="200" y="1392"/>
                  </a:lnTo>
                  <a:lnTo>
                    <a:pt x="41" y="1790"/>
                  </a:lnTo>
                  <a:lnTo>
                    <a:pt x="1" y="2267"/>
                  </a:lnTo>
                  <a:lnTo>
                    <a:pt x="41" y="2704"/>
                  </a:lnTo>
                  <a:lnTo>
                    <a:pt x="200" y="3142"/>
                  </a:lnTo>
                  <a:lnTo>
                    <a:pt x="399" y="3499"/>
                  </a:lnTo>
                  <a:lnTo>
                    <a:pt x="677" y="3857"/>
                  </a:lnTo>
                  <a:lnTo>
                    <a:pt x="995" y="4136"/>
                  </a:lnTo>
                  <a:lnTo>
                    <a:pt x="1393" y="4334"/>
                  </a:lnTo>
                  <a:lnTo>
                    <a:pt x="1790" y="4454"/>
                  </a:lnTo>
                  <a:lnTo>
                    <a:pt x="2267" y="4493"/>
                  </a:lnTo>
                  <a:lnTo>
                    <a:pt x="2705" y="4454"/>
                  </a:lnTo>
                  <a:lnTo>
                    <a:pt x="3142" y="4334"/>
                  </a:lnTo>
                  <a:lnTo>
                    <a:pt x="3500" y="4136"/>
                  </a:lnTo>
                  <a:lnTo>
                    <a:pt x="3858" y="3857"/>
                  </a:lnTo>
                  <a:lnTo>
                    <a:pt x="4136" y="3499"/>
                  </a:lnTo>
                  <a:lnTo>
                    <a:pt x="4335" y="3142"/>
                  </a:lnTo>
                  <a:lnTo>
                    <a:pt x="4454" y="2704"/>
                  </a:lnTo>
                  <a:lnTo>
                    <a:pt x="4494" y="2267"/>
                  </a:lnTo>
                  <a:lnTo>
                    <a:pt x="4454" y="1790"/>
                  </a:lnTo>
                  <a:lnTo>
                    <a:pt x="4335" y="1392"/>
                  </a:lnTo>
                  <a:lnTo>
                    <a:pt x="4136" y="994"/>
                  </a:lnTo>
                  <a:lnTo>
                    <a:pt x="3858" y="676"/>
                  </a:lnTo>
                  <a:lnTo>
                    <a:pt x="3500" y="398"/>
                  </a:lnTo>
                  <a:lnTo>
                    <a:pt x="3142" y="199"/>
                  </a:lnTo>
                  <a:lnTo>
                    <a:pt x="2705" y="40"/>
                  </a:lnTo>
                  <a:lnTo>
                    <a:pt x="22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4" name="Google Shape;3524;p127"/>
            <p:cNvSpPr/>
            <p:nvPr/>
          </p:nvSpPr>
          <p:spPr>
            <a:xfrm>
              <a:off x="1820850" y="3036425"/>
              <a:ext cx="118325" cy="119300"/>
            </a:xfrm>
            <a:custGeom>
              <a:avLst/>
              <a:gdLst/>
              <a:ahLst/>
              <a:cxnLst/>
              <a:rect l="l" t="t" r="r" b="b"/>
              <a:pathLst>
                <a:path w="4733" h="4772" extrusionOk="0">
                  <a:moveTo>
                    <a:pt x="2546" y="0"/>
                  </a:moveTo>
                  <a:lnTo>
                    <a:pt x="2069" y="40"/>
                  </a:lnTo>
                  <a:lnTo>
                    <a:pt x="1631" y="120"/>
                  </a:lnTo>
                  <a:lnTo>
                    <a:pt x="1234" y="318"/>
                  </a:lnTo>
                  <a:lnTo>
                    <a:pt x="836" y="557"/>
                  </a:lnTo>
                  <a:lnTo>
                    <a:pt x="518" y="915"/>
                  </a:lnTo>
                  <a:lnTo>
                    <a:pt x="240" y="1312"/>
                  </a:lnTo>
                  <a:lnTo>
                    <a:pt x="160" y="1511"/>
                  </a:lnTo>
                  <a:lnTo>
                    <a:pt x="80" y="1750"/>
                  </a:lnTo>
                  <a:lnTo>
                    <a:pt x="41" y="1988"/>
                  </a:lnTo>
                  <a:lnTo>
                    <a:pt x="1" y="2227"/>
                  </a:lnTo>
                  <a:lnTo>
                    <a:pt x="1" y="2704"/>
                  </a:lnTo>
                  <a:lnTo>
                    <a:pt x="120" y="3142"/>
                  </a:lnTo>
                  <a:lnTo>
                    <a:pt x="279" y="3539"/>
                  </a:lnTo>
                  <a:lnTo>
                    <a:pt x="558" y="3937"/>
                  </a:lnTo>
                  <a:lnTo>
                    <a:pt x="876" y="4255"/>
                  </a:lnTo>
                  <a:lnTo>
                    <a:pt x="1273" y="4494"/>
                  </a:lnTo>
                  <a:lnTo>
                    <a:pt x="1472" y="4613"/>
                  </a:lnTo>
                  <a:lnTo>
                    <a:pt x="1711" y="4692"/>
                  </a:lnTo>
                  <a:lnTo>
                    <a:pt x="1949" y="4732"/>
                  </a:lnTo>
                  <a:lnTo>
                    <a:pt x="2188" y="4772"/>
                  </a:lnTo>
                  <a:lnTo>
                    <a:pt x="2665" y="4772"/>
                  </a:lnTo>
                  <a:lnTo>
                    <a:pt x="3102" y="4653"/>
                  </a:lnTo>
                  <a:lnTo>
                    <a:pt x="3540" y="4494"/>
                  </a:lnTo>
                  <a:lnTo>
                    <a:pt x="3898" y="4215"/>
                  </a:lnTo>
                  <a:lnTo>
                    <a:pt x="4216" y="3897"/>
                  </a:lnTo>
                  <a:lnTo>
                    <a:pt x="4494" y="3499"/>
                  </a:lnTo>
                  <a:lnTo>
                    <a:pt x="4574" y="3301"/>
                  </a:lnTo>
                  <a:lnTo>
                    <a:pt x="4653" y="3062"/>
                  </a:lnTo>
                  <a:lnTo>
                    <a:pt x="4733" y="2823"/>
                  </a:lnTo>
                  <a:lnTo>
                    <a:pt x="4733" y="2585"/>
                  </a:lnTo>
                  <a:lnTo>
                    <a:pt x="4733" y="2108"/>
                  </a:lnTo>
                  <a:lnTo>
                    <a:pt x="4653" y="1670"/>
                  </a:lnTo>
                  <a:lnTo>
                    <a:pt x="4454" y="1233"/>
                  </a:lnTo>
                  <a:lnTo>
                    <a:pt x="4216" y="875"/>
                  </a:lnTo>
                  <a:lnTo>
                    <a:pt x="3858" y="557"/>
                  </a:lnTo>
                  <a:lnTo>
                    <a:pt x="3460" y="279"/>
                  </a:lnTo>
                  <a:lnTo>
                    <a:pt x="3261" y="199"/>
                  </a:lnTo>
                  <a:lnTo>
                    <a:pt x="3023" y="12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5" name="Google Shape;3525;p127"/>
            <p:cNvSpPr/>
            <p:nvPr/>
          </p:nvSpPr>
          <p:spPr>
            <a:xfrm>
              <a:off x="3957100" y="2074150"/>
              <a:ext cx="95475" cy="95475"/>
            </a:xfrm>
            <a:custGeom>
              <a:avLst/>
              <a:gdLst/>
              <a:ahLst/>
              <a:cxnLst/>
              <a:rect l="l" t="t" r="r" b="b"/>
              <a:pathLst>
                <a:path w="3819" h="3819" extrusionOk="0">
                  <a:moveTo>
                    <a:pt x="1909" y="1"/>
                  </a:moveTo>
                  <a:lnTo>
                    <a:pt x="1552" y="41"/>
                  </a:lnTo>
                  <a:lnTo>
                    <a:pt x="1194" y="160"/>
                  </a:lnTo>
                  <a:lnTo>
                    <a:pt x="876" y="359"/>
                  </a:lnTo>
                  <a:lnTo>
                    <a:pt x="597" y="558"/>
                  </a:lnTo>
                  <a:lnTo>
                    <a:pt x="359" y="876"/>
                  </a:lnTo>
                  <a:lnTo>
                    <a:pt x="160" y="1194"/>
                  </a:lnTo>
                  <a:lnTo>
                    <a:pt x="41" y="1552"/>
                  </a:lnTo>
                  <a:lnTo>
                    <a:pt x="1" y="1910"/>
                  </a:lnTo>
                  <a:lnTo>
                    <a:pt x="41" y="2307"/>
                  </a:lnTo>
                  <a:lnTo>
                    <a:pt x="160" y="2665"/>
                  </a:lnTo>
                  <a:lnTo>
                    <a:pt x="359" y="2983"/>
                  </a:lnTo>
                  <a:lnTo>
                    <a:pt x="597" y="3261"/>
                  </a:lnTo>
                  <a:lnTo>
                    <a:pt x="876" y="3500"/>
                  </a:lnTo>
                  <a:lnTo>
                    <a:pt x="1194" y="3699"/>
                  </a:lnTo>
                  <a:lnTo>
                    <a:pt x="1552" y="3778"/>
                  </a:lnTo>
                  <a:lnTo>
                    <a:pt x="1909" y="3818"/>
                  </a:lnTo>
                  <a:lnTo>
                    <a:pt x="2307" y="3778"/>
                  </a:lnTo>
                  <a:lnTo>
                    <a:pt x="2665" y="3699"/>
                  </a:lnTo>
                  <a:lnTo>
                    <a:pt x="2983" y="3500"/>
                  </a:lnTo>
                  <a:lnTo>
                    <a:pt x="3261" y="3261"/>
                  </a:lnTo>
                  <a:lnTo>
                    <a:pt x="3500" y="2983"/>
                  </a:lnTo>
                  <a:lnTo>
                    <a:pt x="3699" y="2665"/>
                  </a:lnTo>
                  <a:lnTo>
                    <a:pt x="3778" y="2307"/>
                  </a:lnTo>
                  <a:lnTo>
                    <a:pt x="3818" y="1910"/>
                  </a:lnTo>
                  <a:lnTo>
                    <a:pt x="3778" y="1552"/>
                  </a:lnTo>
                  <a:lnTo>
                    <a:pt x="3699" y="1194"/>
                  </a:lnTo>
                  <a:lnTo>
                    <a:pt x="3500" y="876"/>
                  </a:lnTo>
                  <a:lnTo>
                    <a:pt x="3261" y="558"/>
                  </a:lnTo>
                  <a:lnTo>
                    <a:pt x="2983" y="359"/>
                  </a:lnTo>
                  <a:lnTo>
                    <a:pt x="2665" y="160"/>
                  </a:lnTo>
                  <a:lnTo>
                    <a:pt x="2307" y="41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26" name="Google Shape;3526;p127"/>
          <p:cNvGrpSpPr/>
          <p:nvPr/>
        </p:nvGrpSpPr>
        <p:grpSpPr>
          <a:xfrm>
            <a:off x="8262429" y="3676278"/>
            <a:ext cx="4352363" cy="3880569"/>
            <a:chOff x="1572350" y="1151675"/>
            <a:chExt cx="4851050" cy="4325200"/>
          </a:xfrm>
        </p:grpSpPr>
        <p:sp>
          <p:nvSpPr>
            <p:cNvPr id="3527" name="Google Shape;3527;p127"/>
            <p:cNvSpPr/>
            <p:nvPr/>
          </p:nvSpPr>
          <p:spPr>
            <a:xfrm>
              <a:off x="3968050" y="3267050"/>
              <a:ext cx="2041825" cy="1687950"/>
            </a:xfrm>
            <a:custGeom>
              <a:avLst/>
              <a:gdLst/>
              <a:ahLst/>
              <a:cxnLst/>
              <a:rect l="l" t="t" r="r" b="b"/>
              <a:pathLst>
                <a:path w="81673" h="67518" extrusionOk="0">
                  <a:moveTo>
                    <a:pt x="62229" y="676"/>
                  </a:moveTo>
                  <a:lnTo>
                    <a:pt x="80917" y="40638"/>
                  </a:lnTo>
                  <a:lnTo>
                    <a:pt x="57298" y="66722"/>
                  </a:lnTo>
                  <a:lnTo>
                    <a:pt x="32964" y="54475"/>
                  </a:lnTo>
                  <a:lnTo>
                    <a:pt x="955" y="36662"/>
                  </a:lnTo>
                  <a:lnTo>
                    <a:pt x="27277" y="3579"/>
                  </a:lnTo>
                  <a:lnTo>
                    <a:pt x="62229" y="676"/>
                  </a:lnTo>
                  <a:close/>
                  <a:moveTo>
                    <a:pt x="62587" y="0"/>
                  </a:moveTo>
                  <a:lnTo>
                    <a:pt x="27079" y="2943"/>
                  </a:lnTo>
                  <a:lnTo>
                    <a:pt x="26959" y="2982"/>
                  </a:lnTo>
                  <a:lnTo>
                    <a:pt x="0" y="36860"/>
                  </a:lnTo>
                  <a:lnTo>
                    <a:pt x="32645" y="55032"/>
                  </a:lnTo>
                  <a:lnTo>
                    <a:pt x="57418" y="67518"/>
                  </a:lnTo>
                  <a:lnTo>
                    <a:pt x="81673" y="40717"/>
                  </a:lnTo>
                  <a:lnTo>
                    <a:pt x="62706" y="199"/>
                  </a:lnTo>
                  <a:lnTo>
                    <a:pt x="6258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8" name="Google Shape;3528;p127"/>
            <p:cNvSpPr/>
            <p:nvPr/>
          </p:nvSpPr>
          <p:spPr>
            <a:xfrm>
              <a:off x="3938225" y="4013600"/>
              <a:ext cx="1469250" cy="918525"/>
            </a:xfrm>
            <a:custGeom>
              <a:avLst/>
              <a:gdLst/>
              <a:ahLst/>
              <a:cxnLst/>
              <a:rect l="l" t="t" r="r" b="b"/>
              <a:pathLst>
                <a:path w="58770" h="36741" extrusionOk="0">
                  <a:moveTo>
                    <a:pt x="24852" y="676"/>
                  </a:moveTo>
                  <a:lnTo>
                    <a:pt x="55708" y="12565"/>
                  </a:lnTo>
                  <a:lnTo>
                    <a:pt x="3340" y="6760"/>
                  </a:lnTo>
                  <a:lnTo>
                    <a:pt x="24852" y="676"/>
                  </a:lnTo>
                  <a:close/>
                  <a:moveTo>
                    <a:pt x="24892" y="0"/>
                  </a:moveTo>
                  <a:lnTo>
                    <a:pt x="0" y="7038"/>
                  </a:lnTo>
                  <a:lnTo>
                    <a:pt x="57378" y="13400"/>
                  </a:lnTo>
                  <a:lnTo>
                    <a:pt x="58133" y="36741"/>
                  </a:lnTo>
                  <a:lnTo>
                    <a:pt x="58770" y="36741"/>
                  </a:lnTo>
                  <a:lnTo>
                    <a:pt x="58014" y="12764"/>
                  </a:lnTo>
                  <a:lnTo>
                    <a:pt x="24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9" name="Google Shape;3529;p127"/>
            <p:cNvSpPr/>
            <p:nvPr/>
          </p:nvSpPr>
          <p:spPr>
            <a:xfrm>
              <a:off x="4769250" y="3825700"/>
              <a:ext cx="621325" cy="828100"/>
            </a:xfrm>
            <a:custGeom>
              <a:avLst/>
              <a:gdLst/>
              <a:ahLst/>
              <a:cxnLst/>
              <a:rect l="l" t="t" r="r" b="b"/>
              <a:pathLst>
                <a:path w="24853" h="33124" extrusionOk="0">
                  <a:moveTo>
                    <a:pt x="17656" y="1591"/>
                  </a:moveTo>
                  <a:lnTo>
                    <a:pt x="24057" y="20479"/>
                  </a:lnTo>
                  <a:lnTo>
                    <a:pt x="1512" y="31692"/>
                  </a:lnTo>
                  <a:lnTo>
                    <a:pt x="17656" y="1591"/>
                  </a:lnTo>
                  <a:close/>
                  <a:moveTo>
                    <a:pt x="17815" y="1"/>
                  </a:moveTo>
                  <a:lnTo>
                    <a:pt x="1" y="33123"/>
                  </a:lnTo>
                  <a:lnTo>
                    <a:pt x="1" y="33123"/>
                  </a:lnTo>
                  <a:lnTo>
                    <a:pt x="24853" y="20797"/>
                  </a:lnTo>
                  <a:lnTo>
                    <a:pt x="178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0" name="Google Shape;3530;p127"/>
            <p:cNvSpPr/>
            <p:nvPr/>
          </p:nvSpPr>
          <p:spPr>
            <a:xfrm>
              <a:off x="4550575" y="3238225"/>
              <a:ext cx="1476200" cy="1111375"/>
            </a:xfrm>
            <a:custGeom>
              <a:avLst/>
              <a:gdLst/>
              <a:ahLst/>
              <a:cxnLst/>
              <a:rect l="l" t="t" r="r" b="b"/>
              <a:pathLst>
                <a:path w="59048" h="44455" extrusionOk="0">
                  <a:moveTo>
                    <a:pt x="38530" y="3300"/>
                  </a:moveTo>
                  <a:lnTo>
                    <a:pt x="35031" y="28669"/>
                  </a:lnTo>
                  <a:lnTo>
                    <a:pt x="26919" y="24136"/>
                  </a:lnTo>
                  <a:lnTo>
                    <a:pt x="32208" y="14712"/>
                  </a:lnTo>
                  <a:lnTo>
                    <a:pt x="35787" y="8311"/>
                  </a:lnTo>
                  <a:lnTo>
                    <a:pt x="38530" y="3300"/>
                  </a:lnTo>
                  <a:close/>
                  <a:moveTo>
                    <a:pt x="4056" y="5050"/>
                  </a:moveTo>
                  <a:lnTo>
                    <a:pt x="25925" y="24096"/>
                  </a:lnTo>
                  <a:lnTo>
                    <a:pt x="756" y="30936"/>
                  </a:lnTo>
                  <a:lnTo>
                    <a:pt x="4056" y="5050"/>
                  </a:lnTo>
                  <a:close/>
                  <a:moveTo>
                    <a:pt x="35508" y="29663"/>
                  </a:moveTo>
                  <a:lnTo>
                    <a:pt x="56940" y="41592"/>
                  </a:lnTo>
                  <a:lnTo>
                    <a:pt x="33560" y="43779"/>
                  </a:lnTo>
                  <a:lnTo>
                    <a:pt x="35508" y="29663"/>
                  </a:lnTo>
                  <a:close/>
                  <a:moveTo>
                    <a:pt x="39484" y="0"/>
                  </a:moveTo>
                  <a:lnTo>
                    <a:pt x="39365" y="40"/>
                  </a:lnTo>
                  <a:lnTo>
                    <a:pt x="39286" y="80"/>
                  </a:lnTo>
                  <a:lnTo>
                    <a:pt x="39286" y="119"/>
                  </a:lnTo>
                  <a:lnTo>
                    <a:pt x="38809" y="1392"/>
                  </a:lnTo>
                  <a:lnTo>
                    <a:pt x="38371" y="2267"/>
                  </a:lnTo>
                  <a:lnTo>
                    <a:pt x="37337" y="4135"/>
                  </a:lnTo>
                  <a:lnTo>
                    <a:pt x="34117" y="9981"/>
                  </a:lnTo>
                  <a:lnTo>
                    <a:pt x="26442" y="23699"/>
                  </a:lnTo>
                  <a:lnTo>
                    <a:pt x="3579" y="3778"/>
                  </a:lnTo>
                  <a:lnTo>
                    <a:pt x="0" y="31771"/>
                  </a:lnTo>
                  <a:lnTo>
                    <a:pt x="26442" y="24613"/>
                  </a:lnTo>
                  <a:lnTo>
                    <a:pt x="34912" y="29345"/>
                  </a:lnTo>
                  <a:lnTo>
                    <a:pt x="32844" y="44455"/>
                  </a:lnTo>
                  <a:lnTo>
                    <a:pt x="59048" y="42069"/>
                  </a:lnTo>
                  <a:lnTo>
                    <a:pt x="35628" y="28987"/>
                  </a:lnTo>
                  <a:lnTo>
                    <a:pt x="39604" y="199"/>
                  </a:lnTo>
                  <a:lnTo>
                    <a:pt x="39604" y="119"/>
                  </a:lnTo>
                  <a:lnTo>
                    <a:pt x="39564" y="80"/>
                  </a:lnTo>
                  <a:lnTo>
                    <a:pt x="394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1" name="Google Shape;3531;p127"/>
            <p:cNvSpPr/>
            <p:nvPr/>
          </p:nvSpPr>
          <p:spPr>
            <a:xfrm>
              <a:off x="4560500" y="402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lt2"/>
            </a:solidFill>
            <a:ln w="11925" cap="rnd" cmpd="sng">
              <a:solidFill>
                <a:srgbClr val="FAFAF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2" name="Google Shape;3532;p127"/>
            <p:cNvSpPr/>
            <p:nvPr/>
          </p:nvSpPr>
          <p:spPr>
            <a:xfrm>
              <a:off x="5320975" y="4864525"/>
              <a:ext cx="162050" cy="162050"/>
            </a:xfrm>
            <a:custGeom>
              <a:avLst/>
              <a:gdLst/>
              <a:ahLst/>
              <a:cxnLst/>
              <a:rect l="l" t="t" r="r" b="b"/>
              <a:pathLst>
                <a:path w="6482" h="6482" extrusionOk="0">
                  <a:moveTo>
                    <a:pt x="2903" y="0"/>
                  </a:moveTo>
                  <a:lnTo>
                    <a:pt x="2585" y="40"/>
                  </a:lnTo>
                  <a:lnTo>
                    <a:pt x="2306" y="119"/>
                  </a:lnTo>
                  <a:lnTo>
                    <a:pt x="1988" y="239"/>
                  </a:lnTo>
                  <a:lnTo>
                    <a:pt x="1710" y="398"/>
                  </a:lnTo>
                  <a:lnTo>
                    <a:pt x="1432" y="557"/>
                  </a:lnTo>
                  <a:lnTo>
                    <a:pt x="1153" y="756"/>
                  </a:lnTo>
                  <a:lnTo>
                    <a:pt x="915" y="994"/>
                  </a:lnTo>
                  <a:lnTo>
                    <a:pt x="716" y="1233"/>
                  </a:lnTo>
                  <a:lnTo>
                    <a:pt x="517" y="1471"/>
                  </a:lnTo>
                  <a:lnTo>
                    <a:pt x="358" y="1750"/>
                  </a:lnTo>
                  <a:lnTo>
                    <a:pt x="239" y="2028"/>
                  </a:lnTo>
                  <a:lnTo>
                    <a:pt x="120" y="2346"/>
                  </a:lnTo>
                  <a:lnTo>
                    <a:pt x="40" y="2624"/>
                  </a:lnTo>
                  <a:lnTo>
                    <a:pt x="0" y="2943"/>
                  </a:lnTo>
                  <a:lnTo>
                    <a:pt x="0" y="3261"/>
                  </a:lnTo>
                  <a:lnTo>
                    <a:pt x="0" y="3579"/>
                  </a:lnTo>
                  <a:lnTo>
                    <a:pt x="80" y="3857"/>
                  </a:lnTo>
                  <a:lnTo>
                    <a:pt x="159" y="4175"/>
                  </a:lnTo>
                  <a:lnTo>
                    <a:pt x="239" y="4493"/>
                  </a:lnTo>
                  <a:lnTo>
                    <a:pt x="398" y="4772"/>
                  </a:lnTo>
                  <a:lnTo>
                    <a:pt x="557" y="5050"/>
                  </a:lnTo>
                  <a:lnTo>
                    <a:pt x="756" y="5328"/>
                  </a:lnTo>
                  <a:lnTo>
                    <a:pt x="994" y="5567"/>
                  </a:lnTo>
                  <a:lnTo>
                    <a:pt x="1233" y="5766"/>
                  </a:lnTo>
                  <a:lnTo>
                    <a:pt x="1471" y="5965"/>
                  </a:lnTo>
                  <a:lnTo>
                    <a:pt x="1750" y="6124"/>
                  </a:lnTo>
                  <a:lnTo>
                    <a:pt x="2028" y="6243"/>
                  </a:lnTo>
                  <a:lnTo>
                    <a:pt x="2346" y="6362"/>
                  </a:lnTo>
                  <a:lnTo>
                    <a:pt x="2625" y="6402"/>
                  </a:lnTo>
                  <a:lnTo>
                    <a:pt x="2943" y="6442"/>
                  </a:lnTo>
                  <a:lnTo>
                    <a:pt x="3261" y="6481"/>
                  </a:lnTo>
                  <a:lnTo>
                    <a:pt x="3579" y="6442"/>
                  </a:lnTo>
                  <a:lnTo>
                    <a:pt x="3897" y="6402"/>
                  </a:lnTo>
                  <a:lnTo>
                    <a:pt x="4175" y="6322"/>
                  </a:lnTo>
                  <a:lnTo>
                    <a:pt x="4493" y="6203"/>
                  </a:lnTo>
                  <a:lnTo>
                    <a:pt x="4772" y="6084"/>
                  </a:lnTo>
                  <a:lnTo>
                    <a:pt x="5090" y="5925"/>
                  </a:lnTo>
                  <a:lnTo>
                    <a:pt x="5328" y="5686"/>
                  </a:lnTo>
                  <a:lnTo>
                    <a:pt x="5567" y="5487"/>
                  </a:lnTo>
                  <a:lnTo>
                    <a:pt x="5806" y="5249"/>
                  </a:lnTo>
                  <a:lnTo>
                    <a:pt x="5965" y="4970"/>
                  </a:lnTo>
                  <a:lnTo>
                    <a:pt x="6124" y="4732"/>
                  </a:lnTo>
                  <a:lnTo>
                    <a:pt x="6243" y="4414"/>
                  </a:lnTo>
                  <a:lnTo>
                    <a:pt x="6362" y="4135"/>
                  </a:lnTo>
                  <a:lnTo>
                    <a:pt x="6442" y="3817"/>
                  </a:lnTo>
                  <a:lnTo>
                    <a:pt x="6482" y="3539"/>
                  </a:lnTo>
                  <a:lnTo>
                    <a:pt x="6482" y="3221"/>
                  </a:lnTo>
                  <a:lnTo>
                    <a:pt x="6482" y="2903"/>
                  </a:lnTo>
                  <a:lnTo>
                    <a:pt x="6442" y="2585"/>
                  </a:lnTo>
                  <a:lnTo>
                    <a:pt x="6362" y="2267"/>
                  </a:lnTo>
                  <a:lnTo>
                    <a:pt x="6243" y="1988"/>
                  </a:lnTo>
                  <a:lnTo>
                    <a:pt x="6084" y="1670"/>
                  </a:lnTo>
                  <a:lnTo>
                    <a:pt x="5925" y="1392"/>
                  </a:lnTo>
                  <a:lnTo>
                    <a:pt x="5726" y="1153"/>
                  </a:lnTo>
                  <a:lnTo>
                    <a:pt x="5487" y="915"/>
                  </a:lnTo>
                  <a:lnTo>
                    <a:pt x="5249" y="676"/>
                  </a:lnTo>
                  <a:lnTo>
                    <a:pt x="5010" y="517"/>
                  </a:lnTo>
                  <a:lnTo>
                    <a:pt x="4732" y="358"/>
                  </a:lnTo>
                  <a:lnTo>
                    <a:pt x="4454" y="199"/>
                  </a:lnTo>
                  <a:lnTo>
                    <a:pt x="4136" y="119"/>
                  </a:lnTo>
                  <a:lnTo>
                    <a:pt x="3857" y="40"/>
                  </a:lnTo>
                  <a:lnTo>
                    <a:pt x="35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127"/>
            <p:cNvSpPr/>
            <p:nvPr/>
          </p:nvSpPr>
          <p:spPr>
            <a:xfrm>
              <a:off x="5457150" y="3205400"/>
              <a:ext cx="141175" cy="141200"/>
            </a:xfrm>
            <a:custGeom>
              <a:avLst/>
              <a:gdLst/>
              <a:ahLst/>
              <a:cxnLst/>
              <a:rect l="l" t="t" r="r" b="b"/>
              <a:pathLst>
                <a:path w="5647" h="5648" extrusionOk="0">
                  <a:moveTo>
                    <a:pt x="2546" y="1"/>
                  </a:moveTo>
                  <a:lnTo>
                    <a:pt x="2267" y="41"/>
                  </a:lnTo>
                  <a:lnTo>
                    <a:pt x="2029" y="120"/>
                  </a:lnTo>
                  <a:lnTo>
                    <a:pt x="1750" y="200"/>
                  </a:lnTo>
                  <a:lnTo>
                    <a:pt x="1512" y="319"/>
                  </a:lnTo>
                  <a:lnTo>
                    <a:pt x="1233" y="478"/>
                  </a:lnTo>
                  <a:lnTo>
                    <a:pt x="1035" y="637"/>
                  </a:lnTo>
                  <a:lnTo>
                    <a:pt x="796" y="836"/>
                  </a:lnTo>
                  <a:lnTo>
                    <a:pt x="637" y="1075"/>
                  </a:lnTo>
                  <a:lnTo>
                    <a:pt x="478" y="1273"/>
                  </a:lnTo>
                  <a:lnTo>
                    <a:pt x="319" y="1512"/>
                  </a:lnTo>
                  <a:lnTo>
                    <a:pt x="200" y="1751"/>
                  </a:lnTo>
                  <a:lnTo>
                    <a:pt x="120" y="2029"/>
                  </a:lnTo>
                  <a:lnTo>
                    <a:pt x="80" y="2267"/>
                  </a:lnTo>
                  <a:lnTo>
                    <a:pt x="40" y="2546"/>
                  </a:lnTo>
                  <a:lnTo>
                    <a:pt x="1" y="2824"/>
                  </a:lnTo>
                  <a:lnTo>
                    <a:pt x="40" y="3102"/>
                  </a:lnTo>
                  <a:lnTo>
                    <a:pt x="80" y="3381"/>
                  </a:lnTo>
                  <a:lnTo>
                    <a:pt x="120" y="3619"/>
                  </a:lnTo>
                  <a:lnTo>
                    <a:pt x="239" y="3898"/>
                  </a:lnTo>
                  <a:lnTo>
                    <a:pt x="359" y="4136"/>
                  </a:lnTo>
                  <a:lnTo>
                    <a:pt x="518" y="4415"/>
                  </a:lnTo>
                  <a:lnTo>
                    <a:pt x="677" y="4613"/>
                  </a:lnTo>
                  <a:lnTo>
                    <a:pt x="875" y="4852"/>
                  </a:lnTo>
                  <a:lnTo>
                    <a:pt x="1074" y="5011"/>
                  </a:lnTo>
                  <a:lnTo>
                    <a:pt x="1313" y="5170"/>
                  </a:lnTo>
                  <a:lnTo>
                    <a:pt x="1551" y="5329"/>
                  </a:lnTo>
                  <a:lnTo>
                    <a:pt x="1790" y="5448"/>
                  </a:lnTo>
                  <a:lnTo>
                    <a:pt x="2068" y="5528"/>
                  </a:lnTo>
                  <a:lnTo>
                    <a:pt x="2307" y="5568"/>
                  </a:lnTo>
                  <a:lnTo>
                    <a:pt x="2585" y="5608"/>
                  </a:lnTo>
                  <a:lnTo>
                    <a:pt x="2864" y="5647"/>
                  </a:lnTo>
                  <a:lnTo>
                    <a:pt x="3142" y="5608"/>
                  </a:lnTo>
                  <a:lnTo>
                    <a:pt x="3381" y="5568"/>
                  </a:lnTo>
                  <a:lnTo>
                    <a:pt x="3659" y="5528"/>
                  </a:lnTo>
                  <a:lnTo>
                    <a:pt x="3937" y="5409"/>
                  </a:lnTo>
                  <a:lnTo>
                    <a:pt x="4176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2" y="4773"/>
                  </a:lnTo>
                  <a:lnTo>
                    <a:pt x="5051" y="4574"/>
                  </a:lnTo>
                  <a:lnTo>
                    <a:pt x="5210" y="4335"/>
                  </a:lnTo>
                  <a:lnTo>
                    <a:pt x="5369" y="4097"/>
                  </a:lnTo>
                  <a:lnTo>
                    <a:pt x="5448" y="3858"/>
                  </a:lnTo>
                  <a:lnTo>
                    <a:pt x="5567" y="3580"/>
                  </a:lnTo>
                  <a:lnTo>
                    <a:pt x="5607" y="3341"/>
                  </a:lnTo>
                  <a:lnTo>
                    <a:pt x="5647" y="3063"/>
                  </a:lnTo>
                  <a:lnTo>
                    <a:pt x="5647" y="2784"/>
                  </a:lnTo>
                  <a:lnTo>
                    <a:pt x="5647" y="2506"/>
                  </a:lnTo>
                  <a:lnTo>
                    <a:pt x="5607" y="2267"/>
                  </a:lnTo>
                  <a:lnTo>
                    <a:pt x="5528" y="1989"/>
                  </a:lnTo>
                  <a:lnTo>
                    <a:pt x="5448" y="1711"/>
                  </a:lnTo>
                  <a:lnTo>
                    <a:pt x="5329" y="1472"/>
                  </a:lnTo>
                  <a:lnTo>
                    <a:pt x="5170" y="1234"/>
                  </a:lnTo>
                  <a:lnTo>
                    <a:pt x="5011" y="995"/>
                  </a:lnTo>
                  <a:lnTo>
                    <a:pt x="4812" y="796"/>
                  </a:lnTo>
                  <a:lnTo>
                    <a:pt x="4613" y="597"/>
                  </a:lnTo>
                  <a:lnTo>
                    <a:pt x="4375" y="438"/>
                  </a:lnTo>
                  <a:lnTo>
                    <a:pt x="4136" y="279"/>
                  </a:lnTo>
                  <a:lnTo>
                    <a:pt x="3897" y="200"/>
                  </a:lnTo>
                  <a:lnTo>
                    <a:pt x="3619" y="81"/>
                  </a:lnTo>
                  <a:lnTo>
                    <a:pt x="3381" y="41"/>
                  </a:lnTo>
                  <a:lnTo>
                    <a:pt x="31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127"/>
            <p:cNvSpPr/>
            <p:nvPr/>
          </p:nvSpPr>
          <p:spPr>
            <a:xfrm>
              <a:off x="4476000" y="393805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3023" y="0"/>
                  </a:moveTo>
                  <a:lnTo>
                    <a:pt x="2705" y="80"/>
                  </a:lnTo>
                  <a:lnTo>
                    <a:pt x="2387" y="159"/>
                  </a:lnTo>
                  <a:lnTo>
                    <a:pt x="206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95"/>
                  </a:lnTo>
                  <a:lnTo>
                    <a:pt x="955" y="1034"/>
                  </a:lnTo>
                  <a:lnTo>
                    <a:pt x="717" y="1273"/>
                  </a:lnTo>
                  <a:lnTo>
                    <a:pt x="518" y="1551"/>
                  </a:lnTo>
                  <a:lnTo>
                    <a:pt x="359" y="1829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062"/>
                  </a:lnTo>
                  <a:lnTo>
                    <a:pt x="1" y="3380"/>
                  </a:lnTo>
                  <a:lnTo>
                    <a:pt x="1" y="3698"/>
                  </a:lnTo>
                  <a:lnTo>
                    <a:pt x="81" y="4016"/>
                  </a:lnTo>
                  <a:lnTo>
                    <a:pt x="160" y="4334"/>
                  </a:lnTo>
                  <a:lnTo>
                    <a:pt x="279" y="4652"/>
                  </a:lnTo>
                  <a:lnTo>
                    <a:pt x="399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1035" y="5766"/>
                  </a:lnTo>
                  <a:lnTo>
                    <a:pt x="1273" y="6004"/>
                  </a:lnTo>
                  <a:lnTo>
                    <a:pt x="1552" y="6203"/>
                  </a:lnTo>
                  <a:lnTo>
                    <a:pt x="1830" y="6362"/>
                  </a:lnTo>
                  <a:lnTo>
                    <a:pt x="2108" y="6482"/>
                  </a:lnTo>
                  <a:lnTo>
                    <a:pt x="2427" y="6601"/>
                  </a:lnTo>
                  <a:lnTo>
                    <a:pt x="2745" y="6680"/>
                  </a:lnTo>
                  <a:lnTo>
                    <a:pt x="3063" y="6720"/>
                  </a:lnTo>
                  <a:lnTo>
                    <a:pt x="3699" y="6720"/>
                  </a:lnTo>
                  <a:lnTo>
                    <a:pt x="4017" y="6641"/>
                  </a:lnTo>
                  <a:lnTo>
                    <a:pt x="4335" y="6561"/>
                  </a:lnTo>
                  <a:lnTo>
                    <a:pt x="4653" y="6482"/>
                  </a:lnTo>
                  <a:lnTo>
                    <a:pt x="4971" y="6322"/>
                  </a:lnTo>
                  <a:lnTo>
                    <a:pt x="5250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6005" y="5448"/>
                  </a:lnTo>
                  <a:lnTo>
                    <a:pt x="6204" y="516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95"/>
                  </a:lnTo>
                  <a:lnTo>
                    <a:pt x="6681" y="3976"/>
                  </a:lnTo>
                  <a:lnTo>
                    <a:pt x="6721" y="3658"/>
                  </a:lnTo>
                  <a:lnTo>
                    <a:pt x="6721" y="3340"/>
                  </a:lnTo>
                  <a:lnTo>
                    <a:pt x="6721" y="3022"/>
                  </a:lnTo>
                  <a:lnTo>
                    <a:pt x="6641" y="2704"/>
                  </a:lnTo>
                  <a:lnTo>
                    <a:pt x="6562" y="2386"/>
                  </a:lnTo>
                  <a:lnTo>
                    <a:pt x="6482" y="2068"/>
                  </a:lnTo>
                  <a:lnTo>
                    <a:pt x="6323" y="1750"/>
                  </a:lnTo>
                  <a:lnTo>
                    <a:pt x="6124" y="1471"/>
                  </a:lnTo>
                  <a:lnTo>
                    <a:pt x="5926" y="1193"/>
                  </a:lnTo>
                  <a:lnTo>
                    <a:pt x="5687" y="954"/>
                  </a:lnTo>
                  <a:lnTo>
                    <a:pt x="5448" y="716"/>
                  </a:lnTo>
                  <a:lnTo>
                    <a:pt x="5170" y="517"/>
                  </a:lnTo>
                  <a:lnTo>
                    <a:pt x="4892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77" y="40"/>
                  </a:lnTo>
                  <a:lnTo>
                    <a:pt x="365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5" name="Google Shape;3535;p127"/>
            <p:cNvSpPr/>
            <p:nvPr/>
          </p:nvSpPr>
          <p:spPr>
            <a:xfrm>
              <a:off x="5916425" y="4199475"/>
              <a:ext cx="169000" cy="169025"/>
            </a:xfrm>
            <a:custGeom>
              <a:avLst/>
              <a:gdLst/>
              <a:ahLst/>
              <a:cxnLst/>
              <a:rect l="l" t="t" r="r" b="b"/>
              <a:pathLst>
                <a:path w="6760" h="6761" extrusionOk="0">
                  <a:moveTo>
                    <a:pt x="3340" y="1"/>
                  </a:moveTo>
                  <a:lnTo>
                    <a:pt x="3022" y="41"/>
                  </a:lnTo>
                  <a:lnTo>
                    <a:pt x="2704" y="80"/>
                  </a:lnTo>
                  <a:lnTo>
                    <a:pt x="2386" y="160"/>
                  </a:lnTo>
                  <a:lnTo>
                    <a:pt x="2068" y="279"/>
                  </a:lnTo>
                  <a:lnTo>
                    <a:pt x="1789" y="438"/>
                  </a:lnTo>
                  <a:lnTo>
                    <a:pt x="1471" y="597"/>
                  </a:lnTo>
                  <a:lnTo>
                    <a:pt x="1193" y="796"/>
                  </a:lnTo>
                  <a:lnTo>
                    <a:pt x="954" y="1035"/>
                  </a:lnTo>
                  <a:lnTo>
                    <a:pt x="756" y="1313"/>
                  </a:lnTo>
                  <a:lnTo>
                    <a:pt x="557" y="1552"/>
                  </a:lnTo>
                  <a:lnTo>
                    <a:pt x="398" y="1830"/>
                  </a:lnTo>
                  <a:lnTo>
                    <a:pt x="239" y="2148"/>
                  </a:lnTo>
                  <a:lnTo>
                    <a:pt x="159" y="2426"/>
                  </a:lnTo>
                  <a:lnTo>
                    <a:pt x="80" y="2744"/>
                  </a:lnTo>
                  <a:lnTo>
                    <a:pt x="40" y="3063"/>
                  </a:lnTo>
                  <a:lnTo>
                    <a:pt x="0" y="3420"/>
                  </a:lnTo>
                  <a:lnTo>
                    <a:pt x="40" y="3739"/>
                  </a:lnTo>
                  <a:lnTo>
                    <a:pt x="80" y="4057"/>
                  </a:lnTo>
                  <a:lnTo>
                    <a:pt x="159" y="4375"/>
                  </a:lnTo>
                  <a:lnTo>
                    <a:pt x="278" y="4693"/>
                  </a:lnTo>
                  <a:lnTo>
                    <a:pt x="437" y="4971"/>
                  </a:lnTo>
                  <a:lnTo>
                    <a:pt x="596" y="5289"/>
                  </a:lnTo>
                  <a:lnTo>
                    <a:pt x="795" y="5568"/>
                  </a:lnTo>
                  <a:lnTo>
                    <a:pt x="1034" y="5806"/>
                  </a:lnTo>
                  <a:lnTo>
                    <a:pt x="1272" y="6005"/>
                  </a:lnTo>
                  <a:lnTo>
                    <a:pt x="1551" y="6204"/>
                  </a:lnTo>
                  <a:lnTo>
                    <a:pt x="1829" y="6363"/>
                  </a:lnTo>
                  <a:lnTo>
                    <a:pt x="2147" y="6522"/>
                  </a:lnTo>
                  <a:lnTo>
                    <a:pt x="2426" y="6601"/>
                  </a:lnTo>
                  <a:lnTo>
                    <a:pt x="2744" y="6681"/>
                  </a:lnTo>
                  <a:lnTo>
                    <a:pt x="3062" y="6721"/>
                  </a:lnTo>
                  <a:lnTo>
                    <a:pt x="3380" y="6760"/>
                  </a:lnTo>
                  <a:lnTo>
                    <a:pt x="3738" y="6721"/>
                  </a:lnTo>
                  <a:lnTo>
                    <a:pt x="4056" y="6681"/>
                  </a:lnTo>
                  <a:lnTo>
                    <a:pt x="4374" y="6601"/>
                  </a:lnTo>
                  <a:lnTo>
                    <a:pt x="4692" y="6482"/>
                  </a:lnTo>
                  <a:lnTo>
                    <a:pt x="4970" y="6323"/>
                  </a:lnTo>
                  <a:lnTo>
                    <a:pt x="5288" y="6164"/>
                  </a:lnTo>
                  <a:lnTo>
                    <a:pt x="5567" y="5965"/>
                  </a:lnTo>
                  <a:lnTo>
                    <a:pt x="5805" y="5727"/>
                  </a:lnTo>
                  <a:lnTo>
                    <a:pt x="6004" y="5488"/>
                  </a:lnTo>
                  <a:lnTo>
                    <a:pt x="6203" y="5210"/>
                  </a:lnTo>
                  <a:lnTo>
                    <a:pt x="6362" y="4931"/>
                  </a:lnTo>
                  <a:lnTo>
                    <a:pt x="6521" y="4613"/>
                  </a:lnTo>
                  <a:lnTo>
                    <a:pt x="6601" y="4335"/>
                  </a:lnTo>
                  <a:lnTo>
                    <a:pt x="6680" y="4017"/>
                  </a:lnTo>
                  <a:lnTo>
                    <a:pt x="6720" y="3699"/>
                  </a:lnTo>
                  <a:lnTo>
                    <a:pt x="6760" y="3381"/>
                  </a:lnTo>
                  <a:lnTo>
                    <a:pt x="6720" y="3023"/>
                  </a:lnTo>
                  <a:lnTo>
                    <a:pt x="6680" y="2705"/>
                  </a:lnTo>
                  <a:lnTo>
                    <a:pt x="6601" y="2387"/>
                  </a:lnTo>
                  <a:lnTo>
                    <a:pt x="6481" y="2068"/>
                  </a:lnTo>
                  <a:lnTo>
                    <a:pt x="6322" y="1790"/>
                  </a:lnTo>
                  <a:lnTo>
                    <a:pt x="6163" y="1472"/>
                  </a:lnTo>
                  <a:lnTo>
                    <a:pt x="5964" y="1194"/>
                  </a:lnTo>
                  <a:lnTo>
                    <a:pt x="5726" y="955"/>
                  </a:lnTo>
                  <a:lnTo>
                    <a:pt x="5448" y="756"/>
                  </a:lnTo>
                  <a:lnTo>
                    <a:pt x="5209" y="557"/>
                  </a:lnTo>
                  <a:lnTo>
                    <a:pt x="4931" y="398"/>
                  </a:lnTo>
                  <a:lnTo>
                    <a:pt x="4613" y="239"/>
                  </a:lnTo>
                  <a:lnTo>
                    <a:pt x="4334" y="160"/>
                  </a:lnTo>
                  <a:lnTo>
                    <a:pt x="4016" y="80"/>
                  </a:lnTo>
                  <a:lnTo>
                    <a:pt x="3698" y="41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6" name="Google Shape;3536;p127"/>
            <p:cNvSpPr/>
            <p:nvPr/>
          </p:nvSpPr>
          <p:spPr>
            <a:xfrm>
              <a:off x="5308050" y="42680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45" y="0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50" y="199"/>
                  </a:lnTo>
                  <a:lnTo>
                    <a:pt x="1472" y="319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35"/>
                  </a:lnTo>
                  <a:lnTo>
                    <a:pt x="597" y="1074"/>
                  </a:lnTo>
                  <a:lnTo>
                    <a:pt x="438" y="1273"/>
                  </a:lnTo>
                  <a:lnTo>
                    <a:pt x="318" y="1511"/>
                  </a:lnTo>
                  <a:lnTo>
                    <a:pt x="199" y="1790"/>
                  </a:lnTo>
                  <a:lnTo>
                    <a:pt x="120" y="2028"/>
                  </a:lnTo>
                  <a:lnTo>
                    <a:pt x="4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75" y="4851"/>
                  </a:lnTo>
                  <a:lnTo>
                    <a:pt x="1074" y="5011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7"/>
                  </a:lnTo>
                  <a:lnTo>
                    <a:pt x="2307" y="5607"/>
                  </a:lnTo>
                  <a:lnTo>
                    <a:pt x="2585" y="5647"/>
                  </a:lnTo>
                  <a:lnTo>
                    <a:pt x="2823" y="5647"/>
                  </a:lnTo>
                  <a:lnTo>
                    <a:pt x="3102" y="5607"/>
                  </a:lnTo>
                  <a:lnTo>
                    <a:pt x="3380" y="5567"/>
                  </a:lnTo>
                  <a:lnTo>
                    <a:pt x="3658" y="5527"/>
                  </a:lnTo>
                  <a:lnTo>
                    <a:pt x="3897" y="5408"/>
                  </a:lnTo>
                  <a:lnTo>
                    <a:pt x="4175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50" y="4573"/>
                  </a:lnTo>
                  <a:lnTo>
                    <a:pt x="5209" y="4335"/>
                  </a:lnTo>
                  <a:lnTo>
                    <a:pt x="5329" y="4096"/>
                  </a:lnTo>
                  <a:lnTo>
                    <a:pt x="5448" y="3857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062"/>
                  </a:lnTo>
                  <a:lnTo>
                    <a:pt x="5647" y="2784"/>
                  </a:lnTo>
                  <a:lnTo>
                    <a:pt x="5647" y="2545"/>
                  </a:lnTo>
                  <a:lnTo>
                    <a:pt x="5607" y="2267"/>
                  </a:lnTo>
                  <a:lnTo>
                    <a:pt x="5527" y="1989"/>
                  </a:lnTo>
                  <a:lnTo>
                    <a:pt x="5408" y="171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127"/>
            <p:cNvSpPr/>
            <p:nvPr/>
          </p:nvSpPr>
          <p:spPr>
            <a:xfrm>
              <a:off x="4575425" y="32779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784" y="1"/>
                  </a:moveTo>
                  <a:lnTo>
                    <a:pt x="2545" y="40"/>
                  </a:lnTo>
                  <a:lnTo>
                    <a:pt x="2267" y="8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1" y="359"/>
                  </a:lnTo>
                  <a:lnTo>
                    <a:pt x="1233" y="518"/>
                  </a:lnTo>
                  <a:lnTo>
                    <a:pt x="994" y="677"/>
                  </a:lnTo>
                  <a:lnTo>
                    <a:pt x="795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12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02"/>
                  </a:lnTo>
                  <a:lnTo>
                    <a:pt x="40" y="3381"/>
                  </a:lnTo>
                  <a:lnTo>
                    <a:pt x="120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35" y="4852"/>
                  </a:lnTo>
                  <a:lnTo>
                    <a:pt x="1074" y="5051"/>
                  </a:lnTo>
                  <a:lnTo>
                    <a:pt x="1273" y="5210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8"/>
                  </a:lnTo>
                  <a:lnTo>
                    <a:pt x="2306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2" y="4971"/>
                  </a:lnTo>
                  <a:lnTo>
                    <a:pt x="4851" y="4812"/>
                  </a:lnTo>
                  <a:lnTo>
                    <a:pt x="5050" y="4573"/>
                  </a:lnTo>
                  <a:lnTo>
                    <a:pt x="5209" y="4375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102"/>
                  </a:lnTo>
                  <a:lnTo>
                    <a:pt x="5647" y="2824"/>
                  </a:lnTo>
                  <a:lnTo>
                    <a:pt x="564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637"/>
                  </a:lnTo>
                  <a:lnTo>
                    <a:pt x="4334" y="47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4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8" name="Google Shape;3538;p127"/>
            <p:cNvSpPr/>
            <p:nvPr/>
          </p:nvSpPr>
          <p:spPr>
            <a:xfrm>
              <a:off x="4717575" y="45653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05" y="1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2" y="358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80" y="2028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37" y="4653"/>
                  </a:lnTo>
                  <a:lnTo>
                    <a:pt x="835" y="4852"/>
                  </a:lnTo>
                  <a:lnTo>
                    <a:pt x="1074" y="5050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50" y="5448"/>
                  </a:lnTo>
                  <a:lnTo>
                    <a:pt x="2028" y="5528"/>
                  </a:lnTo>
                  <a:lnTo>
                    <a:pt x="2307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10" y="4573"/>
                  </a:lnTo>
                  <a:lnTo>
                    <a:pt x="5169" y="4374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07" y="3062"/>
                  </a:lnTo>
                  <a:lnTo>
                    <a:pt x="5647" y="2824"/>
                  </a:lnTo>
                  <a:lnTo>
                    <a:pt x="560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30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579" y="120"/>
                  </a:lnTo>
                  <a:lnTo>
                    <a:pt x="3340" y="40"/>
                  </a:lnTo>
                  <a:lnTo>
                    <a:pt x="30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9" name="Google Shape;3539;p127"/>
            <p:cNvSpPr/>
            <p:nvPr/>
          </p:nvSpPr>
          <p:spPr>
            <a:xfrm>
              <a:off x="5161925" y="3794900"/>
              <a:ext cx="101400" cy="100425"/>
            </a:xfrm>
            <a:custGeom>
              <a:avLst/>
              <a:gdLst/>
              <a:ahLst/>
              <a:cxnLst/>
              <a:rect l="l" t="t" r="r" b="b"/>
              <a:pathLst>
                <a:path w="4056" h="4017" extrusionOk="0">
                  <a:moveTo>
                    <a:pt x="2028" y="0"/>
                  </a:moveTo>
                  <a:lnTo>
                    <a:pt x="1630" y="40"/>
                  </a:lnTo>
                  <a:lnTo>
                    <a:pt x="1273" y="159"/>
                  </a:lnTo>
                  <a:lnTo>
                    <a:pt x="875" y="358"/>
                  </a:lnTo>
                  <a:lnTo>
                    <a:pt x="597" y="597"/>
                  </a:lnTo>
                  <a:lnTo>
                    <a:pt x="318" y="915"/>
                  </a:lnTo>
                  <a:lnTo>
                    <a:pt x="159" y="1273"/>
                  </a:lnTo>
                  <a:lnTo>
                    <a:pt x="40" y="1631"/>
                  </a:lnTo>
                  <a:lnTo>
                    <a:pt x="0" y="2028"/>
                  </a:lnTo>
                  <a:lnTo>
                    <a:pt x="40" y="2426"/>
                  </a:lnTo>
                  <a:lnTo>
                    <a:pt x="159" y="2784"/>
                  </a:lnTo>
                  <a:lnTo>
                    <a:pt x="358" y="3142"/>
                  </a:lnTo>
                  <a:lnTo>
                    <a:pt x="636" y="3460"/>
                  </a:lnTo>
                  <a:lnTo>
                    <a:pt x="955" y="3698"/>
                  </a:lnTo>
                  <a:lnTo>
                    <a:pt x="1273" y="3897"/>
                  </a:lnTo>
                  <a:lnTo>
                    <a:pt x="1670" y="3977"/>
                  </a:lnTo>
                  <a:lnTo>
                    <a:pt x="2028" y="4016"/>
                  </a:lnTo>
                  <a:lnTo>
                    <a:pt x="2426" y="3977"/>
                  </a:lnTo>
                  <a:lnTo>
                    <a:pt x="2823" y="3857"/>
                  </a:lnTo>
                  <a:lnTo>
                    <a:pt x="3181" y="3659"/>
                  </a:lnTo>
                  <a:lnTo>
                    <a:pt x="3499" y="3420"/>
                  </a:lnTo>
                  <a:lnTo>
                    <a:pt x="3738" y="3102"/>
                  </a:lnTo>
                  <a:lnTo>
                    <a:pt x="3897" y="2744"/>
                  </a:lnTo>
                  <a:lnTo>
                    <a:pt x="4016" y="2386"/>
                  </a:lnTo>
                  <a:lnTo>
                    <a:pt x="4056" y="1988"/>
                  </a:lnTo>
                  <a:lnTo>
                    <a:pt x="4016" y="1591"/>
                  </a:lnTo>
                  <a:lnTo>
                    <a:pt x="3897" y="1233"/>
                  </a:lnTo>
                  <a:lnTo>
                    <a:pt x="3698" y="875"/>
                  </a:lnTo>
                  <a:lnTo>
                    <a:pt x="3420" y="557"/>
                  </a:lnTo>
                  <a:lnTo>
                    <a:pt x="3141" y="318"/>
                  </a:lnTo>
                  <a:lnTo>
                    <a:pt x="2784" y="120"/>
                  </a:lnTo>
                  <a:lnTo>
                    <a:pt x="2426" y="40"/>
                  </a:lnTo>
                  <a:lnTo>
                    <a:pt x="20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0" name="Google Shape;3540;p127"/>
            <p:cNvSpPr/>
            <p:nvPr/>
          </p:nvSpPr>
          <p:spPr>
            <a:xfrm>
              <a:off x="3475975" y="1202350"/>
              <a:ext cx="2910650" cy="2071675"/>
            </a:xfrm>
            <a:custGeom>
              <a:avLst/>
              <a:gdLst/>
              <a:ahLst/>
              <a:cxnLst/>
              <a:rect l="l" t="t" r="r" b="b"/>
              <a:pathLst>
                <a:path w="116426" h="82867" extrusionOk="0">
                  <a:moveTo>
                    <a:pt x="68870" y="2546"/>
                  </a:moveTo>
                  <a:lnTo>
                    <a:pt x="88990" y="16900"/>
                  </a:lnTo>
                  <a:lnTo>
                    <a:pt x="64058" y="11015"/>
                  </a:lnTo>
                  <a:lnTo>
                    <a:pt x="68870" y="2546"/>
                  </a:lnTo>
                  <a:close/>
                  <a:moveTo>
                    <a:pt x="29067" y="3818"/>
                  </a:moveTo>
                  <a:lnTo>
                    <a:pt x="36304" y="23898"/>
                  </a:lnTo>
                  <a:lnTo>
                    <a:pt x="29465" y="29545"/>
                  </a:lnTo>
                  <a:lnTo>
                    <a:pt x="29067" y="3818"/>
                  </a:lnTo>
                  <a:close/>
                  <a:moveTo>
                    <a:pt x="91972" y="18252"/>
                  </a:moveTo>
                  <a:lnTo>
                    <a:pt x="114159" y="23501"/>
                  </a:lnTo>
                  <a:lnTo>
                    <a:pt x="115591" y="35072"/>
                  </a:lnTo>
                  <a:lnTo>
                    <a:pt x="91972" y="18252"/>
                  </a:lnTo>
                  <a:close/>
                  <a:moveTo>
                    <a:pt x="54754" y="9464"/>
                  </a:moveTo>
                  <a:lnTo>
                    <a:pt x="63064" y="11453"/>
                  </a:lnTo>
                  <a:lnTo>
                    <a:pt x="44336" y="44376"/>
                  </a:lnTo>
                  <a:lnTo>
                    <a:pt x="37060" y="24097"/>
                  </a:lnTo>
                  <a:lnTo>
                    <a:pt x="54754" y="9464"/>
                  </a:lnTo>
                  <a:close/>
                  <a:moveTo>
                    <a:pt x="28829" y="30857"/>
                  </a:moveTo>
                  <a:lnTo>
                    <a:pt x="29226" y="57935"/>
                  </a:lnTo>
                  <a:lnTo>
                    <a:pt x="21552" y="36901"/>
                  </a:lnTo>
                  <a:lnTo>
                    <a:pt x="28829" y="30857"/>
                  </a:lnTo>
                  <a:close/>
                  <a:moveTo>
                    <a:pt x="36543" y="24535"/>
                  </a:moveTo>
                  <a:lnTo>
                    <a:pt x="43938" y="45092"/>
                  </a:lnTo>
                  <a:lnTo>
                    <a:pt x="43740" y="45410"/>
                  </a:lnTo>
                  <a:lnTo>
                    <a:pt x="44098" y="45609"/>
                  </a:lnTo>
                  <a:lnTo>
                    <a:pt x="44137" y="45688"/>
                  </a:lnTo>
                  <a:lnTo>
                    <a:pt x="44257" y="45688"/>
                  </a:lnTo>
                  <a:lnTo>
                    <a:pt x="44296" y="45728"/>
                  </a:lnTo>
                  <a:lnTo>
                    <a:pt x="44296" y="45688"/>
                  </a:lnTo>
                  <a:lnTo>
                    <a:pt x="74755" y="49426"/>
                  </a:lnTo>
                  <a:lnTo>
                    <a:pt x="59883" y="74357"/>
                  </a:lnTo>
                  <a:lnTo>
                    <a:pt x="30022" y="59685"/>
                  </a:lnTo>
                  <a:lnTo>
                    <a:pt x="29942" y="59566"/>
                  </a:lnTo>
                  <a:lnTo>
                    <a:pt x="29902" y="59566"/>
                  </a:lnTo>
                  <a:lnTo>
                    <a:pt x="29465" y="30340"/>
                  </a:lnTo>
                  <a:lnTo>
                    <a:pt x="36543" y="24535"/>
                  </a:lnTo>
                  <a:close/>
                  <a:moveTo>
                    <a:pt x="28073" y="61474"/>
                  </a:moveTo>
                  <a:lnTo>
                    <a:pt x="13679" y="82111"/>
                  </a:lnTo>
                  <a:lnTo>
                    <a:pt x="1472" y="77936"/>
                  </a:lnTo>
                  <a:lnTo>
                    <a:pt x="28073" y="61474"/>
                  </a:lnTo>
                  <a:close/>
                  <a:moveTo>
                    <a:pt x="28391" y="1"/>
                  </a:moveTo>
                  <a:lnTo>
                    <a:pt x="28829" y="30062"/>
                  </a:lnTo>
                  <a:lnTo>
                    <a:pt x="20797" y="36702"/>
                  </a:lnTo>
                  <a:lnTo>
                    <a:pt x="29226" y="59764"/>
                  </a:lnTo>
                  <a:lnTo>
                    <a:pt x="28988" y="60162"/>
                  </a:lnTo>
                  <a:lnTo>
                    <a:pt x="1" y="78095"/>
                  </a:lnTo>
                  <a:lnTo>
                    <a:pt x="13918" y="82867"/>
                  </a:lnTo>
                  <a:lnTo>
                    <a:pt x="29425" y="60599"/>
                  </a:lnTo>
                  <a:lnTo>
                    <a:pt x="29902" y="60321"/>
                  </a:lnTo>
                  <a:lnTo>
                    <a:pt x="60122" y="75192"/>
                  </a:lnTo>
                  <a:lnTo>
                    <a:pt x="75828" y="48909"/>
                  </a:lnTo>
                  <a:lnTo>
                    <a:pt x="44654" y="45092"/>
                  </a:lnTo>
                  <a:lnTo>
                    <a:pt x="63701" y="11612"/>
                  </a:lnTo>
                  <a:lnTo>
                    <a:pt x="90341" y="17854"/>
                  </a:lnTo>
                  <a:lnTo>
                    <a:pt x="116426" y="36463"/>
                  </a:lnTo>
                  <a:lnTo>
                    <a:pt x="114756" y="22984"/>
                  </a:lnTo>
                  <a:lnTo>
                    <a:pt x="90620" y="17298"/>
                  </a:lnTo>
                  <a:lnTo>
                    <a:pt x="68671" y="1631"/>
                  </a:lnTo>
                  <a:lnTo>
                    <a:pt x="63422" y="10856"/>
                  </a:lnTo>
                  <a:lnTo>
                    <a:pt x="54595" y="8789"/>
                  </a:lnTo>
                  <a:lnTo>
                    <a:pt x="36821" y="23461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1" name="Google Shape;3541;p127"/>
            <p:cNvSpPr/>
            <p:nvPr/>
          </p:nvSpPr>
          <p:spPr>
            <a:xfrm>
              <a:off x="3486925" y="1242125"/>
              <a:ext cx="1707825" cy="1914600"/>
            </a:xfrm>
            <a:custGeom>
              <a:avLst/>
              <a:gdLst/>
              <a:ahLst/>
              <a:cxnLst/>
              <a:rect l="l" t="t" r="r" b="b"/>
              <a:pathLst>
                <a:path w="68313" h="76584" extrusionOk="0">
                  <a:moveTo>
                    <a:pt x="28033" y="0"/>
                  </a:moveTo>
                  <a:lnTo>
                    <a:pt x="20438" y="35111"/>
                  </a:lnTo>
                  <a:lnTo>
                    <a:pt x="0" y="76305"/>
                  </a:lnTo>
                  <a:lnTo>
                    <a:pt x="557" y="76584"/>
                  </a:lnTo>
                  <a:lnTo>
                    <a:pt x="21035" y="35350"/>
                  </a:lnTo>
                  <a:lnTo>
                    <a:pt x="21035" y="35310"/>
                  </a:lnTo>
                  <a:lnTo>
                    <a:pt x="28550" y="637"/>
                  </a:lnTo>
                  <a:lnTo>
                    <a:pt x="68312" y="835"/>
                  </a:lnTo>
                  <a:lnTo>
                    <a:pt x="68312" y="199"/>
                  </a:lnTo>
                  <a:lnTo>
                    <a:pt x="280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2" name="Google Shape;3542;p127"/>
            <p:cNvSpPr/>
            <p:nvPr/>
          </p:nvSpPr>
          <p:spPr>
            <a:xfrm>
              <a:off x="3775200" y="1242125"/>
              <a:ext cx="2600500" cy="2037875"/>
            </a:xfrm>
            <a:custGeom>
              <a:avLst/>
              <a:gdLst/>
              <a:ahLst/>
              <a:cxnLst/>
              <a:rect l="l" t="t" r="r" b="b"/>
              <a:pathLst>
                <a:path w="104020" h="81515" extrusionOk="0">
                  <a:moveTo>
                    <a:pt x="56543" y="995"/>
                  </a:moveTo>
                  <a:lnTo>
                    <a:pt x="61195" y="34435"/>
                  </a:lnTo>
                  <a:lnTo>
                    <a:pt x="32685" y="43382"/>
                  </a:lnTo>
                  <a:lnTo>
                    <a:pt x="42984" y="7754"/>
                  </a:lnTo>
                  <a:lnTo>
                    <a:pt x="56543" y="995"/>
                  </a:lnTo>
                  <a:close/>
                  <a:moveTo>
                    <a:pt x="99924" y="22944"/>
                  </a:moveTo>
                  <a:lnTo>
                    <a:pt x="63581" y="47040"/>
                  </a:lnTo>
                  <a:lnTo>
                    <a:pt x="61871" y="34872"/>
                  </a:lnTo>
                  <a:lnTo>
                    <a:pt x="99924" y="22944"/>
                  </a:lnTo>
                  <a:close/>
                  <a:moveTo>
                    <a:pt x="61275" y="35071"/>
                  </a:moveTo>
                  <a:lnTo>
                    <a:pt x="62984" y="47398"/>
                  </a:lnTo>
                  <a:lnTo>
                    <a:pt x="40956" y="59327"/>
                  </a:lnTo>
                  <a:lnTo>
                    <a:pt x="32725" y="44058"/>
                  </a:lnTo>
                  <a:lnTo>
                    <a:pt x="61275" y="35071"/>
                  </a:lnTo>
                  <a:close/>
                  <a:moveTo>
                    <a:pt x="40678" y="60201"/>
                  </a:moveTo>
                  <a:lnTo>
                    <a:pt x="47556" y="72925"/>
                  </a:lnTo>
                  <a:lnTo>
                    <a:pt x="3658" y="80282"/>
                  </a:lnTo>
                  <a:lnTo>
                    <a:pt x="3658" y="80282"/>
                  </a:lnTo>
                  <a:lnTo>
                    <a:pt x="40678" y="60201"/>
                  </a:lnTo>
                  <a:close/>
                  <a:moveTo>
                    <a:pt x="57060" y="0"/>
                  </a:moveTo>
                  <a:lnTo>
                    <a:pt x="42427" y="7317"/>
                  </a:lnTo>
                  <a:lnTo>
                    <a:pt x="31930" y="43620"/>
                  </a:lnTo>
                  <a:lnTo>
                    <a:pt x="31890" y="43620"/>
                  </a:lnTo>
                  <a:lnTo>
                    <a:pt x="9305" y="34912"/>
                  </a:lnTo>
                  <a:lnTo>
                    <a:pt x="9106" y="35509"/>
                  </a:lnTo>
                  <a:lnTo>
                    <a:pt x="31890" y="44296"/>
                  </a:lnTo>
                  <a:lnTo>
                    <a:pt x="32089" y="44217"/>
                  </a:lnTo>
                  <a:lnTo>
                    <a:pt x="40399" y="59645"/>
                  </a:lnTo>
                  <a:lnTo>
                    <a:pt x="0" y="81514"/>
                  </a:lnTo>
                  <a:lnTo>
                    <a:pt x="48511" y="73403"/>
                  </a:lnTo>
                  <a:lnTo>
                    <a:pt x="41234" y="59883"/>
                  </a:lnTo>
                  <a:lnTo>
                    <a:pt x="63064" y="48074"/>
                  </a:lnTo>
                  <a:lnTo>
                    <a:pt x="63064" y="48113"/>
                  </a:lnTo>
                  <a:lnTo>
                    <a:pt x="104019" y="20995"/>
                  </a:lnTo>
                  <a:lnTo>
                    <a:pt x="104019" y="20995"/>
                  </a:lnTo>
                  <a:lnTo>
                    <a:pt x="61791" y="34236"/>
                  </a:lnTo>
                  <a:lnTo>
                    <a:pt x="570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3" name="Google Shape;3543;p127"/>
            <p:cNvSpPr/>
            <p:nvPr/>
          </p:nvSpPr>
          <p:spPr>
            <a:xfrm>
              <a:off x="4215575" y="2341575"/>
              <a:ext cx="356875" cy="355900"/>
            </a:xfrm>
            <a:custGeom>
              <a:avLst/>
              <a:gdLst/>
              <a:ahLst/>
              <a:cxnLst/>
              <a:rect l="l" t="t" r="r" b="b"/>
              <a:pathLst>
                <a:path w="14275" h="14236" fill="none" extrusionOk="0">
                  <a:moveTo>
                    <a:pt x="14275" y="0"/>
                  </a:moveTo>
                  <a:lnTo>
                    <a:pt x="0" y="14235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4" name="Google Shape;3544;p127"/>
            <p:cNvSpPr/>
            <p:nvPr/>
          </p:nvSpPr>
          <p:spPr>
            <a:xfrm>
              <a:off x="4191700" y="1243125"/>
              <a:ext cx="2214825" cy="1835075"/>
            </a:xfrm>
            <a:custGeom>
              <a:avLst/>
              <a:gdLst/>
              <a:ahLst/>
              <a:cxnLst/>
              <a:rect l="l" t="t" r="r" b="b"/>
              <a:pathLst>
                <a:path w="88593" h="73403" extrusionOk="0">
                  <a:moveTo>
                    <a:pt x="200" y="0"/>
                  </a:moveTo>
                  <a:lnTo>
                    <a:pt x="1" y="597"/>
                  </a:lnTo>
                  <a:lnTo>
                    <a:pt x="25807" y="7794"/>
                  </a:lnTo>
                  <a:lnTo>
                    <a:pt x="46364" y="47676"/>
                  </a:lnTo>
                  <a:lnTo>
                    <a:pt x="46483" y="47914"/>
                  </a:lnTo>
                  <a:lnTo>
                    <a:pt x="85411" y="35111"/>
                  </a:lnTo>
                  <a:lnTo>
                    <a:pt x="85411" y="35111"/>
                  </a:lnTo>
                  <a:lnTo>
                    <a:pt x="31175" y="72885"/>
                  </a:lnTo>
                  <a:lnTo>
                    <a:pt x="31572" y="73402"/>
                  </a:lnTo>
                  <a:lnTo>
                    <a:pt x="88552" y="33719"/>
                  </a:lnTo>
                  <a:lnTo>
                    <a:pt x="88592" y="33640"/>
                  </a:lnTo>
                  <a:lnTo>
                    <a:pt x="88592" y="33520"/>
                  </a:lnTo>
                  <a:lnTo>
                    <a:pt x="88513" y="33480"/>
                  </a:lnTo>
                  <a:lnTo>
                    <a:pt x="88393" y="33441"/>
                  </a:lnTo>
                  <a:lnTo>
                    <a:pt x="46802" y="47159"/>
                  </a:lnTo>
                  <a:lnTo>
                    <a:pt x="26284" y="7237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127"/>
            <p:cNvSpPr/>
            <p:nvPr/>
          </p:nvSpPr>
          <p:spPr>
            <a:xfrm>
              <a:off x="4516775" y="2272975"/>
              <a:ext cx="128250" cy="128250"/>
            </a:xfrm>
            <a:custGeom>
              <a:avLst/>
              <a:gdLst/>
              <a:ahLst/>
              <a:cxnLst/>
              <a:rect l="l" t="t" r="r" b="b"/>
              <a:pathLst>
                <a:path w="5130" h="5130" extrusionOk="0">
                  <a:moveTo>
                    <a:pt x="2306" y="0"/>
                  </a:moveTo>
                  <a:lnTo>
                    <a:pt x="2028" y="40"/>
                  </a:lnTo>
                  <a:lnTo>
                    <a:pt x="1790" y="120"/>
                  </a:lnTo>
                  <a:lnTo>
                    <a:pt x="1551" y="199"/>
                  </a:lnTo>
                  <a:lnTo>
                    <a:pt x="1352" y="279"/>
                  </a:lnTo>
                  <a:lnTo>
                    <a:pt x="1114" y="438"/>
                  </a:lnTo>
                  <a:lnTo>
                    <a:pt x="756" y="756"/>
                  </a:lnTo>
                  <a:lnTo>
                    <a:pt x="438" y="1114"/>
                  </a:lnTo>
                  <a:lnTo>
                    <a:pt x="279" y="1352"/>
                  </a:lnTo>
                  <a:lnTo>
                    <a:pt x="199" y="1551"/>
                  </a:lnTo>
                  <a:lnTo>
                    <a:pt x="120" y="1790"/>
                  </a:lnTo>
                  <a:lnTo>
                    <a:pt x="40" y="2028"/>
                  </a:lnTo>
                  <a:lnTo>
                    <a:pt x="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40" y="3062"/>
                  </a:lnTo>
                  <a:lnTo>
                    <a:pt x="120" y="3341"/>
                  </a:lnTo>
                  <a:lnTo>
                    <a:pt x="199" y="3579"/>
                  </a:lnTo>
                  <a:lnTo>
                    <a:pt x="279" y="3778"/>
                  </a:lnTo>
                  <a:lnTo>
                    <a:pt x="438" y="4017"/>
                  </a:lnTo>
                  <a:lnTo>
                    <a:pt x="756" y="4374"/>
                  </a:lnTo>
                  <a:lnTo>
                    <a:pt x="1114" y="4692"/>
                  </a:lnTo>
                  <a:lnTo>
                    <a:pt x="1352" y="4812"/>
                  </a:lnTo>
                  <a:lnTo>
                    <a:pt x="1551" y="4931"/>
                  </a:lnTo>
                  <a:lnTo>
                    <a:pt x="1790" y="5011"/>
                  </a:lnTo>
                  <a:lnTo>
                    <a:pt x="2028" y="5090"/>
                  </a:lnTo>
                  <a:lnTo>
                    <a:pt x="2306" y="5130"/>
                  </a:lnTo>
                  <a:lnTo>
                    <a:pt x="2823" y="5130"/>
                  </a:lnTo>
                  <a:lnTo>
                    <a:pt x="3102" y="5090"/>
                  </a:lnTo>
                  <a:lnTo>
                    <a:pt x="3340" y="5011"/>
                  </a:lnTo>
                  <a:lnTo>
                    <a:pt x="3579" y="4931"/>
                  </a:lnTo>
                  <a:lnTo>
                    <a:pt x="3778" y="4812"/>
                  </a:lnTo>
                  <a:lnTo>
                    <a:pt x="4016" y="4692"/>
                  </a:lnTo>
                  <a:lnTo>
                    <a:pt x="4374" y="4374"/>
                  </a:lnTo>
                  <a:lnTo>
                    <a:pt x="4692" y="4017"/>
                  </a:lnTo>
                  <a:lnTo>
                    <a:pt x="4812" y="3778"/>
                  </a:lnTo>
                  <a:lnTo>
                    <a:pt x="4931" y="3579"/>
                  </a:lnTo>
                  <a:lnTo>
                    <a:pt x="5010" y="3341"/>
                  </a:lnTo>
                  <a:lnTo>
                    <a:pt x="5090" y="3062"/>
                  </a:lnTo>
                  <a:lnTo>
                    <a:pt x="5130" y="2824"/>
                  </a:lnTo>
                  <a:lnTo>
                    <a:pt x="5130" y="2545"/>
                  </a:lnTo>
                  <a:lnTo>
                    <a:pt x="5130" y="2307"/>
                  </a:lnTo>
                  <a:lnTo>
                    <a:pt x="5090" y="2028"/>
                  </a:lnTo>
                  <a:lnTo>
                    <a:pt x="5010" y="1790"/>
                  </a:lnTo>
                  <a:lnTo>
                    <a:pt x="4931" y="1551"/>
                  </a:lnTo>
                  <a:lnTo>
                    <a:pt x="4812" y="1352"/>
                  </a:lnTo>
                  <a:lnTo>
                    <a:pt x="4692" y="1114"/>
                  </a:lnTo>
                  <a:lnTo>
                    <a:pt x="4374" y="756"/>
                  </a:lnTo>
                  <a:lnTo>
                    <a:pt x="4016" y="438"/>
                  </a:lnTo>
                  <a:lnTo>
                    <a:pt x="3778" y="279"/>
                  </a:lnTo>
                  <a:lnTo>
                    <a:pt x="3579" y="199"/>
                  </a:lnTo>
                  <a:lnTo>
                    <a:pt x="3340" y="120"/>
                  </a:lnTo>
                  <a:lnTo>
                    <a:pt x="3102" y="40"/>
                  </a:lnTo>
                  <a:lnTo>
                    <a:pt x="28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127"/>
            <p:cNvSpPr/>
            <p:nvPr/>
          </p:nvSpPr>
          <p:spPr>
            <a:xfrm>
              <a:off x="4130075" y="26119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062" y="1"/>
                  </a:moveTo>
                  <a:lnTo>
                    <a:pt x="2744" y="80"/>
                  </a:lnTo>
                  <a:lnTo>
                    <a:pt x="2386" y="160"/>
                  </a:lnTo>
                  <a:lnTo>
                    <a:pt x="2108" y="279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33" y="796"/>
                  </a:lnTo>
                  <a:lnTo>
                    <a:pt x="995" y="995"/>
                  </a:lnTo>
                  <a:lnTo>
                    <a:pt x="796" y="1233"/>
                  </a:lnTo>
                  <a:lnTo>
                    <a:pt x="597" y="1512"/>
                  </a:lnTo>
                  <a:lnTo>
                    <a:pt x="39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062"/>
                  </a:lnTo>
                  <a:lnTo>
                    <a:pt x="1" y="3420"/>
                  </a:lnTo>
                  <a:lnTo>
                    <a:pt x="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3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386" y="6721"/>
                  </a:lnTo>
                  <a:lnTo>
                    <a:pt x="2744" y="6800"/>
                  </a:lnTo>
                  <a:lnTo>
                    <a:pt x="3062" y="6840"/>
                  </a:lnTo>
                  <a:lnTo>
                    <a:pt x="342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1"/>
                  </a:lnTo>
                  <a:lnTo>
                    <a:pt x="5050" y="6442"/>
                  </a:lnTo>
                  <a:lnTo>
                    <a:pt x="5329" y="6283"/>
                  </a:lnTo>
                  <a:lnTo>
                    <a:pt x="5607" y="6084"/>
                  </a:lnTo>
                  <a:lnTo>
                    <a:pt x="584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0" y="4454"/>
                  </a:lnTo>
                  <a:lnTo>
                    <a:pt x="6800" y="4136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062"/>
                  </a:lnTo>
                  <a:lnTo>
                    <a:pt x="6800" y="2744"/>
                  </a:lnTo>
                  <a:lnTo>
                    <a:pt x="6720" y="2426"/>
                  </a:lnTo>
                  <a:lnTo>
                    <a:pt x="6601" y="2108"/>
                  </a:lnTo>
                  <a:lnTo>
                    <a:pt x="6442" y="1790"/>
                  </a:lnTo>
                  <a:lnTo>
                    <a:pt x="6283" y="1512"/>
                  </a:lnTo>
                  <a:lnTo>
                    <a:pt x="6084" y="1233"/>
                  </a:lnTo>
                  <a:lnTo>
                    <a:pt x="5846" y="995"/>
                  </a:lnTo>
                  <a:lnTo>
                    <a:pt x="5607" y="796"/>
                  </a:lnTo>
                  <a:lnTo>
                    <a:pt x="5329" y="597"/>
                  </a:lnTo>
                  <a:lnTo>
                    <a:pt x="5050" y="398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7" name="Google Shape;3547;p127"/>
            <p:cNvSpPr/>
            <p:nvPr/>
          </p:nvSpPr>
          <p:spPr>
            <a:xfrm>
              <a:off x="4800075" y="1388250"/>
              <a:ext cx="85525" cy="85525"/>
            </a:xfrm>
            <a:custGeom>
              <a:avLst/>
              <a:gdLst/>
              <a:ahLst/>
              <a:cxnLst/>
              <a:rect l="l" t="t" r="r" b="b"/>
              <a:pathLst>
                <a:path w="3421" h="3421" extrusionOk="0">
                  <a:moveTo>
                    <a:pt x="1353" y="1"/>
                  </a:moveTo>
                  <a:lnTo>
                    <a:pt x="1034" y="120"/>
                  </a:lnTo>
                  <a:lnTo>
                    <a:pt x="756" y="279"/>
                  </a:lnTo>
                  <a:lnTo>
                    <a:pt x="478" y="478"/>
                  </a:lnTo>
                  <a:lnTo>
                    <a:pt x="279" y="756"/>
                  </a:lnTo>
                  <a:lnTo>
                    <a:pt x="120" y="1034"/>
                  </a:lnTo>
                  <a:lnTo>
                    <a:pt x="40" y="1353"/>
                  </a:lnTo>
                  <a:lnTo>
                    <a:pt x="1" y="1710"/>
                  </a:lnTo>
                  <a:lnTo>
                    <a:pt x="40" y="2028"/>
                  </a:lnTo>
                  <a:lnTo>
                    <a:pt x="120" y="2386"/>
                  </a:lnTo>
                  <a:lnTo>
                    <a:pt x="279" y="2665"/>
                  </a:lnTo>
                  <a:lnTo>
                    <a:pt x="478" y="2903"/>
                  </a:lnTo>
                  <a:lnTo>
                    <a:pt x="756" y="3142"/>
                  </a:lnTo>
                  <a:lnTo>
                    <a:pt x="1034" y="3301"/>
                  </a:lnTo>
                  <a:lnTo>
                    <a:pt x="1353" y="3380"/>
                  </a:lnTo>
                  <a:lnTo>
                    <a:pt x="1710" y="3420"/>
                  </a:lnTo>
                  <a:lnTo>
                    <a:pt x="2068" y="3380"/>
                  </a:lnTo>
                  <a:lnTo>
                    <a:pt x="2386" y="3301"/>
                  </a:lnTo>
                  <a:lnTo>
                    <a:pt x="2665" y="3142"/>
                  </a:lnTo>
                  <a:lnTo>
                    <a:pt x="2943" y="2903"/>
                  </a:lnTo>
                  <a:lnTo>
                    <a:pt x="3142" y="2665"/>
                  </a:lnTo>
                  <a:lnTo>
                    <a:pt x="3301" y="2386"/>
                  </a:lnTo>
                  <a:lnTo>
                    <a:pt x="3380" y="2028"/>
                  </a:lnTo>
                  <a:lnTo>
                    <a:pt x="3420" y="1710"/>
                  </a:lnTo>
                  <a:lnTo>
                    <a:pt x="3380" y="1353"/>
                  </a:lnTo>
                  <a:lnTo>
                    <a:pt x="3301" y="1034"/>
                  </a:lnTo>
                  <a:lnTo>
                    <a:pt x="3142" y="756"/>
                  </a:lnTo>
                  <a:lnTo>
                    <a:pt x="2943" y="478"/>
                  </a:lnTo>
                  <a:lnTo>
                    <a:pt x="2665" y="279"/>
                  </a:lnTo>
                  <a:lnTo>
                    <a:pt x="2386" y="120"/>
                  </a:lnTo>
                  <a:lnTo>
                    <a:pt x="206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8" name="Google Shape;3548;p127"/>
            <p:cNvSpPr/>
            <p:nvPr/>
          </p:nvSpPr>
          <p:spPr>
            <a:xfrm>
              <a:off x="5087375" y="1151675"/>
              <a:ext cx="214725" cy="214725"/>
            </a:xfrm>
            <a:custGeom>
              <a:avLst/>
              <a:gdLst/>
              <a:ahLst/>
              <a:cxnLst/>
              <a:rect l="l" t="t" r="r" b="b"/>
              <a:pathLst>
                <a:path w="8589" h="8589" extrusionOk="0">
                  <a:moveTo>
                    <a:pt x="3857" y="0"/>
                  </a:moveTo>
                  <a:lnTo>
                    <a:pt x="3459" y="80"/>
                  </a:lnTo>
                  <a:lnTo>
                    <a:pt x="3022" y="199"/>
                  </a:lnTo>
                  <a:lnTo>
                    <a:pt x="2624" y="318"/>
                  </a:lnTo>
                  <a:lnTo>
                    <a:pt x="2266" y="517"/>
                  </a:lnTo>
                  <a:lnTo>
                    <a:pt x="1909" y="716"/>
                  </a:lnTo>
                  <a:lnTo>
                    <a:pt x="1591" y="994"/>
                  </a:lnTo>
                  <a:lnTo>
                    <a:pt x="1272" y="1272"/>
                  </a:lnTo>
                  <a:lnTo>
                    <a:pt x="994" y="1551"/>
                  </a:lnTo>
                  <a:lnTo>
                    <a:pt x="756" y="1909"/>
                  </a:lnTo>
                  <a:lnTo>
                    <a:pt x="517" y="2227"/>
                  </a:lnTo>
                  <a:lnTo>
                    <a:pt x="358" y="2624"/>
                  </a:lnTo>
                  <a:lnTo>
                    <a:pt x="199" y="3022"/>
                  </a:lnTo>
                  <a:lnTo>
                    <a:pt x="80" y="3420"/>
                  </a:lnTo>
                  <a:lnTo>
                    <a:pt x="40" y="3857"/>
                  </a:lnTo>
                  <a:lnTo>
                    <a:pt x="0" y="4294"/>
                  </a:lnTo>
                  <a:lnTo>
                    <a:pt x="40" y="4732"/>
                  </a:lnTo>
                  <a:lnTo>
                    <a:pt x="80" y="5169"/>
                  </a:lnTo>
                  <a:lnTo>
                    <a:pt x="199" y="5567"/>
                  </a:lnTo>
                  <a:lnTo>
                    <a:pt x="358" y="5964"/>
                  </a:lnTo>
                  <a:lnTo>
                    <a:pt x="517" y="6322"/>
                  </a:lnTo>
                  <a:lnTo>
                    <a:pt x="756" y="6680"/>
                  </a:lnTo>
                  <a:lnTo>
                    <a:pt x="994" y="7038"/>
                  </a:lnTo>
                  <a:lnTo>
                    <a:pt x="1272" y="7316"/>
                  </a:lnTo>
                  <a:lnTo>
                    <a:pt x="1591" y="7595"/>
                  </a:lnTo>
                  <a:lnTo>
                    <a:pt x="1909" y="7833"/>
                  </a:lnTo>
                  <a:lnTo>
                    <a:pt x="2266" y="8072"/>
                  </a:lnTo>
                  <a:lnTo>
                    <a:pt x="2624" y="8231"/>
                  </a:lnTo>
                  <a:lnTo>
                    <a:pt x="3022" y="8390"/>
                  </a:lnTo>
                  <a:lnTo>
                    <a:pt x="3459" y="8509"/>
                  </a:lnTo>
                  <a:lnTo>
                    <a:pt x="3857" y="8549"/>
                  </a:lnTo>
                  <a:lnTo>
                    <a:pt x="4294" y="8589"/>
                  </a:lnTo>
                  <a:lnTo>
                    <a:pt x="4732" y="8549"/>
                  </a:lnTo>
                  <a:lnTo>
                    <a:pt x="5169" y="8509"/>
                  </a:lnTo>
                  <a:lnTo>
                    <a:pt x="5567" y="8390"/>
                  </a:lnTo>
                  <a:lnTo>
                    <a:pt x="5964" y="8231"/>
                  </a:lnTo>
                  <a:lnTo>
                    <a:pt x="6362" y="8072"/>
                  </a:lnTo>
                  <a:lnTo>
                    <a:pt x="6720" y="7833"/>
                  </a:lnTo>
                  <a:lnTo>
                    <a:pt x="7038" y="7595"/>
                  </a:lnTo>
                  <a:lnTo>
                    <a:pt x="7356" y="7316"/>
                  </a:lnTo>
                  <a:lnTo>
                    <a:pt x="7634" y="7038"/>
                  </a:lnTo>
                  <a:lnTo>
                    <a:pt x="7873" y="6680"/>
                  </a:lnTo>
                  <a:lnTo>
                    <a:pt x="8072" y="6322"/>
                  </a:lnTo>
                  <a:lnTo>
                    <a:pt x="8271" y="5964"/>
                  </a:lnTo>
                  <a:lnTo>
                    <a:pt x="8390" y="5567"/>
                  </a:lnTo>
                  <a:lnTo>
                    <a:pt x="8509" y="5169"/>
                  </a:lnTo>
                  <a:lnTo>
                    <a:pt x="8589" y="4732"/>
                  </a:lnTo>
                  <a:lnTo>
                    <a:pt x="8589" y="4294"/>
                  </a:lnTo>
                  <a:lnTo>
                    <a:pt x="8589" y="3857"/>
                  </a:lnTo>
                  <a:lnTo>
                    <a:pt x="8509" y="3420"/>
                  </a:lnTo>
                  <a:lnTo>
                    <a:pt x="8390" y="3022"/>
                  </a:lnTo>
                  <a:lnTo>
                    <a:pt x="8271" y="2624"/>
                  </a:lnTo>
                  <a:lnTo>
                    <a:pt x="8072" y="2227"/>
                  </a:lnTo>
                  <a:lnTo>
                    <a:pt x="7873" y="1909"/>
                  </a:lnTo>
                  <a:lnTo>
                    <a:pt x="7634" y="1551"/>
                  </a:lnTo>
                  <a:lnTo>
                    <a:pt x="7356" y="1272"/>
                  </a:lnTo>
                  <a:lnTo>
                    <a:pt x="7038" y="994"/>
                  </a:lnTo>
                  <a:lnTo>
                    <a:pt x="6720" y="716"/>
                  </a:lnTo>
                  <a:lnTo>
                    <a:pt x="6362" y="517"/>
                  </a:lnTo>
                  <a:lnTo>
                    <a:pt x="5964" y="318"/>
                  </a:lnTo>
                  <a:lnTo>
                    <a:pt x="5567" y="199"/>
                  </a:lnTo>
                  <a:lnTo>
                    <a:pt x="5169" y="80"/>
                  </a:lnTo>
                  <a:lnTo>
                    <a:pt x="47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9" name="Google Shape;3549;p127"/>
            <p:cNvSpPr/>
            <p:nvPr/>
          </p:nvSpPr>
          <p:spPr>
            <a:xfrm>
              <a:off x="4108200" y="1164575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1"/>
                  </a:moveTo>
                  <a:lnTo>
                    <a:pt x="2744" y="80"/>
                  </a:lnTo>
                  <a:lnTo>
                    <a:pt x="2426" y="160"/>
                  </a:lnTo>
                  <a:lnTo>
                    <a:pt x="2108" y="279"/>
                  </a:lnTo>
                  <a:lnTo>
                    <a:pt x="1790" y="399"/>
                  </a:lnTo>
                  <a:lnTo>
                    <a:pt x="1512" y="597"/>
                  </a:lnTo>
                  <a:lnTo>
                    <a:pt x="1273" y="796"/>
                  </a:lnTo>
                  <a:lnTo>
                    <a:pt x="995" y="995"/>
                  </a:lnTo>
                  <a:lnTo>
                    <a:pt x="796" y="1234"/>
                  </a:lnTo>
                  <a:lnTo>
                    <a:pt x="597" y="1512"/>
                  </a:lnTo>
                  <a:lnTo>
                    <a:pt x="43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5"/>
                  </a:lnTo>
                  <a:lnTo>
                    <a:pt x="41" y="3063"/>
                  </a:lnTo>
                  <a:lnTo>
                    <a:pt x="1" y="3421"/>
                  </a:lnTo>
                  <a:lnTo>
                    <a:pt x="4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438" y="5051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73" y="6085"/>
                  </a:lnTo>
                  <a:lnTo>
                    <a:pt x="1512" y="6283"/>
                  </a:lnTo>
                  <a:lnTo>
                    <a:pt x="1790" y="6443"/>
                  </a:lnTo>
                  <a:lnTo>
                    <a:pt x="2108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40"/>
                  </a:lnTo>
                  <a:lnTo>
                    <a:pt x="346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2"/>
                  </a:lnTo>
                  <a:lnTo>
                    <a:pt x="5090" y="6443"/>
                  </a:lnTo>
                  <a:lnTo>
                    <a:pt x="5369" y="6283"/>
                  </a:lnTo>
                  <a:lnTo>
                    <a:pt x="5647" y="6085"/>
                  </a:lnTo>
                  <a:lnTo>
                    <a:pt x="588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82" y="5051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6"/>
                  </a:lnTo>
                  <a:lnTo>
                    <a:pt x="6880" y="3778"/>
                  </a:lnTo>
                  <a:lnTo>
                    <a:pt x="6880" y="3421"/>
                  </a:lnTo>
                  <a:lnTo>
                    <a:pt x="6880" y="3063"/>
                  </a:lnTo>
                  <a:lnTo>
                    <a:pt x="6800" y="2745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82" y="1790"/>
                  </a:lnTo>
                  <a:lnTo>
                    <a:pt x="6283" y="1512"/>
                  </a:lnTo>
                  <a:lnTo>
                    <a:pt x="6084" y="1234"/>
                  </a:lnTo>
                  <a:lnTo>
                    <a:pt x="5886" y="995"/>
                  </a:lnTo>
                  <a:lnTo>
                    <a:pt x="5647" y="796"/>
                  </a:lnTo>
                  <a:lnTo>
                    <a:pt x="5369" y="597"/>
                  </a:lnTo>
                  <a:lnTo>
                    <a:pt x="5090" y="399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0" name="Google Shape;3550;p127"/>
            <p:cNvSpPr/>
            <p:nvPr/>
          </p:nvSpPr>
          <p:spPr>
            <a:xfrm>
              <a:off x="5272250" y="23455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0"/>
                  </a:moveTo>
                  <a:lnTo>
                    <a:pt x="2744" y="80"/>
                  </a:lnTo>
                  <a:lnTo>
                    <a:pt x="2426" y="159"/>
                  </a:lnTo>
                  <a:lnTo>
                    <a:pt x="2108" y="278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73" y="795"/>
                  </a:lnTo>
                  <a:lnTo>
                    <a:pt x="995" y="994"/>
                  </a:lnTo>
                  <a:lnTo>
                    <a:pt x="796" y="1233"/>
                  </a:lnTo>
                  <a:lnTo>
                    <a:pt x="597" y="1511"/>
                  </a:lnTo>
                  <a:lnTo>
                    <a:pt x="398" y="1789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41" y="3102"/>
                  </a:lnTo>
                  <a:lnTo>
                    <a:pt x="1" y="3420"/>
                  </a:lnTo>
                  <a:lnTo>
                    <a:pt x="41" y="3778"/>
                  </a:lnTo>
                  <a:lnTo>
                    <a:pt x="80" y="4135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8"/>
                  </a:lnTo>
                  <a:lnTo>
                    <a:pt x="796" y="5607"/>
                  </a:lnTo>
                  <a:lnTo>
                    <a:pt x="995" y="5885"/>
                  </a:lnTo>
                  <a:lnTo>
                    <a:pt x="127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426" y="6720"/>
                  </a:lnTo>
                  <a:lnTo>
                    <a:pt x="2744" y="6800"/>
                  </a:lnTo>
                  <a:lnTo>
                    <a:pt x="3102" y="6839"/>
                  </a:lnTo>
                  <a:lnTo>
                    <a:pt x="3420" y="6879"/>
                  </a:lnTo>
                  <a:lnTo>
                    <a:pt x="3778" y="6839"/>
                  </a:lnTo>
                  <a:lnTo>
                    <a:pt x="4136" y="6800"/>
                  </a:lnTo>
                  <a:lnTo>
                    <a:pt x="4454" y="6720"/>
                  </a:lnTo>
                  <a:lnTo>
                    <a:pt x="4772" y="6601"/>
                  </a:lnTo>
                  <a:lnTo>
                    <a:pt x="5090" y="6442"/>
                  </a:lnTo>
                  <a:lnTo>
                    <a:pt x="5369" y="6283"/>
                  </a:lnTo>
                  <a:lnTo>
                    <a:pt x="5607" y="6084"/>
                  </a:lnTo>
                  <a:lnTo>
                    <a:pt x="5886" y="5885"/>
                  </a:lnTo>
                  <a:lnTo>
                    <a:pt x="6085" y="5607"/>
                  </a:lnTo>
                  <a:lnTo>
                    <a:pt x="6283" y="5368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5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102"/>
                  </a:lnTo>
                  <a:lnTo>
                    <a:pt x="6800" y="2744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42" y="1789"/>
                  </a:lnTo>
                  <a:lnTo>
                    <a:pt x="6283" y="1511"/>
                  </a:lnTo>
                  <a:lnTo>
                    <a:pt x="6085" y="1233"/>
                  </a:lnTo>
                  <a:lnTo>
                    <a:pt x="5886" y="994"/>
                  </a:lnTo>
                  <a:lnTo>
                    <a:pt x="5607" y="795"/>
                  </a:lnTo>
                  <a:lnTo>
                    <a:pt x="5369" y="597"/>
                  </a:lnTo>
                  <a:lnTo>
                    <a:pt x="5090" y="398"/>
                  </a:lnTo>
                  <a:lnTo>
                    <a:pt x="4772" y="278"/>
                  </a:lnTo>
                  <a:lnTo>
                    <a:pt x="4454" y="159"/>
                  </a:lnTo>
                  <a:lnTo>
                    <a:pt x="4136" y="80"/>
                  </a:lnTo>
                  <a:lnTo>
                    <a:pt x="37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1" name="Google Shape;3551;p127"/>
            <p:cNvSpPr/>
            <p:nvPr/>
          </p:nvSpPr>
          <p:spPr>
            <a:xfrm>
              <a:off x="6332925" y="2049300"/>
              <a:ext cx="86500" cy="85525"/>
            </a:xfrm>
            <a:custGeom>
              <a:avLst/>
              <a:gdLst/>
              <a:ahLst/>
              <a:cxnLst/>
              <a:rect l="l" t="t" r="r" b="b"/>
              <a:pathLst>
                <a:path w="3460" h="3421" extrusionOk="0">
                  <a:moveTo>
                    <a:pt x="1710" y="1"/>
                  </a:moveTo>
                  <a:lnTo>
                    <a:pt x="1392" y="41"/>
                  </a:lnTo>
                  <a:lnTo>
                    <a:pt x="1074" y="120"/>
                  </a:lnTo>
                  <a:lnTo>
                    <a:pt x="756" y="279"/>
                  </a:lnTo>
                  <a:lnTo>
                    <a:pt x="518" y="518"/>
                  </a:lnTo>
                  <a:lnTo>
                    <a:pt x="319" y="756"/>
                  </a:lnTo>
                  <a:lnTo>
                    <a:pt x="160" y="1035"/>
                  </a:lnTo>
                  <a:lnTo>
                    <a:pt x="40" y="1353"/>
                  </a:lnTo>
                  <a:lnTo>
                    <a:pt x="1" y="1711"/>
                  </a:lnTo>
                  <a:lnTo>
                    <a:pt x="40" y="2069"/>
                  </a:lnTo>
                  <a:lnTo>
                    <a:pt x="160" y="2387"/>
                  </a:lnTo>
                  <a:lnTo>
                    <a:pt x="319" y="2665"/>
                  </a:lnTo>
                  <a:lnTo>
                    <a:pt x="518" y="2943"/>
                  </a:lnTo>
                  <a:lnTo>
                    <a:pt x="756" y="3142"/>
                  </a:lnTo>
                  <a:lnTo>
                    <a:pt x="1074" y="3301"/>
                  </a:lnTo>
                  <a:lnTo>
                    <a:pt x="1392" y="3381"/>
                  </a:lnTo>
                  <a:lnTo>
                    <a:pt x="1710" y="3420"/>
                  </a:lnTo>
                  <a:lnTo>
                    <a:pt x="2068" y="3381"/>
                  </a:lnTo>
                  <a:lnTo>
                    <a:pt x="2386" y="3301"/>
                  </a:lnTo>
                  <a:lnTo>
                    <a:pt x="2704" y="3142"/>
                  </a:lnTo>
                  <a:lnTo>
                    <a:pt x="2943" y="2943"/>
                  </a:lnTo>
                  <a:lnTo>
                    <a:pt x="3142" y="2665"/>
                  </a:lnTo>
                  <a:lnTo>
                    <a:pt x="3301" y="2387"/>
                  </a:lnTo>
                  <a:lnTo>
                    <a:pt x="3420" y="2069"/>
                  </a:lnTo>
                  <a:lnTo>
                    <a:pt x="3460" y="1711"/>
                  </a:lnTo>
                  <a:lnTo>
                    <a:pt x="3420" y="1353"/>
                  </a:lnTo>
                  <a:lnTo>
                    <a:pt x="3301" y="1035"/>
                  </a:lnTo>
                  <a:lnTo>
                    <a:pt x="3142" y="756"/>
                  </a:lnTo>
                  <a:lnTo>
                    <a:pt x="2943" y="518"/>
                  </a:lnTo>
                  <a:lnTo>
                    <a:pt x="2704" y="279"/>
                  </a:lnTo>
                  <a:lnTo>
                    <a:pt x="2386" y="120"/>
                  </a:lnTo>
                  <a:lnTo>
                    <a:pt x="2068" y="41"/>
                  </a:lnTo>
                  <a:lnTo>
                    <a:pt x="17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2" name="Google Shape;3552;p127"/>
            <p:cNvSpPr/>
            <p:nvPr/>
          </p:nvSpPr>
          <p:spPr>
            <a:xfrm>
              <a:off x="6251425" y="1692425"/>
              <a:ext cx="171975" cy="172000"/>
            </a:xfrm>
            <a:custGeom>
              <a:avLst/>
              <a:gdLst/>
              <a:ahLst/>
              <a:cxnLst/>
              <a:rect l="l" t="t" r="r" b="b"/>
              <a:pathLst>
                <a:path w="6879" h="6880" extrusionOk="0">
                  <a:moveTo>
                    <a:pt x="3459" y="1"/>
                  </a:moveTo>
                  <a:lnTo>
                    <a:pt x="3102" y="41"/>
                  </a:lnTo>
                  <a:lnTo>
                    <a:pt x="2744" y="81"/>
                  </a:lnTo>
                  <a:lnTo>
                    <a:pt x="2426" y="160"/>
                  </a:lnTo>
                  <a:lnTo>
                    <a:pt x="2107" y="279"/>
                  </a:lnTo>
                  <a:lnTo>
                    <a:pt x="1789" y="438"/>
                  </a:lnTo>
                  <a:lnTo>
                    <a:pt x="1511" y="597"/>
                  </a:lnTo>
                  <a:lnTo>
                    <a:pt x="1272" y="796"/>
                  </a:lnTo>
                  <a:lnTo>
                    <a:pt x="994" y="1035"/>
                  </a:lnTo>
                  <a:lnTo>
                    <a:pt x="795" y="1273"/>
                  </a:lnTo>
                  <a:lnTo>
                    <a:pt x="597" y="1512"/>
                  </a:lnTo>
                  <a:lnTo>
                    <a:pt x="437" y="1830"/>
                  </a:lnTo>
                  <a:lnTo>
                    <a:pt x="278" y="2108"/>
                  </a:lnTo>
                  <a:lnTo>
                    <a:pt x="159" y="2427"/>
                  </a:lnTo>
                  <a:lnTo>
                    <a:pt x="80" y="2745"/>
                  </a:lnTo>
                  <a:lnTo>
                    <a:pt x="40" y="3102"/>
                  </a:lnTo>
                  <a:lnTo>
                    <a:pt x="0" y="3460"/>
                  </a:lnTo>
                  <a:lnTo>
                    <a:pt x="40" y="3818"/>
                  </a:lnTo>
                  <a:lnTo>
                    <a:pt x="80" y="4136"/>
                  </a:lnTo>
                  <a:lnTo>
                    <a:pt x="159" y="4454"/>
                  </a:lnTo>
                  <a:lnTo>
                    <a:pt x="278" y="4773"/>
                  </a:lnTo>
                  <a:lnTo>
                    <a:pt x="437" y="5091"/>
                  </a:lnTo>
                  <a:lnTo>
                    <a:pt x="597" y="5369"/>
                  </a:lnTo>
                  <a:lnTo>
                    <a:pt x="795" y="5647"/>
                  </a:lnTo>
                  <a:lnTo>
                    <a:pt x="994" y="5886"/>
                  </a:lnTo>
                  <a:lnTo>
                    <a:pt x="1272" y="6085"/>
                  </a:lnTo>
                  <a:lnTo>
                    <a:pt x="1511" y="6284"/>
                  </a:lnTo>
                  <a:lnTo>
                    <a:pt x="1789" y="6482"/>
                  </a:lnTo>
                  <a:lnTo>
                    <a:pt x="2107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80"/>
                  </a:lnTo>
                  <a:lnTo>
                    <a:pt x="3778" y="6880"/>
                  </a:lnTo>
                  <a:lnTo>
                    <a:pt x="4135" y="6800"/>
                  </a:lnTo>
                  <a:lnTo>
                    <a:pt x="4453" y="6721"/>
                  </a:lnTo>
                  <a:lnTo>
                    <a:pt x="4772" y="6602"/>
                  </a:lnTo>
                  <a:lnTo>
                    <a:pt x="5090" y="6482"/>
                  </a:lnTo>
                  <a:lnTo>
                    <a:pt x="5368" y="6284"/>
                  </a:lnTo>
                  <a:lnTo>
                    <a:pt x="5646" y="6085"/>
                  </a:lnTo>
                  <a:lnTo>
                    <a:pt x="5885" y="5886"/>
                  </a:lnTo>
                  <a:lnTo>
                    <a:pt x="6084" y="5647"/>
                  </a:lnTo>
                  <a:lnTo>
                    <a:pt x="6283" y="5369"/>
                  </a:lnTo>
                  <a:lnTo>
                    <a:pt x="6481" y="5091"/>
                  </a:lnTo>
                  <a:lnTo>
                    <a:pt x="6601" y="4773"/>
                  </a:lnTo>
                  <a:lnTo>
                    <a:pt x="6720" y="4454"/>
                  </a:lnTo>
                  <a:lnTo>
                    <a:pt x="6799" y="4136"/>
                  </a:lnTo>
                  <a:lnTo>
                    <a:pt x="6879" y="3818"/>
                  </a:lnTo>
                  <a:lnTo>
                    <a:pt x="6879" y="3460"/>
                  </a:lnTo>
                  <a:lnTo>
                    <a:pt x="6879" y="3102"/>
                  </a:lnTo>
                  <a:lnTo>
                    <a:pt x="6799" y="2745"/>
                  </a:lnTo>
                  <a:lnTo>
                    <a:pt x="6720" y="2427"/>
                  </a:lnTo>
                  <a:lnTo>
                    <a:pt x="6601" y="2108"/>
                  </a:lnTo>
                  <a:lnTo>
                    <a:pt x="6481" y="1830"/>
                  </a:lnTo>
                  <a:lnTo>
                    <a:pt x="6283" y="1512"/>
                  </a:lnTo>
                  <a:lnTo>
                    <a:pt x="6084" y="1273"/>
                  </a:lnTo>
                  <a:lnTo>
                    <a:pt x="5885" y="1035"/>
                  </a:lnTo>
                  <a:lnTo>
                    <a:pt x="5646" y="796"/>
                  </a:lnTo>
                  <a:lnTo>
                    <a:pt x="5368" y="597"/>
                  </a:lnTo>
                  <a:lnTo>
                    <a:pt x="5090" y="438"/>
                  </a:lnTo>
                  <a:lnTo>
                    <a:pt x="4772" y="279"/>
                  </a:lnTo>
                  <a:lnTo>
                    <a:pt x="4453" y="160"/>
                  </a:lnTo>
                  <a:lnTo>
                    <a:pt x="4135" y="81"/>
                  </a:lnTo>
                  <a:lnTo>
                    <a:pt x="3778" y="41"/>
                  </a:lnTo>
                  <a:lnTo>
                    <a:pt x="34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3" name="Google Shape;3553;p127"/>
            <p:cNvSpPr/>
            <p:nvPr/>
          </p:nvSpPr>
          <p:spPr>
            <a:xfrm>
              <a:off x="4868675" y="2955900"/>
              <a:ext cx="214725" cy="214750"/>
            </a:xfrm>
            <a:custGeom>
              <a:avLst/>
              <a:gdLst/>
              <a:ahLst/>
              <a:cxnLst/>
              <a:rect l="l" t="t" r="r" b="b"/>
              <a:pathLst>
                <a:path w="8589" h="8590" extrusionOk="0">
                  <a:moveTo>
                    <a:pt x="3857" y="1"/>
                  </a:moveTo>
                  <a:lnTo>
                    <a:pt x="3420" y="80"/>
                  </a:lnTo>
                  <a:lnTo>
                    <a:pt x="3022" y="160"/>
                  </a:lnTo>
                  <a:lnTo>
                    <a:pt x="2625" y="319"/>
                  </a:lnTo>
                  <a:lnTo>
                    <a:pt x="2227" y="517"/>
                  </a:lnTo>
                  <a:lnTo>
                    <a:pt x="1909" y="716"/>
                  </a:lnTo>
                  <a:lnTo>
                    <a:pt x="1551" y="955"/>
                  </a:lnTo>
                  <a:lnTo>
                    <a:pt x="1273" y="1233"/>
                  </a:lnTo>
                  <a:lnTo>
                    <a:pt x="994" y="1551"/>
                  </a:lnTo>
                  <a:lnTo>
                    <a:pt x="716" y="1869"/>
                  </a:lnTo>
                  <a:lnTo>
                    <a:pt x="517" y="2227"/>
                  </a:lnTo>
                  <a:lnTo>
                    <a:pt x="318" y="2625"/>
                  </a:lnTo>
                  <a:lnTo>
                    <a:pt x="199" y="2983"/>
                  </a:lnTo>
                  <a:lnTo>
                    <a:pt x="80" y="3420"/>
                  </a:lnTo>
                  <a:lnTo>
                    <a:pt x="0" y="3858"/>
                  </a:lnTo>
                  <a:lnTo>
                    <a:pt x="0" y="4295"/>
                  </a:lnTo>
                  <a:lnTo>
                    <a:pt x="0" y="4732"/>
                  </a:lnTo>
                  <a:lnTo>
                    <a:pt x="80" y="5130"/>
                  </a:lnTo>
                  <a:lnTo>
                    <a:pt x="199" y="5567"/>
                  </a:lnTo>
                  <a:lnTo>
                    <a:pt x="318" y="5965"/>
                  </a:lnTo>
                  <a:lnTo>
                    <a:pt x="517" y="6323"/>
                  </a:lnTo>
                  <a:lnTo>
                    <a:pt x="716" y="6681"/>
                  </a:lnTo>
                  <a:lnTo>
                    <a:pt x="994" y="6999"/>
                  </a:lnTo>
                  <a:lnTo>
                    <a:pt x="1273" y="7317"/>
                  </a:lnTo>
                  <a:lnTo>
                    <a:pt x="1551" y="7595"/>
                  </a:lnTo>
                  <a:lnTo>
                    <a:pt x="1909" y="7834"/>
                  </a:lnTo>
                  <a:lnTo>
                    <a:pt x="2227" y="8072"/>
                  </a:lnTo>
                  <a:lnTo>
                    <a:pt x="2625" y="8231"/>
                  </a:lnTo>
                  <a:lnTo>
                    <a:pt x="3022" y="8390"/>
                  </a:lnTo>
                  <a:lnTo>
                    <a:pt x="3420" y="8470"/>
                  </a:lnTo>
                  <a:lnTo>
                    <a:pt x="3857" y="8550"/>
                  </a:lnTo>
                  <a:lnTo>
                    <a:pt x="4295" y="8589"/>
                  </a:lnTo>
                  <a:lnTo>
                    <a:pt x="4732" y="8550"/>
                  </a:lnTo>
                  <a:lnTo>
                    <a:pt x="5169" y="8470"/>
                  </a:lnTo>
                  <a:lnTo>
                    <a:pt x="5567" y="8390"/>
                  </a:lnTo>
                  <a:lnTo>
                    <a:pt x="5965" y="8231"/>
                  </a:lnTo>
                  <a:lnTo>
                    <a:pt x="6322" y="8072"/>
                  </a:lnTo>
                  <a:lnTo>
                    <a:pt x="6680" y="7834"/>
                  </a:lnTo>
                  <a:lnTo>
                    <a:pt x="7038" y="7595"/>
                  </a:lnTo>
                  <a:lnTo>
                    <a:pt x="7317" y="7317"/>
                  </a:lnTo>
                  <a:lnTo>
                    <a:pt x="7595" y="6999"/>
                  </a:lnTo>
                  <a:lnTo>
                    <a:pt x="7873" y="6681"/>
                  </a:lnTo>
                  <a:lnTo>
                    <a:pt x="8072" y="6323"/>
                  </a:lnTo>
                  <a:lnTo>
                    <a:pt x="8231" y="5965"/>
                  </a:lnTo>
                  <a:lnTo>
                    <a:pt x="8390" y="5567"/>
                  </a:lnTo>
                  <a:lnTo>
                    <a:pt x="8509" y="5130"/>
                  </a:lnTo>
                  <a:lnTo>
                    <a:pt x="8549" y="4732"/>
                  </a:lnTo>
                  <a:lnTo>
                    <a:pt x="8589" y="4295"/>
                  </a:lnTo>
                  <a:lnTo>
                    <a:pt x="8549" y="3858"/>
                  </a:lnTo>
                  <a:lnTo>
                    <a:pt x="8509" y="3420"/>
                  </a:lnTo>
                  <a:lnTo>
                    <a:pt x="8390" y="2983"/>
                  </a:lnTo>
                  <a:lnTo>
                    <a:pt x="8231" y="2625"/>
                  </a:lnTo>
                  <a:lnTo>
                    <a:pt x="8072" y="2227"/>
                  </a:lnTo>
                  <a:lnTo>
                    <a:pt x="7873" y="1869"/>
                  </a:lnTo>
                  <a:lnTo>
                    <a:pt x="7595" y="1551"/>
                  </a:lnTo>
                  <a:lnTo>
                    <a:pt x="7317" y="1233"/>
                  </a:lnTo>
                  <a:lnTo>
                    <a:pt x="7038" y="955"/>
                  </a:lnTo>
                  <a:lnTo>
                    <a:pt x="6680" y="716"/>
                  </a:lnTo>
                  <a:lnTo>
                    <a:pt x="6322" y="517"/>
                  </a:lnTo>
                  <a:lnTo>
                    <a:pt x="5965" y="319"/>
                  </a:lnTo>
                  <a:lnTo>
                    <a:pt x="5567" y="160"/>
                  </a:lnTo>
                  <a:lnTo>
                    <a:pt x="5169" y="80"/>
                  </a:lnTo>
                  <a:lnTo>
                    <a:pt x="47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4" name="Google Shape;3554;p127"/>
            <p:cNvSpPr/>
            <p:nvPr/>
          </p:nvSpPr>
          <p:spPr>
            <a:xfrm>
              <a:off x="1862600" y="3088100"/>
              <a:ext cx="2253575" cy="2372875"/>
            </a:xfrm>
            <a:custGeom>
              <a:avLst/>
              <a:gdLst/>
              <a:ahLst/>
              <a:cxnLst/>
              <a:rect l="l" t="t" r="r" b="b"/>
              <a:pathLst>
                <a:path w="90143" h="94915" extrusionOk="0">
                  <a:moveTo>
                    <a:pt x="43024" y="30141"/>
                  </a:moveTo>
                  <a:lnTo>
                    <a:pt x="50301" y="41792"/>
                  </a:lnTo>
                  <a:lnTo>
                    <a:pt x="45171" y="40002"/>
                  </a:lnTo>
                  <a:lnTo>
                    <a:pt x="43024" y="30141"/>
                  </a:lnTo>
                  <a:close/>
                  <a:moveTo>
                    <a:pt x="1432" y="717"/>
                  </a:moveTo>
                  <a:lnTo>
                    <a:pt x="64973" y="2904"/>
                  </a:lnTo>
                  <a:lnTo>
                    <a:pt x="83980" y="43780"/>
                  </a:lnTo>
                  <a:lnTo>
                    <a:pt x="50738" y="65172"/>
                  </a:lnTo>
                  <a:lnTo>
                    <a:pt x="45330" y="40718"/>
                  </a:lnTo>
                  <a:lnTo>
                    <a:pt x="51812" y="43024"/>
                  </a:lnTo>
                  <a:lnTo>
                    <a:pt x="51812" y="43024"/>
                  </a:lnTo>
                  <a:lnTo>
                    <a:pt x="41593" y="26682"/>
                  </a:lnTo>
                  <a:lnTo>
                    <a:pt x="44456" y="39724"/>
                  </a:lnTo>
                  <a:lnTo>
                    <a:pt x="30777" y="34873"/>
                  </a:lnTo>
                  <a:lnTo>
                    <a:pt x="1432" y="717"/>
                  </a:lnTo>
                  <a:close/>
                  <a:moveTo>
                    <a:pt x="84218" y="44853"/>
                  </a:moveTo>
                  <a:lnTo>
                    <a:pt x="89427" y="76783"/>
                  </a:lnTo>
                  <a:lnTo>
                    <a:pt x="57736" y="93523"/>
                  </a:lnTo>
                  <a:lnTo>
                    <a:pt x="84218" y="44853"/>
                  </a:lnTo>
                  <a:close/>
                  <a:moveTo>
                    <a:pt x="1" y="1"/>
                  </a:moveTo>
                  <a:lnTo>
                    <a:pt x="30380" y="35350"/>
                  </a:lnTo>
                  <a:lnTo>
                    <a:pt x="30419" y="35430"/>
                  </a:lnTo>
                  <a:lnTo>
                    <a:pt x="44615" y="40480"/>
                  </a:lnTo>
                  <a:lnTo>
                    <a:pt x="50301" y="66206"/>
                  </a:lnTo>
                  <a:lnTo>
                    <a:pt x="83542" y="44814"/>
                  </a:lnTo>
                  <a:lnTo>
                    <a:pt x="56384" y="94716"/>
                  </a:lnTo>
                  <a:lnTo>
                    <a:pt x="56384" y="94796"/>
                  </a:lnTo>
                  <a:lnTo>
                    <a:pt x="56424" y="94875"/>
                  </a:lnTo>
                  <a:lnTo>
                    <a:pt x="56464" y="94915"/>
                  </a:lnTo>
                  <a:lnTo>
                    <a:pt x="56543" y="94875"/>
                  </a:lnTo>
                  <a:lnTo>
                    <a:pt x="90143" y="77141"/>
                  </a:lnTo>
                  <a:lnTo>
                    <a:pt x="84735" y="43939"/>
                  </a:lnTo>
                  <a:lnTo>
                    <a:pt x="85252" y="42945"/>
                  </a:lnTo>
                  <a:lnTo>
                    <a:pt x="84536" y="43422"/>
                  </a:lnTo>
                  <a:lnTo>
                    <a:pt x="65371" y="23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5" name="Google Shape;3555;p127"/>
            <p:cNvSpPr/>
            <p:nvPr/>
          </p:nvSpPr>
          <p:spPr>
            <a:xfrm>
              <a:off x="1589250" y="3124900"/>
              <a:ext cx="2383800" cy="2334100"/>
            </a:xfrm>
            <a:custGeom>
              <a:avLst/>
              <a:gdLst/>
              <a:ahLst/>
              <a:cxnLst/>
              <a:rect l="l" t="t" r="r" b="b"/>
              <a:pathLst>
                <a:path w="95352" h="93364" extrusionOk="0">
                  <a:moveTo>
                    <a:pt x="74515" y="6561"/>
                  </a:moveTo>
                  <a:lnTo>
                    <a:pt x="66563" y="40837"/>
                  </a:lnTo>
                  <a:lnTo>
                    <a:pt x="62428" y="40638"/>
                  </a:lnTo>
                  <a:lnTo>
                    <a:pt x="74515" y="6561"/>
                  </a:lnTo>
                  <a:close/>
                  <a:moveTo>
                    <a:pt x="74436" y="2505"/>
                  </a:moveTo>
                  <a:lnTo>
                    <a:pt x="52726" y="26721"/>
                  </a:lnTo>
                  <a:lnTo>
                    <a:pt x="52845" y="26800"/>
                  </a:lnTo>
                  <a:lnTo>
                    <a:pt x="41393" y="33361"/>
                  </a:lnTo>
                  <a:lnTo>
                    <a:pt x="4136" y="45091"/>
                  </a:lnTo>
                  <a:lnTo>
                    <a:pt x="4136" y="45091"/>
                  </a:lnTo>
                  <a:lnTo>
                    <a:pt x="74436" y="2505"/>
                  </a:lnTo>
                  <a:close/>
                  <a:moveTo>
                    <a:pt x="75271" y="2545"/>
                  </a:moveTo>
                  <a:lnTo>
                    <a:pt x="61553" y="41234"/>
                  </a:lnTo>
                  <a:lnTo>
                    <a:pt x="66404" y="41433"/>
                  </a:lnTo>
                  <a:lnTo>
                    <a:pt x="61115" y="64217"/>
                  </a:lnTo>
                  <a:lnTo>
                    <a:pt x="67438" y="92329"/>
                  </a:lnTo>
                  <a:lnTo>
                    <a:pt x="67438" y="92329"/>
                  </a:lnTo>
                  <a:lnTo>
                    <a:pt x="18251" y="73005"/>
                  </a:lnTo>
                  <a:lnTo>
                    <a:pt x="27397" y="66563"/>
                  </a:lnTo>
                  <a:lnTo>
                    <a:pt x="54237" y="26005"/>
                  </a:lnTo>
                  <a:lnTo>
                    <a:pt x="75271" y="2545"/>
                  </a:lnTo>
                  <a:close/>
                  <a:moveTo>
                    <a:pt x="76702" y="0"/>
                  </a:moveTo>
                  <a:lnTo>
                    <a:pt x="75907" y="875"/>
                  </a:lnTo>
                  <a:lnTo>
                    <a:pt x="80" y="46801"/>
                  </a:lnTo>
                  <a:lnTo>
                    <a:pt x="0" y="46881"/>
                  </a:lnTo>
                  <a:lnTo>
                    <a:pt x="40" y="46960"/>
                  </a:lnTo>
                  <a:lnTo>
                    <a:pt x="80" y="47000"/>
                  </a:lnTo>
                  <a:lnTo>
                    <a:pt x="159" y="47000"/>
                  </a:lnTo>
                  <a:lnTo>
                    <a:pt x="41632" y="33958"/>
                  </a:lnTo>
                  <a:lnTo>
                    <a:pt x="41672" y="33958"/>
                  </a:lnTo>
                  <a:lnTo>
                    <a:pt x="52248" y="27914"/>
                  </a:lnTo>
                  <a:lnTo>
                    <a:pt x="26920" y="66126"/>
                  </a:lnTo>
                  <a:lnTo>
                    <a:pt x="16939" y="73164"/>
                  </a:lnTo>
                  <a:lnTo>
                    <a:pt x="68352" y="93363"/>
                  </a:lnTo>
                  <a:lnTo>
                    <a:pt x="61752" y="64217"/>
                  </a:lnTo>
                  <a:lnTo>
                    <a:pt x="67040" y="41473"/>
                  </a:lnTo>
                  <a:lnTo>
                    <a:pt x="95311" y="42745"/>
                  </a:lnTo>
                  <a:lnTo>
                    <a:pt x="95351" y="42109"/>
                  </a:lnTo>
                  <a:lnTo>
                    <a:pt x="67199" y="40837"/>
                  </a:lnTo>
                  <a:lnTo>
                    <a:pt x="76424" y="1233"/>
                  </a:lnTo>
                  <a:lnTo>
                    <a:pt x="76702" y="398"/>
                  </a:lnTo>
                  <a:lnTo>
                    <a:pt x="76702" y="398"/>
                  </a:lnTo>
                  <a:lnTo>
                    <a:pt x="76583" y="477"/>
                  </a:lnTo>
                  <a:lnTo>
                    <a:pt x="76583" y="477"/>
                  </a:lnTo>
                  <a:lnTo>
                    <a:pt x="767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6" name="Google Shape;3556;p127"/>
            <p:cNvSpPr/>
            <p:nvPr/>
          </p:nvSpPr>
          <p:spPr>
            <a:xfrm>
              <a:off x="1620050" y="3054325"/>
              <a:ext cx="1676025" cy="2386775"/>
            </a:xfrm>
            <a:custGeom>
              <a:avLst/>
              <a:gdLst/>
              <a:ahLst/>
              <a:cxnLst/>
              <a:rect l="l" t="t" r="r" b="b"/>
              <a:pathLst>
                <a:path w="67041" h="95471" extrusionOk="0">
                  <a:moveTo>
                    <a:pt x="10140" y="3778"/>
                  </a:moveTo>
                  <a:lnTo>
                    <a:pt x="14673" y="59923"/>
                  </a:lnTo>
                  <a:lnTo>
                    <a:pt x="717" y="48869"/>
                  </a:lnTo>
                  <a:lnTo>
                    <a:pt x="10140" y="3778"/>
                  </a:lnTo>
                  <a:close/>
                  <a:moveTo>
                    <a:pt x="40360" y="37178"/>
                  </a:moveTo>
                  <a:lnTo>
                    <a:pt x="59645" y="66722"/>
                  </a:lnTo>
                  <a:lnTo>
                    <a:pt x="26443" y="68829"/>
                  </a:lnTo>
                  <a:lnTo>
                    <a:pt x="26443" y="68829"/>
                  </a:lnTo>
                  <a:lnTo>
                    <a:pt x="40360" y="37178"/>
                  </a:lnTo>
                  <a:close/>
                  <a:moveTo>
                    <a:pt x="1472" y="50260"/>
                  </a:moveTo>
                  <a:lnTo>
                    <a:pt x="14753" y="60758"/>
                  </a:lnTo>
                  <a:lnTo>
                    <a:pt x="15866" y="74476"/>
                  </a:lnTo>
                  <a:lnTo>
                    <a:pt x="15866" y="74476"/>
                  </a:lnTo>
                  <a:lnTo>
                    <a:pt x="1472" y="50260"/>
                  </a:lnTo>
                  <a:close/>
                  <a:moveTo>
                    <a:pt x="10299" y="0"/>
                  </a:moveTo>
                  <a:lnTo>
                    <a:pt x="10260" y="80"/>
                  </a:lnTo>
                  <a:lnTo>
                    <a:pt x="1" y="49147"/>
                  </a:lnTo>
                  <a:lnTo>
                    <a:pt x="80" y="49187"/>
                  </a:lnTo>
                  <a:lnTo>
                    <a:pt x="16741" y="77180"/>
                  </a:lnTo>
                  <a:lnTo>
                    <a:pt x="15429" y="61314"/>
                  </a:lnTo>
                  <a:lnTo>
                    <a:pt x="25051" y="68909"/>
                  </a:lnTo>
                  <a:lnTo>
                    <a:pt x="24773" y="68909"/>
                  </a:lnTo>
                  <a:lnTo>
                    <a:pt x="66683" y="95471"/>
                  </a:lnTo>
                  <a:lnTo>
                    <a:pt x="67041" y="94954"/>
                  </a:lnTo>
                  <a:lnTo>
                    <a:pt x="26801" y="69426"/>
                  </a:lnTo>
                  <a:lnTo>
                    <a:pt x="60758" y="67318"/>
                  </a:lnTo>
                  <a:lnTo>
                    <a:pt x="40241" y="35826"/>
                  </a:lnTo>
                  <a:lnTo>
                    <a:pt x="25807" y="68670"/>
                  </a:lnTo>
                  <a:lnTo>
                    <a:pt x="15389" y="60440"/>
                  </a:lnTo>
                  <a:lnTo>
                    <a:pt x="10458" y="80"/>
                  </a:lnTo>
                  <a:lnTo>
                    <a:pt x="10458" y="40"/>
                  </a:lnTo>
                  <a:lnTo>
                    <a:pt x="103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7" name="Google Shape;3557;p127"/>
            <p:cNvSpPr/>
            <p:nvPr/>
          </p:nvSpPr>
          <p:spPr>
            <a:xfrm>
              <a:off x="2866625" y="3743200"/>
              <a:ext cx="100425" cy="100425"/>
            </a:xfrm>
            <a:custGeom>
              <a:avLst/>
              <a:gdLst/>
              <a:ahLst/>
              <a:cxnLst/>
              <a:rect l="l" t="t" r="r" b="b"/>
              <a:pathLst>
                <a:path w="4017" h="4017" extrusionOk="0">
                  <a:moveTo>
                    <a:pt x="1750" y="1"/>
                  </a:moveTo>
                  <a:lnTo>
                    <a:pt x="1392" y="80"/>
                  </a:lnTo>
                  <a:lnTo>
                    <a:pt x="1034" y="239"/>
                  </a:lnTo>
                  <a:lnTo>
                    <a:pt x="716" y="438"/>
                  </a:lnTo>
                  <a:lnTo>
                    <a:pt x="438" y="716"/>
                  </a:lnTo>
                  <a:lnTo>
                    <a:pt x="239" y="1074"/>
                  </a:lnTo>
                  <a:lnTo>
                    <a:pt x="80" y="1432"/>
                  </a:lnTo>
                  <a:lnTo>
                    <a:pt x="0" y="1830"/>
                  </a:lnTo>
                  <a:lnTo>
                    <a:pt x="0" y="2227"/>
                  </a:lnTo>
                  <a:lnTo>
                    <a:pt x="80" y="2625"/>
                  </a:lnTo>
                  <a:lnTo>
                    <a:pt x="239" y="2983"/>
                  </a:lnTo>
                  <a:lnTo>
                    <a:pt x="477" y="3301"/>
                  </a:lnTo>
                  <a:lnTo>
                    <a:pt x="756" y="3579"/>
                  </a:lnTo>
                  <a:lnTo>
                    <a:pt x="1074" y="3778"/>
                  </a:lnTo>
                  <a:lnTo>
                    <a:pt x="1471" y="3937"/>
                  </a:lnTo>
                  <a:lnTo>
                    <a:pt x="1869" y="4017"/>
                  </a:lnTo>
                  <a:lnTo>
                    <a:pt x="2267" y="4017"/>
                  </a:lnTo>
                  <a:lnTo>
                    <a:pt x="2625" y="3937"/>
                  </a:lnTo>
                  <a:lnTo>
                    <a:pt x="2982" y="3778"/>
                  </a:lnTo>
                  <a:lnTo>
                    <a:pt x="3301" y="3540"/>
                  </a:lnTo>
                  <a:lnTo>
                    <a:pt x="3579" y="3261"/>
                  </a:lnTo>
                  <a:lnTo>
                    <a:pt x="3817" y="2943"/>
                  </a:lnTo>
                  <a:lnTo>
                    <a:pt x="3937" y="2545"/>
                  </a:lnTo>
                  <a:lnTo>
                    <a:pt x="4016" y="2148"/>
                  </a:lnTo>
                  <a:lnTo>
                    <a:pt x="4016" y="1750"/>
                  </a:lnTo>
                  <a:lnTo>
                    <a:pt x="3937" y="1392"/>
                  </a:lnTo>
                  <a:lnTo>
                    <a:pt x="3778" y="1035"/>
                  </a:lnTo>
                  <a:lnTo>
                    <a:pt x="3539" y="716"/>
                  </a:lnTo>
                  <a:lnTo>
                    <a:pt x="3261" y="438"/>
                  </a:lnTo>
                  <a:lnTo>
                    <a:pt x="2943" y="199"/>
                  </a:lnTo>
                  <a:lnTo>
                    <a:pt x="258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8" name="Google Shape;3558;p127"/>
            <p:cNvSpPr/>
            <p:nvPr/>
          </p:nvSpPr>
          <p:spPr>
            <a:xfrm>
              <a:off x="3896475" y="4102075"/>
              <a:ext cx="168025" cy="168000"/>
            </a:xfrm>
            <a:custGeom>
              <a:avLst/>
              <a:gdLst/>
              <a:ahLst/>
              <a:cxnLst/>
              <a:rect l="l" t="t" r="r" b="b"/>
              <a:pathLst>
                <a:path w="6721" h="6720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8" y="278"/>
                  </a:lnTo>
                  <a:lnTo>
                    <a:pt x="1710" y="398"/>
                  </a:lnTo>
                  <a:lnTo>
                    <a:pt x="1472" y="596"/>
                  </a:lnTo>
                  <a:lnTo>
                    <a:pt x="1193" y="795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7" y="1511"/>
                  </a:lnTo>
                  <a:lnTo>
                    <a:pt x="398" y="1789"/>
                  </a:lnTo>
                  <a:lnTo>
                    <a:pt x="239" y="2107"/>
                  </a:lnTo>
                  <a:lnTo>
                    <a:pt x="120" y="2426"/>
                  </a:lnTo>
                  <a:lnTo>
                    <a:pt x="40" y="2783"/>
                  </a:lnTo>
                  <a:lnTo>
                    <a:pt x="0" y="3102"/>
                  </a:lnTo>
                  <a:lnTo>
                    <a:pt x="0" y="3420"/>
                  </a:lnTo>
                  <a:lnTo>
                    <a:pt x="40" y="3778"/>
                  </a:lnTo>
                  <a:lnTo>
                    <a:pt x="80" y="4096"/>
                  </a:lnTo>
                  <a:lnTo>
                    <a:pt x="159" y="4414"/>
                  </a:lnTo>
                  <a:lnTo>
                    <a:pt x="279" y="4692"/>
                  </a:lnTo>
                  <a:lnTo>
                    <a:pt x="438" y="4970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4" y="5766"/>
                  </a:lnTo>
                  <a:lnTo>
                    <a:pt x="1233" y="5964"/>
                  </a:lnTo>
                  <a:lnTo>
                    <a:pt x="1511" y="6163"/>
                  </a:lnTo>
                  <a:lnTo>
                    <a:pt x="1790" y="6322"/>
                  </a:lnTo>
                  <a:lnTo>
                    <a:pt x="2108" y="6481"/>
                  </a:lnTo>
                  <a:lnTo>
                    <a:pt x="2426" y="6601"/>
                  </a:lnTo>
                  <a:lnTo>
                    <a:pt x="2784" y="6680"/>
                  </a:lnTo>
                  <a:lnTo>
                    <a:pt x="3102" y="6720"/>
                  </a:lnTo>
                  <a:lnTo>
                    <a:pt x="3420" y="6720"/>
                  </a:lnTo>
                  <a:lnTo>
                    <a:pt x="3778" y="6680"/>
                  </a:lnTo>
                  <a:lnTo>
                    <a:pt x="4096" y="6640"/>
                  </a:lnTo>
                  <a:lnTo>
                    <a:pt x="4414" y="6561"/>
                  </a:lnTo>
                  <a:lnTo>
                    <a:pt x="4692" y="6442"/>
                  </a:lnTo>
                  <a:lnTo>
                    <a:pt x="5010" y="6283"/>
                  </a:lnTo>
                  <a:lnTo>
                    <a:pt x="5249" y="6124"/>
                  </a:lnTo>
                  <a:lnTo>
                    <a:pt x="5527" y="5925"/>
                  </a:lnTo>
                  <a:lnTo>
                    <a:pt x="5766" y="572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23" y="4931"/>
                  </a:lnTo>
                  <a:lnTo>
                    <a:pt x="6482" y="4613"/>
                  </a:lnTo>
                  <a:lnTo>
                    <a:pt x="6601" y="4294"/>
                  </a:lnTo>
                  <a:lnTo>
                    <a:pt x="6680" y="3937"/>
                  </a:lnTo>
                  <a:lnTo>
                    <a:pt x="6720" y="3618"/>
                  </a:lnTo>
                  <a:lnTo>
                    <a:pt x="6720" y="3261"/>
                  </a:lnTo>
                  <a:lnTo>
                    <a:pt x="6680" y="2942"/>
                  </a:lnTo>
                  <a:lnTo>
                    <a:pt x="6641" y="2624"/>
                  </a:lnTo>
                  <a:lnTo>
                    <a:pt x="6561" y="2306"/>
                  </a:lnTo>
                  <a:lnTo>
                    <a:pt x="6442" y="202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5" y="1193"/>
                  </a:lnTo>
                  <a:lnTo>
                    <a:pt x="5726" y="954"/>
                  </a:lnTo>
                  <a:lnTo>
                    <a:pt x="5488" y="756"/>
                  </a:lnTo>
                  <a:lnTo>
                    <a:pt x="5209" y="557"/>
                  </a:lnTo>
                  <a:lnTo>
                    <a:pt x="4931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9" name="Google Shape;3559;p127"/>
            <p:cNvSpPr/>
            <p:nvPr/>
          </p:nvSpPr>
          <p:spPr>
            <a:xfrm>
              <a:off x="3261275" y="5409275"/>
              <a:ext cx="67600" cy="67600"/>
            </a:xfrm>
            <a:custGeom>
              <a:avLst/>
              <a:gdLst/>
              <a:ahLst/>
              <a:cxnLst/>
              <a:rect l="l" t="t" r="r" b="b"/>
              <a:pathLst>
                <a:path w="2704" h="2704" extrusionOk="0">
                  <a:moveTo>
                    <a:pt x="1431" y="0"/>
                  </a:moveTo>
                  <a:lnTo>
                    <a:pt x="1193" y="40"/>
                  </a:lnTo>
                  <a:lnTo>
                    <a:pt x="915" y="80"/>
                  </a:lnTo>
                  <a:lnTo>
                    <a:pt x="676" y="199"/>
                  </a:lnTo>
                  <a:lnTo>
                    <a:pt x="477" y="318"/>
                  </a:lnTo>
                  <a:lnTo>
                    <a:pt x="278" y="517"/>
                  </a:lnTo>
                  <a:lnTo>
                    <a:pt x="159" y="756"/>
                  </a:lnTo>
                  <a:lnTo>
                    <a:pt x="40" y="994"/>
                  </a:lnTo>
                  <a:lnTo>
                    <a:pt x="0" y="1273"/>
                  </a:lnTo>
                  <a:lnTo>
                    <a:pt x="0" y="1511"/>
                  </a:lnTo>
                  <a:lnTo>
                    <a:pt x="80" y="1789"/>
                  </a:lnTo>
                  <a:lnTo>
                    <a:pt x="159" y="2028"/>
                  </a:lnTo>
                  <a:lnTo>
                    <a:pt x="318" y="2227"/>
                  </a:lnTo>
                  <a:lnTo>
                    <a:pt x="517" y="2426"/>
                  </a:lnTo>
                  <a:lnTo>
                    <a:pt x="716" y="2545"/>
                  </a:lnTo>
                  <a:lnTo>
                    <a:pt x="954" y="2664"/>
                  </a:lnTo>
                  <a:lnTo>
                    <a:pt x="1233" y="2704"/>
                  </a:lnTo>
                  <a:lnTo>
                    <a:pt x="1511" y="2704"/>
                  </a:lnTo>
                  <a:lnTo>
                    <a:pt x="1750" y="2624"/>
                  </a:lnTo>
                  <a:lnTo>
                    <a:pt x="1988" y="2545"/>
                  </a:lnTo>
                  <a:lnTo>
                    <a:pt x="2227" y="2386"/>
                  </a:lnTo>
                  <a:lnTo>
                    <a:pt x="2386" y="2187"/>
                  </a:lnTo>
                  <a:lnTo>
                    <a:pt x="2545" y="1988"/>
                  </a:lnTo>
                  <a:lnTo>
                    <a:pt x="2624" y="1750"/>
                  </a:lnTo>
                  <a:lnTo>
                    <a:pt x="2704" y="1471"/>
                  </a:lnTo>
                  <a:lnTo>
                    <a:pt x="2664" y="1193"/>
                  </a:lnTo>
                  <a:lnTo>
                    <a:pt x="2624" y="954"/>
                  </a:lnTo>
                  <a:lnTo>
                    <a:pt x="2505" y="716"/>
                  </a:lnTo>
                  <a:lnTo>
                    <a:pt x="2386" y="477"/>
                  </a:lnTo>
                  <a:lnTo>
                    <a:pt x="2187" y="318"/>
                  </a:lnTo>
                  <a:lnTo>
                    <a:pt x="1948" y="159"/>
                  </a:lnTo>
                  <a:lnTo>
                    <a:pt x="1710" y="80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0" name="Google Shape;3560;p127"/>
            <p:cNvSpPr/>
            <p:nvPr/>
          </p:nvSpPr>
          <p:spPr>
            <a:xfrm>
              <a:off x="4049550" y="495200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546" y="0"/>
                  </a:moveTo>
                  <a:lnTo>
                    <a:pt x="2068" y="40"/>
                  </a:lnTo>
                  <a:lnTo>
                    <a:pt x="1631" y="120"/>
                  </a:lnTo>
                  <a:lnTo>
                    <a:pt x="1194" y="318"/>
                  </a:lnTo>
                  <a:lnTo>
                    <a:pt x="836" y="557"/>
                  </a:lnTo>
                  <a:lnTo>
                    <a:pt x="518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1" y="1949"/>
                  </a:lnTo>
                  <a:lnTo>
                    <a:pt x="1" y="2187"/>
                  </a:lnTo>
                  <a:lnTo>
                    <a:pt x="1" y="2625"/>
                  </a:lnTo>
                  <a:lnTo>
                    <a:pt x="120" y="3102"/>
                  </a:lnTo>
                  <a:lnTo>
                    <a:pt x="279" y="3499"/>
                  </a:lnTo>
                  <a:lnTo>
                    <a:pt x="557" y="3857"/>
                  </a:lnTo>
                  <a:lnTo>
                    <a:pt x="876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1" y="4613"/>
                  </a:lnTo>
                  <a:lnTo>
                    <a:pt x="1949" y="4692"/>
                  </a:lnTo>
                  <a:lnTo>
                    <a:pt x="2625" y="4692"/>
                  </a:lnTo>
                  <a:lnTo>
                    <a:pt x="3063" y="4613"/>
                  </a:lnTo>
                  <a:lnTo>
                    <a:pt x="3500" y="4414"/>
                  </a:lnTo>
                  <a:lnTo>
                    <a:pt x="3858" y="4175"/>
                  </a:lnTo>
                  <a:lnTo>
                    <a:pt x="4176" y="3817"/>
                  </a:lnTo>
                  <a:lnTo>
                    <a:pt x="4454" y="3460"/>
                  </a:lnTo>
                  <a:lnTo>
                    <a:pt x="4534" y="3221"/>
                  </a:lnTo>
                  <a:lnTo>
                    <a:pt x="4613" y="3022"/>
                  </a:lnTo>
                  <a:lnTo>
                    <a:pt x="4653" y="278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574" y="1631"/>
                  </a:lnTo>
                  <a:lnTo>
                    <a:pt x="4414" y="1233"/>
                  </a:lnTo>
                  <a:lnTo>
                    <a:pt x="413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2" y="159"/>
                  </a:lnTo>
                  <a:lnTo>
                    <a:pt x="2983" y="8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1" name="Google Shape;3561;p127"/>
            <p:cNvSpPr/>
            <p:nvPr/>
          </p:nvSpPr>
          <p:spPr>
            <a:xfrm>
              <a:off x="3039575" y="46498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56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8" y="1511"/>
                  </a:lnTo>
                  <a:lnTo>
                    <a:pt x="399" y="1790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1" y="3738"/>
                  </a:lnTo>
                  <a:lnTo>
                    <a:pt x="80" y="4056"/>
                  </a:lnTo>
                  <a:lnTo>
                    <a:pt x="160" y="4374"/>
                  </a:lnTo>
                  <a:lnTo>
                    <a:pt x="279" y="4692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5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790" y="6323"/>
                  </a:lnTo>
                  <a:lnTo>
                    <a:pt x="2108" y="6482"/>
                  </a:lnTo>
                  <a:lnTo>
                    <a:pt x="2426" y="6561"/>
                  </a:lnTo>
                  <a:lnTo>
                    <a:pt x="2784" y="6641"/>
                  </a:lnTo>
                  <a:lnTo>
                    <a:pt x="3102" y="6681"/>
                  </a:lnTo>
                  <a:lnTo>
                    <a:pt x="3460" y="6720"/>
                  </a:lnTo>
                  <a:lnTo>
                    <a:pt x="3778" y="6681"/>
                  </a:lnTo>
                  <a:lnTo>
                    <a:pt x="4097" y="6641"/>
                  </a:lnTo>
                  <a:lnTo>
                    <a:pt x="4415" y="6561"/>
                  </a:lnTo>
                  <a:lnTo>
                    <a:pt x="4693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55"/>
                  </a:lnTo>
                  <a:lnTo>
                    <a:pt x="6681" y="3937"/>
                  </a:lnTo>
                  <a:lnTo>
                    <a:pt x="6721" y="3619"/>
                  </a:lnTo>
                  <a:lnTo>
                    <a:pt x="6721" y="3261"/>
                  </a:lnTo>
                  <a:lnTo>
                    <a:pt x="6721" y="2943"/>
                  </a:lnTo>
                  <a:lnTo>
                    <a:pt x="6641" y="2625"/>
                  </a:lnTo>
                  <a:lnTo>
                    <a:pt x="6562" y="2307"/>
                  </a:lnTo>
                  <a:lnTo>
                    <a:pt x="6443" y="198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6" y="1193"/>
                  </a:lnTo>
                  <a:lnTo>
                    <a:pt x="5727" y="955"/>
                  </a:lnTo>
                  <a:lnTo>
                    <a:pt x="5488" y="716"/>
                  </a:lnTo>
                  <a:lnTo>
                    <a:pt x="5210" y="517"/>
                  </a:lnTo>
                  <a:lnTo>
                    <a:pt x="4932" y="358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2" name="Google Shape;3562;p127"/>
            <p:cNvSpPr/>
            <p:nvPr/>
          </p:nvSpPr>
          <p:spPr>
            <a:xfrm>
              <a:off x="1572350" y="4220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1"/>
                  </a:moveTo>
                  <a:lnTo>
                    <a:pt x="1631" y="80"/>
                  </a:lnTo>
                  <a:lnTo>
                    <a:pt x="1193" y="279"/>
                  </a:lnTo>
                  <a:lnTo>
                    <a:pt x="835" y="518"/>
                  </a:lnTo>
                  <a:lnTo>
                    <a:pt x="517" y="876"/>
                  </a:lnTo>
                  <a:lnTo>
                    <a:pt x="279" y="1233"/>
                  </a:lnTo>
                  <a:lnTo>
                    <a:pt x="159" y="1472"/>
                  </a:lnTo>
                  <a:lnTo>
                    <a:pt x="80" y="1671"/>
                  </a:lnTo>
                  <a:lnTo>
                    <a:pt x="40" y="1909"/>
                  </a:lnTo>
                  <a:lnTo>
                    <a:pt x="0" y="2148"/>
                  </a:lnTo>
                  <a:lnTo>
                    <a:pt x="0" y="2625"/>
                  </a:lnTo>
                  <a:lnTo>
                    <a:pt x="120" y="3063"/>
                  </a:lnTo>
                  <a:lnTo>
                    <a:pt x="279" y="3460"/>
                  </a:lnTo>
                  <a:lnTo>
                    <a:pt x="557" y="3858"/>
                  </a:lnTo>
                  <a:lnTo>
                    <a:pt x="875" y="4176"/>
                  </a:lnTo>
                  <a:lnTo>
                    <a:pt x="1273" y="441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53"/>
                  </a:lnTo>
                  <a:lnTo>
                    <a:pt x="2187" y="4693"/>
                  </a:lnTo>
                  <a:lnTo>
                    <a:pt x="2625" y="4693"/>
                  </a:lnTo>
                  <a:lnTo>
                    <a:pt x="3102" y="4574"/>
                  </a:lnTo>
                  <a:lnTo>
                    <a:pt x="3499" y="4375"/>
                  </a:lnTo>
                  <a:lnTo>
                    <a:pt x="3857" y="4136"/>
                  </a:lnTo>
                  <a:lnTo>
                    <a:pt x="4175" y="3818"/>
                  </a:lnTo>
                  <a:lnTo>
                    <a:pt x="4454" y="3420"/>
                  </a:lnTo>
                  <a:lnTo>
                    <a:pt x="4533" y="3222"/>
                  </a:lnTo>
                  <a:lnTo>
                    <a:pt x="4613" y="2983"/>
                  </a:lnTo>
                  <a:lnTo>
                    <a:pt x="4653" y="2744"/>
                  </a:lnTo>
                  <a:lnTo>
                    <a:pt x="4692" y="2506"/>
                  </a:lnTo>
                  <a:lnTo>
                    <a:pt x="4692" y="2068"/>
                  </a:lnTo>
                  <a:lnTo>
                    <a:pt x="4573" y="1591"/>
                  </a:lnTo>
                  <a:lnTo>
                    <a:pt x="4414" y="1194"/>
                  </a:lnTo>
                  <a:lnTo>
                    <a:pt x="4175" y="836"/>
                  </a:lnTo>
                  <a:lnTo>
                    <a:pt x="3817" y="518"/>
                  </a:lnTo>
                  <a:lnTo>
                    <a:pt x="3460" y="239"/>
                  </a:lnTo>
                  <a:lnTo>
                    <a:pt x="3221" y="160"/>
                  </a:lnTo>
                  <a:lnTo>
                    <a:pt x="2982" y="8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3" name="Google Shape;3563;p127"/>
            <p:cNvSpPr/>
            <p:nvPr/>
          </p:nvSpPr>
          <p:spPr>
            <a:xfrm>
              <a:off x="1968975" y="4893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0"/>
                  </a:moveTo>
                  <a:lnTo>
                    <a:pt x="1631" y="120"/>
                  </a:lnTo>
                  <a:lnTo>
                    <a:pt x="1233" y="279"/>
                  </a:lnTo>
                  <a:lnTo>
                    <a:pt x="836" y="557"/>
                  </a:lnTo>
                  <a:lnTo>
                    <a:pt x="517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0" y="1949"/>
                  </a:lnTo>
                  <a:lnTo>
                    <a:pt x="1" y="2187"/>
                  </a:lnTo>
                  <a:lnTo>
                    <a:pt x="40" y="2625"/>
                  </a:lnTo>
                  <a:lnTo>
                    <a:pt x="120" y="3062"/>
                  </a:lnTo>
                  <a:lnTo>
                    <a:pt x="319" y="3499"/>
                  </a:lnTo>
                  <a:lnTo>
                    <a:pt x="557" y="3857"/>
                  </a:lnTo>
                  <a:lnTo>
                    <a:pt x="875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0" y="4613"/>
                  </a:lnTo>
                  <a:lnTo>
                    <a:pt x="1949" y="4652"/>
                  </a:lnTo>
                  <a:lnTo>
                    <a:pt x="2188" y="4692"/>
                  </a:lnTo>
                  <a:lnTo>
                    <a:pt x="2625" y="4692"/>
                  </a:lnTo>
                  <a:lnTo>
                    <a:pt x="3102" y="4573"/>
                  </a:lnTo>
                  <a:lnTo>
                    <a:pt x="3500" y="4414"/>
                  </a:lnTo>
                  <a:lnTo>
                    <a:pt x="3858" y="4136"/>
                  </a:lnTo>
                  <a:lnTo>
                    <a:pt x="4176" y="3817"/>
                  </a:lnTo>
                  <a:lnTo>
                    <a:pt x="4454" y="3420"/>
                  </a:lnTo>
                  <a:lnTo>
                    <a:pt x="4534" y="3221"/>
                  </a:lnTo>
                  <a:lnTo>
                    <a:pt x="4613" y="2982"/>
                  </a:lnTo>
                  <a:lnTo>
                    <a:pt x="4693" y="274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193"/>
                  </a:lnTo>
                  <a:lnTo>
                    <a:pt x="417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1" y="159"/>
                  </a:lnTo>
                  <a:lnTo>
                    <a:pt x="3023" y="80"/>
                  </a:lnTo>
                  <a:lnTo>
                    <a:pt x="2784" y="40"/>
                  </a:lnTo>
                  <a:lnTo>
                    <a:pt x="25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4" name="Google Shape;3564;p127"/>
            <p:cNvSpPr/>
            <p:nvPr/>
          </p:nvSpPr>
          <p:spPr>
            <a:xfrm>
              <a:off x="2182700" y="46985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83" y="1"/>
                  </a:moveTo>
                  <a:lnTo>
                    <a:pt x="2625" y="80"/>
                  </a:lnTo>
                  <a:lnTo>
                    <a:pt x="2347" y="160"/>
                  </a:lnTo>
                  <a:lnTo>
                    <a:pt x="2028" y="279"/>
                  </a:lnTo>
                  <a:lnTo>
                    <a:pt x="1750" y="398"/>
                  </a:lnTo>
                  <a:lnTo>
                    <a:pt x="1472" y="597"/>
                  </a:lnTo>
                  <a:lnTo>
                    <a:pt x="1193" y="796"/>
                  </a:lnTo>
                  <a:lnTo>
                    <a:pt x="955" y="995"/>
                  </a:lnTo>
                  <a:lnTo>
                    <a:pt x="756" y="1233"/>
                  </a:lnTo>
                  <a:lnTo>
                    <a:pt x="557" y="1512"/>
                  </a:lnTo>
                  <a:lnTo>
                    <a:pt x="398" y="1790"/>
                  </a:lnTo>
                  <a:lnTo>
                    <a:pt x="23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0" y="3738"/>
                  </a:lnTo>
                  <a:lnTo>
                    <a:pt x="80" y="4096"/>
                  </a:lnTo>
                  <a:lnTo>
                    <a:pt x="160" y="4375"/>
                  </a:lnTo>
                  <a:lnTo>
                    <a:pt x="279" y="4693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8"/>
                  </a:lnTo>
                  <a:lnTo>
                    <a:pt x="1034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830" y="6323"/>
                  </a:lnTo>
                  <a:lnTo>
                    <a:pt x="2108" y="6482"/>
                  </a:lnTo>
                  <a:lnTo>
                    <a:pt x="2466" y="6601"/>
                  </a:lnTo>
                  <a:lnTo>
                    <a:pt x="2784" y="6641"/>
                  </a:lnTo>
                  <a:lnTo>
                    <a:pt x="3102" y="6721"/>
                  </a:lnTo>
                  <a:lnTo>
                    <a:pt x="3460" y="6721"/>
                  </a:lnTo>
                  <a:lnTo>
                    <a:pt x="3778" y="6681"/>
                  </a:lnTo>
                  <a:lnTo>
                    <a:pt x="4096" y="6641"/>
                  </a:lnTo>
                  <a:lnTo>
                    <a:pt x="4414" y="6562"/>
                  </a:lnTo>
                  <a:lnTo>
                    <a:pt x="4732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6" y="5687"/>
                  </a:lnTo>
                  <a:lnTo>
                    <a:pt x="6005" y="5448"/>
                  </a:lnTo>
                  <a:lnTo>
                    <a:pt x="6204" y="5210"/>
                  </a:lnTo>
                  <a:lnTo>
                    <a:pt x="6363" y="4892"/>
                  </a:lnTo>
                  <a:lnTo>
                    <a:pt x="6482" y="4613"/>
                  </a:lnTo>
                  <a:lnTo>
                    <a:pt x="6601" y="4255"/>
                  </a:lnTo>
                  <a:lnTo>
                    <a:pt x="6681" y="3937"/>
                  </a:lnTo>
                  <a:lnTo>
                    <a:pt x="6720" y="3619"/>
                  </a:lnTo>
                  <a:lnTo>
                    <a:pt x="6720" y="3261"/>
                  </a:lnTo>
                  <a:lnTo>
                    <a:pt x="6720" y="2943"/>
                  </a:lnTo>
                  <a:lnTo>
                    <a:pt x="6641" y="2625"/>
                  </a:lnTo>
                  <a:lnTo>
                    <a:pt x="6561" y="2307"/>
                  </a:lnTo>
                  <a:lnTo>
                    <a:pt x="6442" y="1989"/>
                  </a:lnTo>
                  <a:lnTo>
                    <a:pt x="6323" y="1711"/>
                  </a:lnTo>
                  <a:lnTo>
                    <a:pt x="6124" y="1432"/>
                  </a:lnTo>
                  <a:lnTo>
                    <a:pt x="5965" y="1194"/>
                  </a:lnTo>
                  <a:lnTo>
                    <a:pt x="5726" y="955"/>
                  </a:lnTo>
                  <a:lnTo>
                    <a:pt x="5488" y="716"/>
                  </a:lnTo>
                  <a:lnTo>
                    <a:pt x="5209" y="557"/>
                  </a:lnTo>
                  <a:lnTo>
                    <a:pt x="4931" y="359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77" y="40"/>
                  </a:lnTo>
                  <a:lnTo>
                    <a:pt x="3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5" name="Google Shape;3565;p127"/>
            <p:cNvSpPr/>
            <p:nvPr/>
          </p:nvSpPr>
          <p:spPr>
            <a:xfrm>
              <a:off x="3068425" y="4078200"/>
              <a:ext cx="139175" cy="140200"/>
            </a:xfrm>
            <a:custGeom>
              <a:avLst/>
              <a:gdLst/>
              <a:ahLst/>
              <a:cxnLst/>
              <a:rect l="l" t="t" r="r" b="b"/>
              <a:pathLst>
                <a:path w="5567" h="5608" extrusionOk="0">
                  <a:moveTo>
                    <a:pt x="2704" y="1"/>
                  </a:moveTo>
                  <a:lnTo>
                    <a:pt x="2426" y="40"/>
                  </a:lnTo>
                  <a:lnTo>
                    <a:pt x="2187" y="80"/>
                  </a:lnTo>
                  <a:lnTo>
                    <a:pt x="1909" y="160"/>
                  </a:lnTo>
                  <a:lnTo>
                    <a:pt x="1670" y="239"/>
                  </a:lnTo>
                  <a:lnTo>
                    <a:pt x="1432" y="359"/>
                  </a:lnTo>
                  <a:lnTo>
                    <a:pt x="1193" y="518"/>
                  </a:lnTo>
                  <a:lnTo>
                    <a:pt x="994" y="677"/>
                  </a:lnTo>
                  <a:lnTo>
                    <a:pt x="795" y="836"/>
                  </a:lnTo>
                  <a:lnTo>
                    <a:pt x="597" y="1035"/>
                  </a:lnTo>
                  <a:lnTo>
                    <a:pt x="437" y="1273"/>
                  </a:lnTo>
                  <a:lnTo>
                    <a:pt x="318" y="1512"/>
                  </a:lnTo>
                  <a:lnTo>
                    <a:pt x="199" y="1750"/>
                  </a:lnTo>
                  <a:lnTo>
                    <a:pt x="8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42"/>
                  </a:lnTo>
                  <a:lnTo>
                    <a:pt x="40" y="3420"/>
                  </a:lnTo>
                  <a:lnTo>
                    <a:pt x="119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375"/>
                  </a:lnTo>
                  <a:lnTo>
                    <a:pt x="636" y="4613"/>
                  </a:lnTo>
                  <a:lnTo>
                    <a:pt x="835" y="4812"/>
                  </a:lnTo>
                  <a:lnTo>
                    <a:pt x="1034" y="4971"/>
                  </a:lnTo>
                  <a:lnTo>
                    <a:pt x="1233" y="5130"/>
                  </a:lnTo>
                  <a:lnTo>
                    <a:pt x="1471" y="5289"/>
                  </a:lnTo>
                  <a:lnTo>
                    <a:pt x="1750" y="5408"/>
                  </a:lnTo>
                  <a:lnTo>
                    <a:pt x="2028" y="5488"/>
                  </a:lnTo>
                  <a:lnTo>
                    <a:pt x="2306" y="5568"/>
                  </a:lnTo>
                  <a:lnTo>
                    <a:pt x="2585" y="5607"/>
                  </a:lnTo>
                  <a:lnTo>
                    <a:pt x="2863" y="5607"/>
                  </a:lnTo>
                  <a:lnTo>
                    <a:pt x="3102" y="5568"/>
                  </a:lnTo>
                  <a:lnTo>
                    <a:pt x="3380" y="5528"/>
                  </a:lnTo>
                  <a:lnTo>
                    <a:pt x="3658" y="5448"/>
                  </a:lnTo>
                  <a:lnTo>
                    <a:pt x="3897" y="5369"/>
                  </a:lnTo>
                  <a:lnTo>
                    <a:pt x="4135" y="5249"/>
                  </a:lnTo>
                  <a:lnTo>
                    <a:pt x="4374" y="5090"/>
                  </a:lnTo>
                  <a:lnTo>
                    <a:pt x="4573" y="4931"/>
                  </a:lnTo>
                  <a:lnTo>
                    <a:pt x="4772" y="4772"/>
                  </a:lnTo>
                  <a:lnTo>
                    <a:pt x="4970" y="4573"/>
                  </a:lnTo>
                  <a:lnTo>
                    <a:pt x="5129" y="4335"/>
                  </a:lnTo>
                  <a:lnTo>
                    <a:pt x="5249" y="4096"/>
                  </a:lnTo>
                  <a:lnTo>
                    <a:pt x="5368" y="3858"/>
                  </a:lnTo>
                  <a:lnTo>
                    <a:pt x="5448" y="3579"/>
                  </a:lnTo>
                  <a:lnTo>
                    <a:pt x="5527" y="3301"/>
                  </a:lnTo>
                  <a:lnTo>
                    <a:pt x="5567" y="3023"/>
                  </a:lnTo>
                  <a:lnTo>
                    <a:pt x="5567" y="2744"/>
                  </a:lnTo>
                  <a:lnTo>
                    <a:pt x="5567" y="2466"/>
                  </a:lnTo>
                  <a:lnTo>
                    <a:pt x="5487" y="2188"/>
                  </a:lnTo>
                  <a:lnTo>
                    <a:pt x="5448" y="1949"/>
                  </a:lnTo>
                  <a:lnTo>
                    <a:pt x="5328" y="1711"/>
                  </a:lnTo>
                  <a:lnTo>
                    <a:pt x="5209" y="1432"/>
                  </a:lnTo>
                  <a:lnTo>
                    <a:pt x="5090" y="1233"/>
                  </a:lnTo>
                  <a:lnTo>
                    <a:pt x="4931" y="995"/>
                  </a:lnTo>
                  <a:lnTo>
                    <a:pt x="4732" y="796"/>
                  </a:lnTo>
                  <a:lnTo>
                    <a:pt x="4533" y="637"/>
                  </a:lnTo>
                  <a:lnTo>
                    <a:pt x="4294" y="478"/>
                  </a:lnTo>
                  <a:lnTo>
                    <a:pt x="4056" y="319"/>
                  </a:lnTo>
                  <a:lnTo>
                    <a:pt x="3817" y="200"/>
                  </a:lnTo>
                  <a:lnTo>
                    <a:pt x="3539" y="120"/>
                  </a:lnTo>
                  <a:lnTo>
                    <a:pt x="3261" y="40"/>
                  </a:lnTo>
                  <a:lnTo>
                    <a:pt x="2982" y="40"/>
                  </a:lnTo>
                  <a:lnTo>
                    <a:pt x="27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6" name="Google Shape;3566;p127"/>
            <p:cNvSpPr/>
            <p:nvPr/>
          </p:nvSpPr>
          <p:spPr>
            <a:xfrm>
              <a:off x="2567400" y="3906225"/>
              <a:ext cx="117325" cy="118325"/>
            </a:xfrm>
            <a:custGeom>
              <a:avLst/>
              <a:gdLst/>
              <a:ahLst/>
              <a:cxnLst/>
              <a:rect l="l" t="t" r="r" b="b"/>
              <a:pathLst>
                <a:path w="4693" h="4733" extrusionOk="0">
                  <a:moveTo>
                    <a:pt x="2546" y="1"/>
                  </a:moveTo>
                  <a:lnTo>
                    <a:pt x="2068" y="41"/>
                  </a:lnTo>
                  <a:lnTo>
                    <a:pt x="1631" y="120"/>
                  </a:lnTo>
                  <a:lnTo>
                    <a:pt x="1233" y="319"/>
                  </a:lnTo>
                  <a:lnTo>
                    <a:pt x="836" y="557"/>
                  </a:lnTo>
                  <a:lnTo>
                    <a:pt x="518" y="876"/>
                  </a:lnTo>
                  <a:lnTo>
                    <a:pt x="279" y="1273"/>
                  </a:lnTo>
                  <a:lnTo>
                    <a:pt x="160" y="1512"/>
                  </a:lnTo>
                  <a:lnTo>
                    <a:pt x="80" y="1711"/>
                  </a:lnTo>
                  <a:lnTo>
                    <a:pt x="40" y="1949"/>
                  </a:lnTo>
                  <a:lnTo>
                    <a:pt x="1" y="2188"/>
                  </a:lnTo>
                  <a:lnTo>
                    <a:pt x="40" y="2665"/>
                  </a:lnTo>
                  <a:lnTo>
                    <a:pt x="120" y="3102"/>
                  </a:lnTo>
                  <a:lnTo>
                    <a:pt x="319" y="3500"/>
                  </a:lnTo>
                  <a:lnTo>
                    <a:pt x="557" y="3898"/>
                  </a:lnTo>
                  <a:lnTo>
                    <a:pt x="875" y="4216"/>
                  </a:lnTo>
                  <a:lnTo>
                    <a:pt x="1273" y="445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93"/>
                  </a:lnTo>
                  <a:lnTo>
                    <a:pt x="2188" y="4733"/>
                  </a:lnTo>
                  <a:lnTo>
                    <a:pt x="2665" y="4693"/>
                  </a:lnTo>
                  <a:lnTo>
                    <a:pt x="3102" y="4613"/>
                  </a:lnTo>
                  <a:lnTo>
                    <a:pt x="3500" y="4414"/>
                  </a:lnTo>
                  <a:lnTo>
                    <a:pt x="3858" y="4176"/>
                  </a:lnTo>
                  <a:lnTo>
                    <a:pt x="4176" y="3858"/>
                  </a:lnTo>
                  <a:lnTo>
                    <a:pt x="4454" y="3460"/>
                  </a:lnTo>
                  <a:lnTo>
                    <a:pt x="4534" y="3261"/>
                  </a:lnTo>
                  <a:lnTo>
                    <a:pt x="4613" y="3023"/>
                  </a:lnTo>
                  <a:lnTo>
                    <a:pt x="4693" y="2784"/>
                  </a:lnTo>
                  <a:lnTo>
                    <a:pt x="4693" y="2546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233"/>
                  </a:lnTo>
                  <a:lnTo>
                    <a:pt x="4176" y="836"/>
                  </a:lnTo>
                  <a:lnTo>
                    <a:pt x="3858" y="518"/>
                  </a:lnTo>
                  <a:lnTo>
                    <a:pt x="3460" y="279"/>
                  </a:lnTo>
                  <a:lnTo>
                    <a:pt x="3221" y="200"/>
                  </a:lnTo>
                  <a:lnTo>
                    <a:pt x="3023" y="120"/>
                  </a:lnTo>
                  <a:lnTo>
                    <a:pt x="2784" y="41"/>
                  </a:lnTo>
                  <a:lnTo>
                    <a:pt x="25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7" name="Google Shape;3567;p127"/>
            <p:cNvSpPr/>
            <p:nvPr/>
          </p:nvSpPr>
          <p:spPr>
            <a:xfrm>
              <a:off x="3448150" y="3110975"/>
              <a:ext cx="92475" cy="92475"/>
            </a:xfrm>
            <a:custGeom>
              <a:avLst/>
              <a:gdLst/>
              <a:ahLst/>
              <a:cxnLst/>
              <a:rect l="l" t="t" r="r" b="b"/>
              <a:pathLst>
                <a:path w="3699" h="3699" extrusionOk="0">
                  <a:moveTo>
                    <a:pt x="1829" y="1"/>
                  </a:moveTo>
                  <a:lnTo>
                    <a:pt x="1472" y="40"/>
                  </a:lnTo>
                  <a:lnTo>
                    <a:pt x="1114" y="160"/>
                  </a:lnTo>
                  <a:lnTo>
                    <a:pt x="796" y="319"/>
                  </a:lnTo>
                  <a:lnTo>
                    <a:pt x="517" y="557"/>
                  </a:lnTo>
                  <a:lnTo>
                    <a:pt x="319" y="796"/>
                  </a:lnTo>
                  <a:lnTo>
                    <a:pt x="120" y="1114"/>
                  </a:lnTo>
                  <a:lnTo>
                    <a:pt x="0" y="1472"/>
                  </a:lnTo>
                  <a:lnTo>
                    <a:pt x="0" y="1869"/>
                  </a:lnTo>
                  <a:lnTo>
                    <a:pt x="0" y="2227"/>
                  </a:lnTo>
                  <a:lnTo>
                    <a:pt x="120" y="2585"/>
                  </a:lnTo>
                  <a:lnTo>
                    <a:pt x="319" y="2903"/>
                  </a:lnTo>
                  <a:lnTo>
                    <a:pt x="517" y="3182"/>
                  </a:lnTo>
                  <a:lnTo>
                    <a:pt x="796" y="3380"/>
                  </a:lnTo>
                  <a:lnTo>
                    <a:pt x="1114" y="3579"/>
                  </a:lnTo>
                  <a:lnTo>
                    <a:pt x="1472" y="3659"/>
                  </a:lnTo>
                  <a:lnTo>
                    <a:pt x="1829" y="3698"/>
                  </a:lnTo>
                  <a:lnTo>
                    <a:pt x="2227" y="3659"/>
                  </a:lnTo>
                  <a:lnTo>
                    <a:pt x="2585" y="3579"/>
                  </a:lnTo>
                  <a:lnTo>
                    <a:pt x="2863" y="3380"/>
                  </a:lnTo>
                  <a:lnTo>
                    <a:pt x="3142" y="3182"/>
                  </a:lnTo>
                  <a:lnTo>
                    <a:pt x="3380" y="2903"/>
                  </a:lnTo>
                  <a:lnTo>
                    <a:pt x="3539" y="2585"/>
                  </a:lnTo>
                  <a:lnTo>
                    <a:pt x="3659" y="2227"/>
                  </a:lnTo>
                  <a:lnTo>
                    <a:pt x="3698" y="1869"/>
                  </a:lnTo>
                  <a:lnTo>
                    <a:pt x="3659" y="1472"/>
                  </a:lnTo>
                  <a:lnTo>
                    <a:pt x="3539" y="1114"/>
                  </a:lnTo>
                  <a:lnTo>
                    <a:pt x="3380" y="796"/>
                  </a:lnTo>
                  <a:lnTo>
                    <a:pt x="3142" y="557"/>
                  </a:lnTo>
                  <a:lnTo>
                    <a:pt x="2863" y="319"/>
                  </a:lnTo>
                  <a:lnTo>
                    <a:pt x="2585" y="160"/>
                  </a:lnTo>
                  <a:lnTo>
                    <a:pt x="2227" y="40"/>
                  </a:lnTo>
                  <a:lnTo>
                    <a:pt x="18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8" name="Google Shape;3568;p127"/>
            <p:cNvSpPr/>
            <p:nvPr/>
          </p:nvSpPr>
          <p:spPr>
            <a:xfrm>
              <a:off x="3764250" y="3208400"/>
              <a:ext cx="112375" cy="112350"/>
            </a:xfrm>
            <a:custGeom>
              <a:avLst/>
              <a:gdLst/>
              <a:ahLst/>
              <a:cxnLst/>
              <a:rect l="l" t="t" r="r" b="b"/>
              <a:pathLst>
                <a:path w="4495" h="4494" extrusionOk="0">
                  <a:moveTo>
                    <a:pt x="2267" y="0"/>
                  </a:moveTo>
                  <a:lnTo>
                    <a:pt x="1790" y="40"/>
                  </a:lnTo>
                  <a:lnTo>
                    <a:pt x="1393" y="199"/>
                  </a:lnTo>
                  <a:lnTo>
                    <a:pt x="995" y="398"/>
                  </a:lnTo>
                  <a:lnTo>
                    <a:pt x="677" y="676"/>
                  </a:lnTo>
                  <a:lnTo>
                    <a:pt x="399" y="994"/>
                  </a:lnTo>
                  <a:lnTo>
                    <a:pt x="200" y="1392"/>
                  </a:lnTo>
                  <a:lnTo>
                    <a:pt x="41" y="1790"/>
                  </a:lnTo>
                  <a:lnTo>
                    <a:pt x="1" y="2267"/>
                  </a:lnTo>
                  <a:lnTo>
                    <a:pt x="41" y="2704"/>
                  </a:lnTo>
                  <a:lnTo>
                    <a:pt x="200" y="3142"/>
                  </a:lnTo>
                  <a:lnTo>
                    <a:pt x="399" y="3499"/>
                  </a:lnTo>
                  <a:lnTo>
                    <a:pt x="677" y="3857"/>
                  </a:lnTo>
                  <a:lnTo>
                    <a:pt x="995" y="4136"/>
                  </a:lnTo>
                  <a:lnTo>
                    <a:pt x="1393" y="4334"/>
                  </a:lnTo>
                  <a:lnTo>
                    <a:pt x="1790" y="4454"/>
                  </a:lnTo>
                  <a:lnTo>
                    <a:pt x="2267" y="4493"/>
                  </a:lnTo>
                  <a:lnTo>
                    <a:pt x="2705" y="4454"/>
                  </a:lnTo>
                  <a:lnTo>
                    <a:pt x="3142" y="4334"/>
                  </a:lnTo>
                  <a:lnTo>
                    <a:pt x="3500" y="4136"/>
                  </a:lnTo>
                  <a:lnTo>
                    <a:pt x="3858" y="3857"/>
                  </a:lnTo>
                  <a:lnTo>
                    <a:pt x="4136" y="3499"/>
                  </a:lnTo>
                  <a:lnTo>
                    <a:pt x="4335" y="3142"/>
                  </a:lnTo>
                  <a:lnTo>
                    <a:pt x="4454" y="2704"/>
                  </a:lnTo>
                  <a:lnTo>
                    <a:pt x="4494" y="2267"/>
                  </a:lnTo>
                  <a:lnTo>
                    <a:pt x="4454" y="1790"/>
                  </a:lnTo>
                  <a:lnTo>
                    <a:pt x="4335" y="1392"/>
                  </a:lnTo>
                  <a:lnTo>
                    <a:pt x="4136" y="994"/>
                  </a:lnTo>
                  <a:lnTo>
                    <a:pt x="3858" y="676"/>
                  </a:lnTo>
                  <a:lnTo>
                    <a:pt x="3500" y="398"/>
                  </a:lnTo>
                  <a:lnTo>
                    <a:pt x="3142" y="199"/>
                  </a:lnTo>
                  <a:lnTo>
                    <a:pt x="2705" y="40"/>
                  </a:lnTo>
                  <a:lnTo>
                    <a:pt x="22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9" name="Google Shape;3569;p127"/>
            <p:cNvSpPr/>
            <p:nvPr/>
          </p:nvSpPr>
          <p:spPr>
            <a:xfrm>
              <a:off x="1820850" y="3036425"/>
              <a:ext cx="118325" cy="119300"/>
            </a:xfrm>
            <a:custGeom>
              <a:avLst/>
              <a:gdLst/>
              <a:ahLst/>
              <a:cxnLst/>
              <a:rect l="l" t="t" r="r" b="b"/>
              <a:pathLst>
                <a:path w="4733" h="4772" extrusionOk="0">
                  <a:moveTo>
                    <a:pt x="2546" y="0"/>
                  </a:moveTo>
                  <a:lnTo>
                    <a:pt x="2069" y="40"/>
                  </a:lnTo>
                  <a:lnTo>
                    <a:pt x="1631" y="120"/>
                  </a:lnTo>
                  <a:lnTo>
                    <a:pt x="1234" y="318"/>
                  </a:lnTo>
                  <a:lnTo>
                    <a:pt x="836" y="557"/>
                  </a:lnTo>
                  <a:lnTo>
                    <a:pt x="518" y="915"/>
                  </a:lnTo>
                  <a:lnTo>
                    <a:pt x="240" y="1312"/>
                  </a:lnTo>
                  <a:lnTo>
                    <a:pt x="160" y="1511"/>
                  </a:lnTo>
                  <a:lnTo>
                    <a:pt x="80" y="1750"/>
                  </a:lnTo>
                  <a:lnTo>
                    <a:pt x="41" y="1988"/>
                  </a:lnTo>
                  <a:lnTo>
                    <a:pt x="1" y="2227"/>
                  </a:lnTo>
                  <a:lnTo>
                    <a:pt x="1" y="2704"/>
                  </a:lnTo>
                  <a:lnTo>
                    <a:pt x="120" y="3142"/>
                  </a:lnTo>
                  <a:lnTo>
                    <a:pt x="279" y="3539"/>
                  </a:lnTo>
                  <a:lnTo>
                    <a:pt x="558" y="3937"/>
                  </a:lnTo>
                  <a:lnTo>
                    <a:pt x="876" y="4255"/>
                  </a:lnTo>
                  <a:lnTo>
                    <a:pt x="1273" y="4494"/>
                  </a:lnTo>
                  <a:lnTo>
                    <a:pt x="1472" y="4613"/>
                  </a:lnTo>
                  <a:lnTo>
                    <a:pt x="1711" y="4692"/>
                  </a:lnTo>
                  <a:lnTo>
                    <a:pt x="1949" y="4732"/>
                  </a:lnTo>
                  <a:lnTo>
                    <a:pt x="2188" y="4772"/>
                  </a:lnTo>
                  <a:lnTo>
                    <a:pt x="2665" y="4772"/>
                  </a:lnTo>
                  <a:lnTo>
                    <a:pt x="3102" y="4653"/>
                  </a:lnTo>
                  <a:lnTo>
                    <a:pt x="3540" y="4494"/>
                  </a:lnTo>
                  <a:lnTo>
                    <a:pt x="3898" y="4215"/>
                  </a:lnTo>
                  <a:lnTo>
                    <a:pt x="4216" y="3897"/>
                  </a:lnTo>
                  <a:lnTo>
                    <a:pt x="4494" y="3499"/>
                  </a:lnTo>
                  <a:lnTo>
                    <a:pt x="4574" y="3301"/>
                  </a:lnTo>
                  <a:lnTo>
                    <a:pt x="4653" y="3062"/>
                  </a:lnTo>
                  <a:lnTo>
                    <a:pt x="4733" y="2823"/>
                  </a:lnTo>
                  <a:lnTo>
                    <a:pt x="4733" y="2585"/>
                  </a:lnTo>
                  <a:lnTo>
                    <a:pt x="4733" y="2108"/>
                  </a:lnTo>
                  <a:lnTo>
                    <a:pt x="4653" y="1670"/>
                  </a:lnTo>
                  <a:lnTo>
                    <a:pt x="4454" y="1233"/>
                  </a:lnTo>
                  <a:lnTo>
                    <a:pt x="4216" y="875"/>
                  </a:lnTo>
                  <a:lnTo>
                    <a:pt x="3858" y="557"/>
                  </a:lnTo>
                  <a:lnTo>
                    <a:pt x="3460" y="279"/>
                  </a:lnTo>
                  <a:lnTo>
                    <a:pt x="3261" y="199"/>
                  </a:lnTo>
                  <a:lnTo>
                    <a:pt x="3023" y="12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0" name="Google Shape;3570;p127"/>
            <p:cNvSpPr/>
            <p:nvPr/>
          </p:nvSpPr>
          <p:spPr>
            <a:xfrm>
              <a:off x="3957100" y="2074150"/>
              <a:ext cx="95475" cy="95475"/>
            </a:xfrm>
            <a:custGeom>
              <a:avLst/>
              <a:gdLst/>
              <a:ahLst/>
              <a:cxnLst/>
              <a:rect l="l" t="t" r="r" b="b"/>
              <a:pathLst>
                <a:path w="3819" h="3819" extrusionOk="0">
                  <a:moveTo>
                    <a:pt x="1909" y="1"/>
                  </a:moveTo>
                  <a:lnTo>
                    <a:pt x="1552" y="41"/>
                  </a:lnTo>
                  <a:lnTo>
                    <a:pt x="1194" y="160"/>
                  </a:lnTo>
                  <a:lnTo>
                    <a:pt x="876" y="359"/>
                  </a:lnTo>
                  <a:lnTo>
                    <a:pt x="597" y="558"/>
                  </a:lnTo>
                  <a:lnTo>
                    <a:pt x="359" y="876"/>
                  </a:lnTo>
                  <a:lnTo>
                    <a:pt x="160" y="1194"/>
                  </a:lnTo>
                  <a:lnTo>
                    <a:pt x="41" y="1552"/>
                  </a:lnTo>
                  <a:lnTo>
                    <a:pt x="1" y="1910"/>
                  </a:lnTo>
                  <a:lnTo>
                    <a:pt x="41" y="2307"/>
                  </a:lnTo>
                  <a:lnTo>
                    <a:pt x="160" y="2665"/>
                  </a:lnTo>
                  <a:lnTo>
                    <a:pt x="359" y="2983"/>
                  </a:lnTo>
                  <a:lnTo>
                    <a:pt x="597" y="3261"/>
                  </a:lnTo>
                  <a:lnTo>
                    <a:pt x="876" y="3500"/>
                  </a:lnTo>
                  <a:lnTo>
                    <a:pt x="1194" y="3699"/>
                  </a:lnTo>
                  <a:lnTo>
                    <a:pt x="1552" y="3778"/>
                  </a:lnTo>
                  <a:lnTo>
                    <a:pt x="1909" y="3818"/>
                  </a:lnTo>
                  <a:lnTo>
                    <a:pt x="2307" y="3778"/>
                  </a:lnTo>
                  <a:lnTo>
                    <a:pt x="2665" y="3699"/>
                  </a:lnTo>
                  <a:lnTo>
                    <a:pt x="2983" y="3500"/>
                  </a:lnTo>
                  <a:lnTo>
                    <a:pt x="3261" y="3261"/>
                  </a:lnTo>
                  <a:lnTo>
                    <a:pt x="3500" y="2983"/>
                  </a:lnTo>
                  <a:lnTo>
                    <a:pt x="3699" y="2665"/>
                  </a:lnTo>
                  <a:lnTo>
                    <a:pt x="3778" y="2307"/>
                  </a:lnTo>
                  <a:lnTo>
                    <a:pt x="3818" y="1910"/>
                  </a:lnTo>
                  <a:lnTo>
                    <a:pt x="3778" y="1552"/>
                  </a:lnTo>
                  <a:lnTo>
                    <a:pt x="3699" y="1194"/>
                  </a:lnTo>
                  <a:lnTo>
                    <a:pt x="3500" y="876"/>
                  </a:lnTo>
                  <a:lnTo>
                    <a:pt x="3261" y="558"/>
                  </a:lnTo>
                  <a:lnTo>
                    <a:pt x="2983" y="359"/>
                  </a:lnTo>
                  <a:lnTo>
                    <a:pt x="2665" y="160"/>
                  </a:lnTo>
                  <a:lnTo>
                    <a:pt x="2307" y="41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71" name="Google Shape;3571;p127"/>
          <p:cNvGrpSpPr/>
          <p:nvPr/>
        </p:nvGrpSpPr>
        <p:grpSpPr>
          <a:xfrm rot="-2700000">
            <a:off x="15422" y="5303694"/>
            <a:ext cx="2340241" cy="2266247"/>
            <a:chOff x="1196600" y="239100"/>
            <a:chExt cx="2608450" cy="2525975"/>
          </a:xfrm>
        </p:grpSpPr>
        <p:sp>
          <p:nvSpPr>
            <p:cNvPr id="3572" name="Google Shape;3572;p127"/>
            <p:cNvSpPr/>
            <p:nvPr/>
          </p:nvSpPr>
          <p:spPr>
            <a:xfrm>
              <a:off x="1213475" y="271900"/>
              <a:ext cx="2059750" cy="2462350"/>
            </a:xfrm>
            <a:custGeom>
              <a:avLst/>
              <a:gdLst/>
              <a:ahLst/>
              <a:cxnLst/>
              <a:rect l="l" t="t" r="r" b="b"/>
              <a:pathLst>
                <a:path w="82390" h="98494" extrusionOk="0">
                  <a:moveTo>
                    <a:pt x="14037" y="1035"/>
                  </a:moveTo>
                  <a:lnTo>
                    <a:pt x="35827" y="10975"/>
                  </a:lnTo>
                  <a:lnTo>
                    <a:pt x="17019" y="26801"/>
                  </a:lnTo>
                  <a:lnTo>
                    <a:pt x="14037" y="1035"/>
                  </a:lnTo>
                  <a:close/>
                  <a:moveTo>
                    <a:pt x="16542" y="28034"/>
                  </a:moveTo>
                  <a:lnTo>
                    <a:pt x="17457" y="36185"/>
                  </a:lnTo>
                  <a:lnTo>
                    <a:pt x="2466" y="39883"/>
                  </a:lnTo>
                  <a:lnTo>
                    <a:pt x="16542" y="28034"/>
                  </a:lnTo>
                  <a:close/>
                  <a:moveTo>
                    <a:pt x="41513" y="54158"/>
                  </a:moveTo>
                  <a:lnTo>
                    <a:pt x="46523" y="56305"/>
                  </a:lnTo>
                  <a:lnTo>
                    <a:pt x="48074" y="66246"/>
                  </a:lnTo>
                  <a:lnTo>
                    <a:pt x="48074" y="66246"/>
                  </a:lnTo>
                  <a:lnTo>
                    <a:pt x="41513" y="54158"/>
                  </a:lnTo>
                  <a:close/>
                  <a:moveTo>
                    <a:pt x="42467" y="30698"/>
                  </a:moveTo>
                  <a:lnTo>
                    <a:pt x="46404" y="55550"/>
                  </a:lnTo>
                  <a:lnTo>
                    <a:pt x="40082" y="52885"/>
                  </a:lnTo>
                  <a:lnTo>
                    <a:pt x="49307" y="69785"/>
                  </a:lnTo>
                  <a:lnTo>
                    <a:pt x="47199" y="56583"/>
                  </a:lnTo>
                  <a:lnTo>
                    <a:pt x="60559" y="62230"/>
                  </a:lnTo>
                  <a:lnTo>
                    <a:pt x="81196" y="97738"/>
                  </a:lnTo>
                  <a:lnTo>
                    <a:pt x="24614" y="92131"/>
                  </a:lnTo>
                  <a:lnTo>
                    <a:pt x="18172" y="36662"/>
                  </a:lnTo>
                  <a:lnTo>
                    <a:pt x="42467" y="30698"/>
                  </a:lnTo>
                  <a:close/>
                  <a:moveTo>
                    <a:pt x="13282" y="1"/>
                  </a:moveTo>
                  <a:lnTo>
                    <a:pt x="16423" y="27278"/>
                  </a:lnTo>
                  <a:lnTo>
                    <a:pt x="1" y="41116"/>
                  </a:lnTo>
                  <a:lnTo>
                    <a:pt x="17536" y="36821"/>
                  </a:lnTo>
                  <a:lnTo>
                    <a:pt x="24057" y="92688"/>
                  </a:lnTo>
                  <a:lnTo>
                    <a:pt x="82389" y="98493"/>
                  </a:lnTo>
                  <a:lnTo>
                    <a:pt x="61037" y="61832"/>
                  </a:lnTo>
                  <a:lnTo>
                    <a:pt x="60997" y="61753"/>
                  </a:lnTo>
                  <a:lnTo>
                    <a:pt x="47080" y="55828"/>
                  </a:lnTo>
                  <a:lnTo>
                    <a:pt x="42984" y="29942"/>
                  </a:lnTo>
                  <a:lnTo>
                    <a:pt x="18093" y="36026"/>
                  </a:lnTo>
                  <a:lnTo>
                    <a:pt x="17099" y="27557"/>
                  </a:lnTo>
                  <a:lnTo>
                    <a:pt x="37020" y="10816"/>
                  </a:lnTo>
                  <a:lnTo>
                    <a:pt x="132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3" name="Google Shape;3573;p127"/>
            <p:cNvSpPr/>
            <p:nvPr/>
          </p:nvSpPr>
          <p:spPr>
            <a:xfrm>
              <a:off x="1242325" y="534350"/>
              <a:ext cx="2532900" cy="2075650"/>
            </a:xfrm>
            <a:custGeom>
              <a:avLst/>
              <a:gdLst/>
              <a:ahLst/>
              <a:cxnLst/>
              <a:rect l="l" t="t" r="r" b="b"/>
              <a:pathLst>
                <a:path w="101316" h="83026" extrusionOk="0">
                  <a:moveTo>
                    <a:pt x="35349" y="41950"/>
                  </a:moveTo>
                  <a:lnTo>
                    <a:pt x="39206" y="43222"/>
                  </a:lnTo>
                  <a:lnTo>
                    <a:pt x="25090" y="76583"/>
                  </a:lnTo>
                  <a:lnTo>
                    <a:pt x="35349" y="41950"/>
                  </a:lnTo>
                  <a:close/>
                  <a:moveTo>
                    <a:pt x="35707" y="756"/>
                  </a:moveTo>
                  <a:lnTo>
                    <a:pt x="91414" y="7436"/>
                  </a:lnTo>
                  <a:lnTo>
                    <a:pt x="75748" y="19484"/>
                  </a:lnTo>
                  <a:lnTo>
                    <a:pt x="75708" y="19524"/>
                  </a:lnTo>
                  <a:lnTo>
                    <a:pt x="46483" y="58372"/>
                  </a:lnTo>
                  <a:lnTo>
                    <a:pt x="24096" y="80560"/>
                  </a:lnTo>
                  <a:lnTo>
                    <a:pt x="40081" y="42825"/>
                  </a:lnTo>
                  <a:lnTo>
                    <a:pt x="35548" y="41314"/>
                  </a:lnTo>
                  <a:lnTo>
                    <a:pt x="41910" y="19842"/>
                  </a:lnTo>
                  <a:lnTo>
                    <a:pt x="35707" y="756"/>
                  </a:lnTo>
                  <a:close/>
                  <a:moveTo>
                    <a:pt x="97617" y="42348"/>
                  </a:moveTo>
                  <a:lnTo>
                    <a:pt x="24931" y="80639"/>
                  </a:lnTo>
                  <a:lnTo>
                    <a:pt x="48033" y="57736"/>
                  </a:lnTo>
                  <a:lnTo>
                    <a:pt x="47954" y="57656"/>
                  </a:lnTo>
                  <a:lnTo>
                    <a:pt x="59724" y="51811"/>
                  </a:lnTo>
                  <a:lnTo>
                    <a:pt x="97617" y="42348"/>
                  </a:lnTo>
                  <a:close/>
                  <a:moveTo>
                    <a:pt x="34792" y="0"/>
                  </a:moveTo>
                  <a:lnTo>
                    <a:pt x="41234" y="19842"/>
                  </a:lnTo>
                  <a:lnTo>
                    <a:pt x="34912" y="41115"/>
                  </a:lnTo>
                  <a:lnTo>
                    <a:pt x="199" y="29703"/>
                  </a:lnTo>
                  <a:lnTo>
                    <a:pt x="0" y="30300"/>
                  </a:lnTo>
                  <a:lnTo>
                    <a:pt x="34753" y="41751"/>
                  </a:lnTo>
                  <a:lnTo>
                    <a:pt x="22864" y="81792"/>
                  </a:lnTo>
                  <a:lnTo>
                    <a:pt x="22546" y="82588"/>
                  </a:lnTo>
                  <a:lnTo>
                    <a:pt x="22665" y="82548"/>
                  </a:lnTo>
                  <a:lnTo>
                    <a:pt x="22506" y="83025"/>
                  </a:lnTo>
                  <a:lnTo>
                    <a:pt x="23381" y="82150"/>
                  </a:lnTo>
                  <a:lnTo>
                    <a:pt x="101236" y="41155"/>
                  </a:lnTo>
                  <a:lnTo>
                    <a:pt x="101315" y="41115"/>
                  </a:lnTo>
                  <a:lnTo>
                    <a:pt x="101315" y="41036"/>
                  </a:lnTo>
                  <a:lnTo>
                    <a:pt x="101315" y="40916"/>
                  </a:lnTo>
                  <a:lnTo>
                    <a:pt x="101236" y="40837"/>
                  </a:lnTo>
                  <a:lnTo>
                    <a:pt x="101196" y="40797"/>
                  </a:lnTo>
                  <a:lnTo>
                    <a:pt x="101117" y="40797"/>
                  </a:lnTo>
                  <a:lnTo>
                    <a:pt x="59525" y="51175"/>
                  </a:lnTo>
                  <a:lnTo>
                    <a:pt x="48590" y="56623"/>
                  </a:lnTo>
                  <a:lnTo>
                    <a:pt x="76185" y="19961"/>
                  </a:lnTo>
                  <a:lnTo>
                    <a:pt x="93045" y="6999"/>
                  </a:lnTo>
                  <a:lnTo>
                    <a:pt x="347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4" name="Google Shape;3574;p127"/>
            <p:cNvSpPr/>
            <p:nvPr/>
          </p:nvSpPr>
          <p:spPr>
            <a:xfrm>
              <a:off x="2120075" y="537325"/>
              <a:ext cx="1637250" cy="2199900"/>
            </a:xfrm>
            <a:custGeom>
              <a:avLst/>
              <a:gdLst/>
              <a:ahLst/>
              <a:cxnLst/>
              <a:rect l="l" t="t" r="r" b="b"/>
              <a:pathLst>
                <a:path w="65490" h="87996" extrusionOk="0">
                  <a:moveTo>
                    <a:pt x="57259" y="8907"/>
                  </a:moveTo>
                  <a:lnTo>
                    <a:pt x="64655" y="40439"/>
                  </a:lnTo>
                  <a:lnTo>
                    <a:pt x="54078" y="31016"/>
                  </a:lnTo>
                  <a:lnTo>
                    <a:pt x="57259" y="8907"/>
                  </a:lnTo>
                  <a:close/>
                  <a:moveTo>
                    <a:pt x="40320" y="19962"/>
                  </a:moveTo>
                  <a:lnTo>
                    <a:pt x="24494" y="50698"/>
                  </a:lnTo>
                  <a:lnTo>
                    <a:pt x="6999" y="20041"/>
                  </a:lnTo>
                  <a:lnTo>
                    <a:pt x="40320" y="19962"/>
                  </a:lnTo>
                  <a:close/>
                  <a:moveTo>
                    <a:pt x="53998" y="31771"/>
                  </a:moveTo>
                  <a:lnTo>
                    <a:pt x="64734" y="41354"/>
                  </a:lnTo>
                  <a:lnTo>
                    <a:pt x="46324" y="85212"/>
                  </a:lnTo>
                  <a:lnTo>
                    <a:pt x="53998" y="31771"/>
                  </a:lnTo>
                  <a:close/>
                  <a:moveTo>
                    <a:pt x="239" y="1"/>
                  </a:moveTo>
                  <a:lnTo>
                    <a:pt x="1" y="597"/>
                  </a:lnTo>
                  <a:lnTo>
                    <a:pt x="39564" y="19325"/>
                  </a:lnTo>
                  <a:lnTo>
                    <a:pt x="5925" y="19405"/>
                  </a:lnTo>
                  <a:lnTo>
                    <a:pt x="24534" y="52050"/>
                  </a:lnTo>
                  <a:lnTo>
                    <a:pt x="40916" y="20121"/>
                  </a:lnTo>
                  <a:lnTo>
                    <a:pt x="53402" y="31254"/>
                  </a:lnTo>
                  <a:lnTo>
                    <a:pt x="45330" y="87638"/>
                  </a:lnTo>
                  <a:lnTo>
                    <a:pt x="45330" y="87757"/>
                  </a:lnTo>
                  <a:lnTo>
                    <a:pt x="45409" y="87837"/>
                  </a:lnTo>
                  <a:lnTo>
                    <a:pt x="45489" y="87916"/>
                  </a:lnTo>
                  <a:lnTo>
                    <a:pt x="45568" y="87956"/>
                  </a:lnTo>
                  <a:lnTo>
                    <a:pt x="45688" y="87996"/>
                  </a:lnTo>
                  <a:lnTo>
                    <a:pt x="45767" y="87956"/>
                  </a:lnTo>
                  <a:lnTo>
                    <a:pt x="45887" y="87876"/>
                  </a:lnTo>
                  <a:lnTo>
                    <a:pt x="45926" y="87797"/>
                  </a:lnTo>
                  <a:lnTo>
                    <a:pt x="65450" y="41274"/>
                  </a:lnTo>
                  <a:lnTo>
                    <a:pt x="65490" y="41274"/>
                  </a:lnTo>
                  <a:lnTo>
                    <a:pt x="65490" y="41235"/>
                  </a:lnTo>
                  <a:lnTo>
                    <a:pt x="65490" y="41195"/>
                  </a:lnTo>
                  <a:lnTo>
                    <a:pt x="65490" y="41155"/>
                  </a:lnTo>
                  <a:lnTo>
                    <a:pt x="57100" y="5448"/>
                  </a:lnTo>
                  <a:lnTo>
                    <a:pt x="53521" y="30499"/>
                  </a:lnTo>
                  <a:lnTo>
                    <a:pt x="41672" y="19922"/>
                  </a:lnTo>
                  <a:lnTo>
                    <a:pt x="42387" y="19922"/>
                  </a:lnTo>
                  <a:lnTo>
                    <a:pt x="40877" y="19246"/>
                  </a:lnTo>
                  <a:lnTo>
                    <a:pt x="40717" y="19087"/>
                  </a:lnTo>
                  <a:lnTo>
                    <a:pt x="40717" y="19166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5" name="Google Shape;3575;p127"/>
            <p:cNvSpPr/>
            <p:nvPr/>
          </p:nvSpPr>
          <p:spPr>
            <a:xfrm>
              <a:off x="3218525" y="2685525"/>
              <a:ext cx="79550" cy="79550"/>
            </a:xfrm>
            <a:custGeom>
              <a:avLst/>
              <a:gdLst/>
              <a:ahLst/>
              <a:cxnLst/>
              <a:rect l="l" t="t" r="r" b="b"/>
              <a:pathLst>
                <a:path w="3182" h="3182" extrusionOk="0">
                  <a:moveTo>
                    <a:pt x="1511" y="0"/>
                  </a:moveTo>
                  <a:lnTo>
                    <a:pt x="1193" y="40"/>
                  </a:lnTo>
                  <a:lnTo>
                    <a:pt x="915" y="159"/>
                  </a:lnTo>
                  <a:lnTo>
                    <a:pt x="636" y="318"/>
                  </a:lnTo>
                  <a:lnTo>
                    <a:pt x="438" y="517"/>
                  </a:lnTo>
                  <a:lnTo>
                    <a:pt x="239" y="756"/>
                  </a:lnTo>
                  <a:lnTo>
                    <a:pt x="120" y="1074"/>
                  </a:lnTo>
                  <a:lnTo>
                    <a:pt x="40" y="1392"/>
                  </a:lnTo>
                  <a:lnTo>
                    <a:pt x="0" y="1710"/>
                  </a:lnTo>
                  <a:lnTo>
                    <a:pt x="80" y="1988"/>
                  </a:lnTo>
                  <a:lnTo>
                    <a:pt x="159" y="2267"/>
                  </a:lnTo>
                  <a:lnTo>
                    <a:pt x="318" y="2545"/>
                  </a:lnTo>
                  <a:lnTo>
                    <a:pt x="517" y="2783"/>
                  </a:lnTo>
                  <a:lnTo>
                    <a:pt x="795" y="2942"/>
                  </a:lnTo>
                  <a:lnTo>
                    <a:pt x="1074" y="3102"/>
                  </a:lnTo>
                  <a:lnTo>
                    <a:pt x="1392" y="3181"/>
                  </a:lnTo>
                  <a:lnTo>
                    <a:pt x="1710" y="3181"/>
                  </a:lnTo>
                  <a:lnTo>
                    <a:pt x="1988" y="3141"/>
                  </a:lnTo>
                  <a:lnTo>
                    <a:pt x="2306" y="3022"/>
                  </a:lnTo>
                  <a:lnTo>
                    <a:pt x="2545" y="2863"/>
                  </a:lnTo>
                  <a:lnTo>
                    <a:pt x="2784" y="2664"/>
                  </a:lnTo>
                  <a:lnTo>
                    <a:pt x="2982" y="2426"/>
                  </a:lnTo>
                  <a:lnTo>
                    <a:pt x="3102" y="2107"/>
                  </a:lnTo>
                  <a:lnTo>
                    <a:pt x="3181" y="1829"/>
                  </a:lnTo>
                  <a:lnTo>
                    <a:pt x="3181" y="1511"/>
                  </a:lnTo>
                  <a:lnTo>
                    <a:pt x="3141" y="1193"/>
                  </a:lnTo>
                  <a:lnTo>
                    <a:pt x="3022" y="915"/>
                  </a:lnTo>
                  <a:lnTo>
                    <a:pt x="2863" y="636"/>
                  </a:lnTo>
                  <a:lnTo>
                    <a:pt x="2664" y="437"/>
                  </a:lnTo>
                  <a:lnTo>
                    <a:pt x="2426" y="239"/>
                  </a:lnTo>
                  <a:lnTo>
                    <a:pt x="2147" y="80"/>
                  </a:lnTo>
                  <a:lnTo>
                    <a:pt x="18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6" name="Google Shape;3576;p127"/>
            <p:cNvSpPr/>
            <p:nvPr/>
          </p:nvSpPr>
          <p:spPr>
            <a:xfrm>
              <a:off x="1196600" y="1236150"/>
              <a:ext cx="95450" cy="95475"/>
            </a:xfrm>
            <a:custGeom>
              <a:avLst/>
              <a:gdLst/>
              <a:ahLst/>
              <a:cxnLst/>
              <a:rect l="l" t="t" r="r" b="b"/>
              <a:pathLst>
                <a:path w="3818" h="3819" extrusionOk="0">
                  <a:moveTo>
                    <a:pt x="1789" y="1"/>
                  </a:moveTo>
                  <a:lnTo>
                    <a:pt x="1431" y="41"/>
                  </a:lnTo>
                  <a:lnTo>
                    <a:pt x="1074" y="200"/>
                  </a:lnTo>
                  <a:lnTo>
                    <a:pt x="795" y="359"/>
                  </a:lnTo>
                  <a:lnTo>
                    <a:pt x="517" y="637"/>
                  </a:lnTo>
                  <a:lnTo>
                    <a:pt x="278" y="915"/>
                  </a:lnTo>
                  <a:lnTo>
                    <a:pt x="119" y="1273"/>
                  </a:lnTo>
                  <a:lnTo>
                    <a:pt x="40" y="1631"/>
                  </a:lnTo>
                  <a:lnTo>
                    <a:pt x="0" y="2029"/>
                  </a:lnTo>
                  <a:lnTo>
                    <a:pt x="80" y="2387"/>
                  </a:lnTo>
                  <a:lnTo>
                    <a:pt x="199" y="2744"/>
                  </a:lnTo>
                  <a:lnTo>
                    <a:pt x="398" y="3023"/>
                  </a:lnTo>
                  <a:lnTo>
                    <a:pt x="636" y="3301"/>
                  </a:lnTo>
                  <a:lnTo>
                    <a:pt x="915" y="3540"/>
                  </a:lnTo>
                  <a:lnTo>
                    <a:pt x="1272" y="3699"/>
                  </a:lnTo>
                  <a:lnTo>
                    <a:pt x="1670" y="3778"/>
                  </a:lnTo>
                  <a:lnTo>
                    <a:pt x="2028" y="3818"/>
                  </a:lnTo>
                  <a:lnTo>
                    <a:pt x="2386" y="3739"/>
                  </a:lnTo>
                  <a:lnTo>
                    <a:pt x="2744" y="3619"/>
                  </a:lnTo>
                  <a:lnTo>
                    <a:pt x="3062" y="3420"/>
                  </a:lnTo>
                  <a:lnTo>
                    <a:pt x="3340" y="3182"/>
                  </a:lnTo>
                  <a:lnTo>
                    <a:pt x="3539" y="2904"/>
                  </a:lnTo>
                  <a:lnTo>
                    <a:pt x="3698" y="2546"/>
                  </a:lnTo>
                  <a:lnTo>
                    <a:pt x="3817" y="2148"/>
                  </a:lnTo>
                  <a:lnTo>
                    <a:pt x="3817" y="1790"/>
                  </a:lnTo>
                  <a:lnTo>
                    <a:pt x="3777" y="1432"/>
                  </a:lnTo>
                  <a:lnTo>
                    <a:pt x="3618" y="1074"/>
                  </a:lnTo>
                  <a:lnTo>
                    <a:pt x="3459" y="756"/>
                  </a:lnTo>
                  <a:lnTo>
                    <a:pt x="3181" y="478"/>
                  </a:lnTo>
                  <a:lnTo>
                    <a:pt x="2903" y="279"/>
                  </a:lnTo>
                  <a:lnTo>
                    <a:pt x="2545" y="120"/>
                  </a:lnTo>
                  <a:lnTo>
                    <a:pt x="218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7" name="Google Shape;3577;p127"/>
            <p:cNvSpPr/>
            <p:nvPr/>
          </p:nvSpPr>
          <p:spPr>
            <a:xfrm>
              <a:off x="1750275" y="2517525"/>
              <a:ext cx="137225" cy="137200"/>
            </a:xfrm>
            <a:custGeom>
              <a:avLst/>
              <a:gdLst/>
              <a:ahLst/>
              <a:cxnLst/>
              <a:rect l="l" t="t" r="r" b="b"/>
              <a:pathLst>
                <a:path w="5489" h="5488" extrusionOk="0">
                  <a:moveTo>
                    <a:pt x="2546" y="0"/>
                  </a:moveTo>
                  <a:lnTo>
                    <a:pt x="2307" y="40"/>
                  </a:lnTo>
                  <a:lnTo>
                    <a:pt x="2029" y="80"/>
                  </a:lnTo>
                  <a:lnTo>
                    <a:pt x="1790" y="159"/>
                  </a:lnTo>
                  <a:lnTo>
                    <a:pt x="1552" y="278"/>
                  </a:lnTo>
                  <a:lnTo>
                    <a:pt x="1313" y="398"/>
                  </a:lnTo>
                  <a:lnTo>
                    <a:pt x="1114" y="557"/>
                  </a:lnTo>
                  <a:lnTo>
                    <a:pt x="876" y="716"/>
                  </a:lnTo>
                  <a:lnTo>
                    <a:pt x="717" y="915"/>
                  </a:lnTo>
                  <a:lnTo>
                    <a:pt x="518" y="1113"/>
                  </a:lnTo>
                  <a:lnTo>
                    <a:pt x="398" y="1312"/>
                  </a:lnTo>
                  <a:lnTo>
                    <a:pt x="239" y="1591"/>
                  </a:lnTo>
                  <a:lnTo>
                    <a:pt x="160" y="1829"/>
                  </a:lnTo>
                  <a:lnTo>
                    <a:pt x="80" y="2108"/>
                  </a:lnTo>
                  <a:lnTo>
                    <a:pt x="1" y="2386"/>
                  </a:lnTo>
                  <a:lnTo>
                    <a:pt x="1" y="2624"/>
                  </a:lnTo>
                  <a:lnTo>
                    <a:pt x="1" y="2903"/>
                  </a:lnTo>
                  <a:lnTo>
                    <a:pt x="41" y="3181"/>
                  </a:lnTo>
                  <a:lnTo>
                    <a:pt x="80" y="3420"/>
                  </a:lnTo>
                  <a:lnTo>
                    <a:pt x="160" y="3698"/>
                  </a:lnTo>
                  <a:lnTo>
                    <a:pt x="239" y="3937"/>
                  </a:lnTo>
                  <a:lnTo>
                    <a:pt x="398" y="4175"/>
                  </a:lnTo>
                  <a:lnTo>
                    <a:pt x="518" y="4374"/>
                  </a:lnTo>
                  <a:lnTo>
                    <a:pt x="717" y="4573"/>
                  </a:lnTo>
                  <a:lnTo>
                    <a:pt x="876" y="4772"/>
                  </a:lnTo>
                  <a:lnTo>
                    <a:pt x="1074" y="4931"/>
                  </a:lnTo>
                  <a:lnTo>
                    <a:pt x="1313" y="5090"/>
                  </a:lnTo>
                  <a:lnTo>
                    <a:pt x="1552" y="5209"/>
                  </a:lnTo>
                  <a:lnTo>
                    <a:pt x="1830" y="5328"/>
                  </a:lnTo>
                  <a:lnTo>
                    <a:pt x="2108" y="5408"/>
                  </a:lnTo>
                  <a:lnTo>
                    <a:pt x="2347" y="5448"/>
                  </a:lnTo>
                  <a:lnTo>
                    <a:pt x="2625" y="5487"/>
                  </a:lnTo>
                  <a:lnTo>
                    <a:pt x="2903" y="5487"/>
                  </a:lnTo>
                  <a:lnTo>
                    <a:pt x="3182" y="5448"/>
                  </a:lnTo>
                  <a:lnTo>
                    <a:pt x="3420" y="5408"/>
                  </a:lnTo>
                  <a:lnTo>
                    <a:pt x="3659" y="5328"/>
                  </a:lnTo>
                  <a:lnTo>
                    <a:pt x="3937" y="5209"/>
                  </a:lnTo>
                  <a:lnTo>
                    <a:pt x="4136" y="5090"/>
                  </a:lnTo>
                  <a:lnTo>
                    <a:pt x="4375" y="4931"/>
                  </a:lnTo>
                  <a:lnTo>
                    <a:pt x="4574" y="4772"/>
                  </a:lnTo>
                  <a:lnTo>
                    <a:pt x="4772" y="4573"/>
                  </a:lnTo>
                  <a:lnTo>
                    <a:pt x="4931" y="4374"/>
                  </a:lnTo>
                  <a:lnTo>
                    <a:pt x="5090" y="4175"/>
                  </a:lnTo>
                  <a:lnTo>
                    <a:pt x="5210" y="3897"/>
                  </a:lnTo>
                  <a:lnTo>
                    <a:pt x="5329" y="3658"/>
                  </a:lnTo>
                  <a:lnTo>
                    <a:pt x="5409" y="3380"/>
                  </a:lnTo>
                  <a:lnTo>
                    <a:pt x="5448" y="3102"/>
                  </a:lnTo>
                  <a:lnTo>
                    <a:pt x="5488" y="2863"/>
                  </a:lnTo>
                  <a:lnTo>
                    <a:pt x="5488" y="2585"/>
                  </a:lnTo>
                  <a:lnTo>
                    <a:pt x="5448" y="2306"/>
                  </a:lnTo>
                  <a:lnTo>
                    <a:pt x="5369" y="2068"/>
                  </a:lnTo>
                  <a:lnTo>
                    <a:pt x="5289" y="1789"/>
                  </a:lnTo>
                  <a:lnTo>
                    <a:pt x="5210" y="1551"/>
                  </a:lnTo>
                  <a:lnTo>
                    <a:pt x="5090" y="1312"/>
                  </a:lnTo>
                  <a:lnTo>
                    <a:pt x="4931" y="1113"/>
                  </a:lnTo>
                  <a:lnTo>
                    <a:pt x="4772" y="915"/>
                  </a:lnTo>
                  <a:lnTo>
                    <a:pt x="4574" y="716"/>
                  </a:lnTo>
                  <a:lnTo>
                    <a:pt x="4375" y="557"/>
                  </a:lnTo>
                  <a:lnTo>
                    <a:pt x="4136" y="398"/>
                  </a:lnTo>
                  <a:lnTo>
                    <a:pt x="3898" y="278"/>
                  </a:lnTo>
                  <a:lnTo>
                    <a:pt x="3659" y="159"/>
                  </a:lnTo>
                  <a:lnTo>
                    <a:pt x="3381" y="80"/>
                  </a:lnTo>
                  <a:lnTo>
                    <a:pt x="3102" y="40"/>
                  </a:lnTo>
                  <a:lnTo>
                    <a:pt x="28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8" name="Google Shape;3578;p127"/>
            <p:cNvSpPr/>
            <p:nvPr/>
          </p:nvSpPr>
          <p:spPr>
            <a:xfrm>
              <a:off x="2386475" y="1930025"/>
              <a:ext cx="94475" cy="95450"/>
            </a:xfrm>
            <a:custGeom>
              <a:avLst/>
              <a:gdLst/>
              <a:ahLst/>
              <a:cxnLst/>
              <a:rect l="l" t="t" r="r" b="b"/>
              <a:pathLst>
                <a:path w="3779" h="3818" extrusionOk="0">
                  <a:moveTo>
                    <a:pt x="1790" y="0"/>
                  </a:moveTo>
                  <a:lnTo>
                    <a:pt x="1393" y="40"/>
                  </a:lnTo>
                  <a:lnTo>
                    <a:pt x="1074" y="199"/>
                  </a:lnTo>
                  <a:lnTo>
                    <a:pt x="756" y="358"/>
                  </a:lnTo>
                  <a:lnTo>
                    <a:pt x="478" y="597"/>
                  </a:lnTo>
                  <a:lnTo>
                    <a:pt x="239" y="915"/>
                  </a:lnTo>
                  <a:lnTo>
                    <a:pt x="80" y="1273"/>
                  </a:lnTo>
                  <a:lnTo>
                    <a:pt x="1" y="1631"/>
                  </a:lnTo>
                  <a:lnTo>
                    <a:pt x="1" y="2028"/>
                  </a:lnTo>
                  <a:lnTo>
                    <a:pt x="41" y="2386"/>
                  </a:lnTo>
                  <a:lnTo>
                    <a:pt x="160" y="2744"/>
                  </a:lnTo>
                  <a:lnTo>
                    <a:pt x="359" y="3022"/>
                  </a:lnTo>
                  <a:lnTo>
                    <a:pt x="597" y="3301"/>
                  </a:lnTo>
                  <a:lnTo>
                    <a:pt x="915" y="3539"/>
                  </a:lnTo>
                  <a:lnTo>
                    <a:pt x="1273" y="3698"/>
                  </a:lnTo>
                  <a:lnTo>
                    <a:pt x="1631" y="3778"/>
                  </a:lnTo>
                  <a:lnTo>
                    <a:pt x="1989" y="3818"/>
                  </a:lnTo>
                  <a:lnTo>
                    <a:pt x="2387" y="3738"/>
                  </a:lnTo>
                  <a:lnTo>
                    <a:pt x="2705" y="3619"/>
                  </a:lnTo>
                  <a:lnTo>
                    <a:pt x="3023" y="3420"/>
                  </a:lnTo>
                  <a:lnTo>
                    <a:pt x="3301" y="3181"/>
                  </a:lnTo>
                  <a:lnTo>
                    <a:pt x="3540" y="2903"/>
                  </a:lnTo>
                  <a:lnTo>
                    <a:pt x="3699" y="2545"/>
                  </a:lnTo>
                  <a:lnTo>
                    <a:pt x="3778" y="2147"/>
                  </a:lnTo>
                  <a:lnTo>
                    <a:pt x="3778" y="1790"/>
                  </a:lnTo>
                  <a:lnTo>
                    <a:pt x="3739" y="143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2" y="477"/>
                  </a:lnTo>
                  <a:lnTo>
                    <a:pt x="2864" y="279"/>
                  </a:lnTo>
                  <a:lnTo>
                    <a:pt x="2506" y="120"/>
                  </a:lnTo>
                  <a:lnTo>
                    <a:pt x="21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9" name="Google Shape;3579;p127"/>
            <p:cNvSpPr/>
            <p:nvPr/>
          </p:nvSpPr>
          <p:spPr>
            <a:xfrm>
              <a:off x="2236375" y="978700"/>
              <a:ext cx="94475" cy="95450"/>
            </a:xfrm>
            <a:custGeom>
              <a:avLst/>
              <a:gdLst/>
              <a:ahLst/>
              <a:cxnLst/>
              <a:rect l="l" t="t" r="r" b="b"/>
              <a:pathLst>
                <a:path w="3779" h="3818" extrusionOk="0">
                  <a:moveTo>
                    <a:pt x="1790" y="0"/>
                  </a:moveTo>
                  <a:lnTo>
                    <a:pt x="1392" y="80"/>
                  </a:lnTo>
                  <a:lnTo>
                    <a:pt x="1074" y="199"/>
                  </a:lnTo>
                  <a:lnTo>
                    <a:pt x="756" y="398"/>
                  </a:lnTo>
                  <a:lnTo>
                    <a:pt x="478" y="636"/>
                  </a:lnTo>
                  <a:lnTo>
                    <a:pt x="239" y="915"/>
                  </a:lnTo>
                  <a:lnTo>
                    <a:pt x="80" y="1273"/>
                  </a:lnTo>
                  <a:lnTo>
                    <a:pt x="1" y="1670"/>
                  </a:lnTo>
                  <a:lnTo>
                    <a:pt x="1" y="2028"/>
                  </a:lnTo>
                  <a:lnTo>
                    <a:pt x="40" y="2386"/>
                  </a:lnTo>
                  <a:lnTo>
                    <a:pt x="160" y="2744"/>
                  </a:lnTo>
                  <a:lnTo>
                    <a:pt x="359" y="3062"/>
                  </a:lnTo>
                  <a:lnTo>
                    <a:pt x="597" y="3340"/>
                  </a:lnTo>
                  <a:lnTo>
                    <a:pt x="915" y="3539"/>
                  </a:lnTo>
                  <a:lnTo>
                    <a:pt x="1273" y="3698"/>
                  </a:lnTo>
                  <a:lnTo>
                    <a:pt x="1631" y="3818"/>
                  </a:lnTo>
                  <a:lnTo>
                    <a:pt x="2029" y="3818"/>
                  </a:lnTo>
                  <a:lnTo>
                    <a:pt x="2386" y="3778"/>
                  </a:lnTo>
                  <a:lnTo>
                    <a:pt x="2705" y="3619"/>
                  </a:lnTo>
                  <a:lnTo>
                    <a:pt x="3023" y="3460"/>
                  </a:lnTo>
                  <a:lnTo>
                    <a:pt x="3301" y="3181"/>
                  </a:lnTo>
                  <a:lnTo>
                    <a:pt x="3540" y="2903"/>
                  </a:lnTo>
                  <a:lnTo>
                    <a:pt x="3699" y="2545"/>
                  </a:lnTo>
                  <a:lnTo>
                    <a:pt x="3778" y="2187"/>
                  </a:lnTo>
                  <a:lnTo>
                    <a:pt x="3778" y="1790"/>
                  </a:lnTo>
                  <a:lnTo>
                    <a:pt x="3738" y="1432"/>
                  </a:lnTo>
                  <a:lnTo>
                    <a:pt x="3619" y="1074"/>
                  </a:lnTo>
                  <a:lnTo>
                    <a:pt x="3420" y="796"/>
                  </a:lnTo>
                  <a:lnTo>
                    <a:pt x="3182" y="517"/>
                  </a:lnTo>
                  <a:lnTo>
                    <a:pt x="2864" y="279"/>
                  </a:lnTo>
                  <a:lnTo>
                    <a:pt x="2546" y="120"/>
                  </a:lnTo>
                  <a:lnTo>
                    <a:pt x="2148" y="40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0" name="Google Shape;3580;p127"/>
            <p:cNvSpPr/>
            <p:nvPr/>
          </p:nvSpPr>
          <p:spPr>
            <a:xfrm>
              <a:off x="2175750" y="1551275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187" y="1"/>
                  </a:moveTo>
                  <a:lnTo>
                    <a:pt x="1750" y="40"/>
                  </a:lnTo>
                  <a:lnTo>
                    <a:pt x="1312" y="199"/>
                  </a:lnTo>
                  <a:lnTo>
                    <a:pt x="955" y="438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53"/>
                  </a:lnTo>
                  <a:lnTo>
                    <a:pt x="119" y="1551"/>
                  </a:lnTo>
                  <a:lnTo>
                    <a:pt x="40" y="1790"/>
                  </a:lnTo>
                  <a:lnTo>
                    <a:pt x="0" y="2029"/>
                  </a:lnTo>
                  <a:lnTo>
                    <a:pt x="0" y="2466"/>
                  </a:lnTo>
                  <a:lnTo>
                    <a:pt x="80" y="2943"/>
                  </a:lnTo>
                  <a:lnTo>
                    <a:pt x="239" y="3381"/>
                  </a:lnTo>
                  <a:lnTo>
                    <a:pt x="438" y="3738"/>
                  </a:lnTo>
                  <a:lnTo>
                    <a:pt x="756" y="4096"/>
                  </a:lnTo>
                  <a:lnTo>
                    <a:pt x="1114" y="4375"/>
                  </a:lnTo>
                  <a:lnTo>
                    <a:pt x="1352" y="4494"/>
                  </a:lnTo>
                  <a:lnTo>
                    <a:pt x="1551" y="4573"/>
                  </a:lnTo>
                  <a:lnTo>
                    <a:pt x="1790" y="4653"/>
                  </a:lnTo>
                  <a:lnTo>
                    <a:pt x="2028" y="4693"/>
                  </a:lnTo>
                  <a:lnTo>
                    <a:pt x="2505" y="4693"/>
                  </a:lnTo>
                  <a:lnTo>
                    <a:pt x="2943" y="4613"/>
                  </a:lnTo>
                  <a:lnTo>
                    <a:pt x="3380" y="4454"/>
                  </a:lnTo>
                  <a:lnTo>
                    <a:pt x="3738" y="4216"/>
                  </a:lnTo>
                  <a:lnTo>
                    <a:pt x="4096" y="3937"/>
                  </a:lnTo>
                  <a:lnTo>
                    <a:pt x="4374" y="3540"/>
                  </a:lnTo>
                  <a:lnTo>
                    <a:pt x="4493" y="3341"/>
                  </a:lnTo>
                  <a:lnTo>
                    <a:pt x="4573" y="3142"/>
                  </a:lnTo>
                  <a:lnTo>
                    <a:pt x="4652" y="2903"/>
                  </a:lnTo>
                  <a:lnTo>
                    <a:pt x="4692" y="2665"/>
                  </a:lnTo>
                  <a:lnTo>
                    <a:pt x="4692" y="2188"/>
                  </a:lnTo>
                  <a:lnTo>
                    <a:pt x="4613" y="1750"/>
                  </a:lnTo>
                  <a:lnTo>
                    <a:pt x="4493" y="1313"/>
                  </a:lnTo>
                  <a:lnTo>
                    <a:pt x="4255" y="915"/>
                  </a:lnTo>
                  <a:lnTo>
                    <a:pt x="3937" y="597"/>
                  </a:lnTo>
                  <a:lnTo>
                    <a:pt x="3579" y="319"/>
                  </a:lnTo>
                  <a:lnTo>
                    <a:pt x="3340" y="199"/>
                  </a:lnTo>
                  <a:lnTo>
                    <a:pt x="3141" y="120"/>
                  </a:lnTo>
                  <a:lnTo>
                    <a:pt x="2903" y="40"/>
                  </a:lnTo>
                  <a:lnTo>
                    <a:pt x="26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1" name="Google Shape;3581;p127"/>
            <p:cNvSpPr/>
            <p:nvPr/>
          </p:nvSpPr>
          <p:spPr>
            <a:xfrm>
              <a:off x="3687725" y="1511525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187" y="0"/>
                  </a:moveTo>
                  <a:lnTo>
                    <a:pt x="1750" y="40"/>
                  </a:lnTo>
                  <a:lnTo>
                    <a:pt x="1312" y="199"/>
                  </a:lnTo>
                  <a:lnTo>
                    <a:pt x="955" y="438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12"/>
                  </a:lnTo>
                  <a:lnTo>
                    <a:pt x="119" y="1551"/>
                  </a:lnTo>
                  <a:lnTo>
                    <a:pt x="40" y="1789"/>
                  </a:lnTo>
                  <a:lnTo>
                    <a:pt x="0" y="2028"/>
                  </a:lnTo>
                  <a:lnTo>
                    <a:pt x="0" y="2465"/>
                  </a:lnTo>
                  <a:lnTo>
                    <a:pt x="80" y="2943"/>
                  </a:lnTo>
                  <a:lnTo>
                    <a:pt x="199" y="3340"/>
                  </a:lnTo>
                  <a:lnTo>
                    <a:pt x="438" y="3738"/>
                  </a:lnTo>
                  <a:lnTo>
                    <a:pt x="756" y="4056"/>
                  </a:lnTo>
                  <a:lnTo>
                    <a:pt x="1114" y="4334"/>
                  </a:lnTo>
                  <a:lnTo>
                    <a:pt x="1352" y="4454"/>
                  </a:lnTo>
                  <a:lnTo>
                    <a:pt x="1551" y="4533"/>
                  </a:lnTo>
                  <a:lnTo>
                    <a:pt x="1790" y="4613"/>
                  </a:lnTo>
                  <a:lnTo>
                    <a:pt x="2028" y="4652"/>
                  </a:lnTo>
                  <a:lnTo>
                    <a:pt x="2465" y="4692"/>
                  </a:lnTo>
                  <a:lnTo>
                    <a:pt x="2943" y="4613"/>
                  </a:lnTo>
                  <a:lnTo>
                    <a:pt x="3340" y="4454"/>
                  </a:lnTo>
                  <a:lnTo>
                    <a:pt x="3738" y="4215"/>
                  </a:lnTo>
                  <a:lnTo>
                    <a:pt x="4096" y="3897"/>
                  </a:lnTo>
                  <a:lnTo>
                    <a:pt x="4374" y="3539"/>
                  </a:lnTo>
                  <a:lnTo>
                    <a:pt x="4454" y="3340"/>
                  </a:lnTo>
                  <a:lnTo>
                    <a:pt x="4573" y="3102"/>
                  </a:lnTo>
                  <a:lnTo>
                    <a:pt x="4613" y="2863"/>
                  </a:lnTo>
                  <a:lnTo>
                    <a:pt x="4692" y="2664"/>
                  </a:lnTo>
                  <a:lnTo>
                    <a:pt x="4692" y="2187"/>
                  </a:lnTo>
                  <a:lnTo>
                    <a:pt x="4613" y="1750"/>
                  </a:lnTo>
                  <a:lnTo>
                    <a:pt x="4454" y="1312"/>
                  </a:lnTo>
                  <a:lnTo>
                    <a:pt x="4215" y="915"/>
                  </a:lnTo>
                  <a:lnTo>
                    <a:pt x="3937" y="597"/>
                  </a:lnTo>
                  <a:lnTo>
                    <a:pt x="3539" y="318"/>
                  </a:lnTo>
                  <a:lnTo>
                    <a:pt x="3340" y="199"/>
                  </a:lnTo>
                  <a:lnTo>
                    <a:pt x="3141" y="119"/>
                  </a:lnTo>
                  <a:lnTo>
                    <a:pt x="2903" y="40"/>
                  </a:lnTo>
                  <a:lnTo>
                    <a:pt x="26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2" name="Google Shape;3582;p127"/>
            <p:cNvSpPr/>
            <p:nvPr/>
          </p:nvSpPr>
          <p:spPr>
            <a:xfrm>
              <a:off x="2675750" y="176400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188" y="1"/>
                  </a:moveTo>
                  <a:lnTo>
                    <a:pt x="1750" y="80"/>
                  </a:lnTo>
                  <a:lnTo>
                    <a:pt x="1313" y="239"/>
                  </a:lnTo>
                  <a:lnTo>
                    <a:pt x="915" y="478"/>
                  </a:lnTo>
                  <a:lnTo>
                    <a:pt x="597" y="796"/>
                  </a:lnTo>
                  <a:lnTo>
                    <a:pt x="319" y="1154"/>
                  </a:lnTo>
                  <a:lnTo>
                    <a:pt x="200" y="1353"/>
                  </a:lnTo>
                  <a:lnTo>
                    <a:pt x="120" y="1591"/>
                  </a:lnTo>
                  <a:lnTo>
                    <a:pt x="41" y="1830"/>
                  </a:lnTo>
                  <a:lnTo>
                    <a:pt x="1" y="2029"/>
                  </a:lnTo>
                  <a:lnTo>
                    <a:pt x="1" y="2506"/>
                  </a:lnTo>
                  <a:lnTo>
                    <a:pt x="41" y="2943"/>
                  </a:lnTo>
                  <a:lnTo>
                    <a:pt x="200" y="3381"/>
                  </a:lnTo>
                  <a:lnTo>
                    <a:pt x="438" y="3778"/>
                  </a:lnTo>
                  <a:lnTo>
                    <a:pt x="756" y="4096"/>
                  </a:lnTo>
                  <a:lnTo>
                    <a:pt x="1114" y="4375"/>
                  </a:lnTo>
                  <a:lnTo>
                    <a:pt x="1313" y="4494"/>
                  </a:lnTo>
                  <a:lnTo>
                    <a:pt x="1552" y="4574"/>
                  </a:lnTo>
                  <a:lnTo>
                    <a:pt x="1790" y="4653"/>
                  </a:lnTo>
                  <a:lnTo>
                    <a:pt x="2029" y="4693"/>
                  </a:lnTo>
                  <a:lnTo>
                    <a:pt x="2466" y="4693"/>
                  </a:lnTo>
                  <a:lnTo>
                    <a:pt x="2943" y="4653"/>
                  </a:lnTo>
                  <a:lnTo>
                    <a:pt x="3341" y="4494"/>
                  </a:lnTo>
                  <a:lnTo>
                    <a:pt x="3739" y="4256"/>
                  </a:lnTo>
                  <a:lnTo>
                    <a:pt x="4057" y="3937"/>
                  </a:lnTo>
                  <a:lnTo>
                    <a:pt x="4335" y="3580"/>
                  </a:lnTo>
                  <a:lnTo>
                    <a:pt x="4454" y="3381"/>
                  </a:lnTo>
                  <a:lnTo>
                    <a:pt x="4534" y="3142"/>
                  </a:lnTo>
                  <a:lnTo>
                    <a:pt x="4613" y="2904"/>
                  </a:lnTo>
                  <a:lnTo>
                    <a:pt x="4653" y="2665"/>
                  </a:lnTo>
                  <a:lnTo>
                    <a:pt x="4693" y="2228"/>
                  </a:lnTo>
                  <a:lnTo>
                    <a:pt x="4613" y="1750"/>
                  </a:lnTo>
                  <a:lnTo>
                    <a:pt x="4454" y="1353"/>
                  </a:lnTo>
                  <a:lnTo>
                    <a:pt x="4216" y="955"/>
                  </a:lnTo>
                  <a:lnTo>
                    <a:pt x="3898" y="637"/>
                  </a:lnTo>
                  <a:lnTo>
                    <a:pt x="3540" y="359"/>
                  </a:lnTo>
                  <a:lnTo>
                    <a:pt x="3341" y="239"/>
                  </a:lnTo>
                  <a:lnTo>
                    <a:pt x="3102" y="160"/>
                  </a:lnTo>
                  <a:lnTo>
                    <a:pt x="2864" y="80"/>
                  </a:lnTo>
                  <a:lnTo>
                    <a:pt x="2665" y="41"/>
                  </a:lnTo>
                  <a:lnTo>
                    <a:pt x="218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3" name="Google Shape;3583;p127"/>
            <p:cNvSpPr/>
            <p:nvPr/>
          </p:nvSpPr>
          <p:spPr>
            <a:xfrm>
              <a:off x="2067400" y="484650"/>
              <a:ext cx="115325" cy="116325"/>
            </a:xfrm>
            <a:custGeom>
              <a:avLst/>
              <a:gdLst/>
              <a:ahLst/>
              <a:cxnLst/>
              <a:rect l="l" t="t" r="r" b="b"/>
              <a:pathLst>
                <a:path w="4613" h="4653" extrusionOk="0">
                  <a:moveTo>
                    <a:pt x="2147" y="0"/>
                  </a:moveTo>
                  <a:lnTo>
                    <a:pt x="1710" y="80"/>
                  </a:lnTo>
                  <a:lnTo>
                    <a:pt x="1312" y="239"/>
                  </a:lnTo>
                  <a:lnTo>
                    <a:pt x="915" y="477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52"/>
                  </a:lnTo>
                  <a:lnTo>
                    <a:pt x="119" y="1551"/>
                  </a:lnTo>
                  <a:lnTo>
                    <a:pt x="40" y="1790"/>
                  </a:lnTo>
                  <a:lnTo>
                    <a:pt x="0" y="2028"/>
                  </a:lnTo>
                  <a:lnTo>
                    <a:pt x="0" y="2465"/>
                  </a:lnTo>
                  <a:lnTo>
                    <a:pt x="80" y="2903"/>
                  </a:lnTo>
                  <a:lnTo>
                    <a:pt x="239" y="3340"/>
                  </a:lnTo>
                  <a:lnTo>
                    <a:pt x="437" y="3698"/>
                  </a:lnTo>
                  <a:lnTo>
                    <a:pt x="756" y="4056"/>
                  </a:lnTo>
                  <a:lnTo>
                    <a:pt x="1113" y="4295"/>
                  </a:lnTo>
                  <a:lnTo>
                    <a:pt x="1312" y="4414"/>
                  </a:lnTo>
                  <a:lnTo>
                    <a:pt x="1551" y="4493"/>
                  </a:lnTo>
                  <a:lnTo>
                    <a:pt x="1750" y="4573"/>
                  </a:lnTo>
                  <a:lnTo>
                    <a:pt x="1988" y="4613"/>
                  </a:lnTo>
                  <a:lnTo>
                    <a:pt x="2465" y="4652"/>
                  </a:lnTo>
                  <a:lnTo>
                    <a:pt x="2903" y="4573"/>
                  </a:lnTo>
                  <a:lnTo>
                    <a:pt x="3300" y="4414"/>
                  </a:lnTo>
                  <a:lnTo>
                    <a:pt x="3698" y="4175"/>
                  </a:lnTo>
                  <a:lnTo>
                    <a:pt x="4016" y="3897"/>
                  </a:lnTo>
                  <a:lnTo>
                    <a:pt x="4294" y="3499"/>
                  </a:lnTo>
                  <a:lnTo>
                    <a:pt x="4414" y="3300"/>
                  </a:lnTo>
                  <a:lnTo>
                    <a:pt x="4493" y="3102"/>
                  </a:lnTo>
                  <a:lnTo>
                    <a:pt x="4573" y="2863"/>
                  </a:lnTo>
                  <a:lnTo>
                    <a:pt x="4613" y="2625"/>
                  </a:lnTo>
                  <a:lnTo>
                    <a:pt x="4613" y="2187"/>
                  </a:lnTo>
                  <a:lnTo>
                    <a:pt x="4533" y="1750"/>
                  </a:lnTo>
                  <a:lnTo>
                    <a:pt x="4374" y="1312"/>
                  </a:lnTo>
                  <a:lnTo>
                    <a:pt x="4175" y="954"/>
                  </a:lnTo>
                  <a:lnTo>
                    <a:pt x="3857" y="597"/>
                  </a:lnTo>
                  <a:lnTo>
                    <a:pt x="3499" y="358"/>
                  </a:lnTo>
                  <a:lnTo>
                    <a:pt x="3300" y="239"/>
                  </a:lnTo>
                  <a:lnTo>
                    <a:pt x="3062" y="159"/>
                  </a:lnTo>
                  <a:lnTo>
                    <a:pt x="2863" y="80"/>
                  </a:lnTo>
                  <a:lnTo>
                    <a:pt x="2624" y="40"/>
                  </a:lnTo>
                  <a:lnTo>
                    <a:pt x="21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4" name="Google Shape;3584;p127"/>
            <p:cNvSpPr/>
            <p:nvPr/>
          </p:nvSpPr>
          <p:spPr>
            <a:xfrm>
              <a:off x="3489900" y="655625"/>
              <a:ext cx="119300" cy="119300"/>
            </a:xfrm>
            <a:custGeom>
              <a:avLst/>
              <a:gdLst/>
              <a:ahLst/>
              <a:cxnLst/>
              <a:rect l="l" t="t" r="r" b="b"/>
              <a:pathLst>
                <a:path w="4772" h="4772" extrusionOk="0">
                  <a:moveTo>
                    <a:pt x="2227" y="0"/>
                  </a:moveTo>
                  <a:lnTo>
                    <a:pt x="1790" y="80"/>
                  </a:lnTo>
                  <a:lnTo>
                    <a:pt x="1352" y="239"/>
                  </a:lnTo>
                  <a:lnTo>
                    <a:pt x="955" y="438"/>
                  </a:lnTo>
                  <a:lnTo>
                    <a:pt x="637" y="756"/>
                  </a:lnTo>
                  <a:lnTo>
                    <a:pt x="358" y="1154"/>
                  </a:lnTo>
                  <a:lnTo>
                    <a:pt x="239" y="1352"/>
                  </a:lnTo>
                  <a:lnTo>
                    <a:pt x="120" y="1591"/>
                  </a:lnTo>
                  <a:lnTo>
                    <a:pt x="80" y="1829"/>
                  </a:lnTo>
                  <a:lnTo>
                    <a:pt x="40" y="2068"/>
                  </a:lnTo>
                  <a:lnTo>
                    <a:pt x="0" y="2505"/>
                  </a:lnTo>
                  <a:lnTo>
                    <a:pt x="80" y="2983"/>
                  </a:lnTo>
                  <a:lnTo>
                    <a:pt x="239" y="3420"/>
                  </a:lnTo>
                  <a:lnTo>
                    <a:pt x="478" y="3778"/>
                  </a:lnTo>
                  <a:lnTo>
                    <a:pt x="796" y="4136"/>
                  </a:lnTo>
                  <a:lnTo>
                    <a:pt x="1154" y="4414"/>
                  </a:lnTo>
                  <a:lnTo>
                    <a:pt x="1352" y="4533"/>
                  </a:lnTo>
                  <a:lnTo>
                    <a:pt x="1591" y="4613"/>
                  </a:lnTo>
                  <a:lnTo>
                    <a:pt x="1830" y="4692"/>
                  </a:lnTo>
                  <a:lnTo>
                    <a:pt x="2068" y="4732"/>
                  </a:lnTo>
                  <a:lnTo>
                    <a:pt x="2545" y="4772"/>
                  </a:lnTo>
                  <a:lnTo>
                    <a:pt x="2983" y="4692"/>
                  </a:lnTo>
                  <a:lnTo>
                    <a:pt x="3420" y="4533"/>
                  </a:lnTo>
                  <a:lnTo>
                    <a:pt x="3818" y="4295"/>
                  </a:lnTo>
                  <a:lnTo>
                    <a:pt x="4136" y="3977"/>
                  </a:lnTo>
                  <a:lnTo>
                    <a:pt x="4414" y="3619"/>
                  </a:lnTo>
                  <a:lnTo>
                    <a:pt x="4533" y="3380"/>
                  </a:lnTo>
                  <a:lnTo>
                    <a:pt x="4653" y="3181"/>
                  </a:lnTo>
                  <a:lnTo>
                    <a:pt x="4692" y="2943"/>
                  </a:lnTo>
                  <a:lnTo>
                    <a:pt x="4732" y="2704"/>
                  </a:lnTo>
                  <a:lnTo>
                    <a:pt x="4772" y="2227"/>
                  </a:lnTo>
                  <a:lnTo>
                    <a:pt x="4692" y="1790"/>
                  </a:lnTo>
                  <a:lnTo>
                    <a:pt x="4533" y="1352"/>
                  </a:lnTo>
                  <a:lnTo>
                    <a:pt x="4295" y="955"/>
                  </a:lnTo>
                  <a:lnTo>
                    <a:pt x="3977" y="597"/>
                  </a:lnTo>
                  <a:lnTo>
                    <a:pt x="3619" y="318"/>
                  </a:lnTo>
                  <a:lnTo>
                    <a:pt x="3420" y="199"/>
                  </a:lnTo>
                  <a:lnTo>
                    <a:pt x="3181" y="120"/>
                  </a:lnTo>
                  <a:lnTo>
                    <a:pt x="2943" y="40"/>
                  </a:lnTo>
                  <a:lnTo>
                    <a:pt x="27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5" name="Google Shape;3585;p127"/>
            <p:cNvSpPr/>
            <p:nvPr/>
          </p:nvSpPr>
          <p:spPr>
            <a:xfrm>
              <a:off x="3094250" y="981675"/>
              <a:ext cx="95475" cy="95450"/>
            </a:xfrm>
            <a:custGeom>
              <a:avLst/>
              <a:gdLst/>
              <a:ahLst/>
              <a:cxnLst/>
              <a:rect l="l" t="t" r="r" b="b"/>
              <a:pathLst>
                <a:path w="3819" h="3818" extrusionOk="0">
                  <a:moveTo>
                    <a:pt x="1790" y="1"/>
                  </a:moveTo>
                  <a:lnTo>
                    <a:pt x="1432" y="40"/>
                  </a:lnTo>
                  <a:lnTo>
                    <a:pt x="1074" y="160"/>
                  </a:lnTo>
                  <a:lnTo>
                    <a:pt x="756" y="358"/>
                  </a:lnTo>
                  <a:lnTo>
                    <a:pt x="478" y="597"/>
                  </a:lnTo>
                  <a:lnTo>
                    <a:pt x="279" y="915"/>
                  </a:lnTo>
                  <a:lnTo>
                    <a:pt x="80" y="1273"/>
                  </a:lnTo>
                  <a:lnTo>
                    <a:pt x="1" y="1631"/>
                  </a:lnTo>
                  <a:lnTo>
                    <a:pt x="1" y="2028"/>
                  </a:lnTo>
                  <a:lnTo>
                    <a:pt x="41" y="2386"/>
                  </a:lnTo>
                  <a:lnTo>
                    <a:pt x="160" y="2744"/>
                  </a:lnTo>
                  <a:lnTo>
                    <a:pt x="359" y="3023"/>
                  </a:lnTo>
                  <a:lnTo>
                    <a:pt x="597" y="3301"/>
                  </a:lnTo>
                  <a:lnTo>
                    <a:pt x="915" y="3539"/>
                  </a:lnTo>
                  <a:lnTo>
                    <a:pt x="1273" y="3699"/>
                  </a:lnTo>
                  <a:lnTo>
                    <a:pt x="1631" y="3778"/>
                  </a:lnTo>
                  <a:lnTo>
                    <a:pt x="2029" y="3818"/>
                  </a:lnTo>
                  <a:lnTo>
                    <a:pt x="2387" y="3738"/>
                  </a:lnTo>
                  <a:lnTo>
                    <a:pt x="2705" y="3619"/>
                  </a:lnTo>
                  <a:lnTo>
                    <a:pt x="3023" y="3420"/>
                  </a:lnTo>
                  <a:lnTo>
                    <a:pt x="3301" y="3182"/>
                  </a:lnTo>
                  <a:lnTo>
                    <a:pt x="3540" y="2864"/>
                  </a:lnTo>
                  <a:lnTo>
                    <a:pt x="3699" y="2545"/>
                  </a:lnTo>
                  <a:lnTo>
                    <a:pt x="3778" y="2148"/>
                  </a:lnTo>
                  <a:lnTo>
                    <a:pt x="3818" y="1790"/>
                  </a:lnTo>
                  <a:lnTo>
                    <a:pt x="3739" y="143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2" y="478"/>
                  </a:lnTo>
                  <a:lnTo>
                    <a:pt x="2864" y="279"/>
                  </a:lnTo>
                  <a:lnTo>
                    <a:pt x="2546" y="120"/>
                  </a:lnTo>
                  <a:lnTo>
                    <a:pt x="214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6" name="Google Shape;3586;p127"/>
            <p:cNvSpPr/>
            <p:nvPr/>
          </p:nvSpPr>
          <p:spPr>
            <a:xfrm>
              <a:off x="1505750" y="239100"/>
              <a:ext cx="95450" cy="94475"/>
            </a:xfrm>
            <a:custGeom>
              <a:avLst/>
              <a:gdLst/>
              <a:ahLst/>
              <a:cxnLst/>
              <a:rect l="l" t="t" r="r" b="b"/>
              <a:pathLst>
                <a:path w="3818" h="3779" extrusionOk="0">
                  <a:moveTo>
                    <a:pt x="1790" y="1"/>
                  </a:moveTo>
                  <a:lnTo>
                    <a:pt x="1432" y="41"/>
                  </a:lnTo>
                  <a:lnTo>
                    <a:pt x="1074" y="160"/>
                  </a:lnTo>
                  <a:lnTo>
                    <a:pt x="756" y="359"/>
                  </a:lnTo>
                  <a:lnTo>
                    <a:pt x="477" y="597"/>
                  </a:lnTo>
                  <a:lnTo>
                    <a:pt x="279" y="915"/>
                  </a:lnTo>
                  <a:lnTo>
                    <a:pt x="80" y="1273"/>
                  </a:lnTo>
                  <a:lnTo>
                    <a:pt x="0" y="1631"/>
                  </a:lnTo>
                  <a:lnTo>
                    <a:pt x="0" y="1989"/>
                  </a:lnTo>
                  <a:lnTo>
                    <a:pt x="40" y="2387"/>
                  </a:lnTo>
                  <a:lnTo>
                    <a:pt x="159" y="2705"/>
                  </a:lnTo>
                  <a:lnTo>
                    <a:pt x="358" y="3023"/>
                  </a:lnTo>
                  <a:lnTo>
                    <a:pt x="597" y="3301"/>
                  </a:lnTo>
                  <a:lnTo>
                    <a:pt x="915" y="3540"/>
                  </a:lnTo>
                  <a:lnTo>
                    <a:pt x="1273" y="3699"/>
                  </a:lnTo>
                  <a:lnTo>
                    <a:pt x="1630" y="3778"/>
                  </a:lnTo>
                  <a:lnTo>
                    <a:pt x="2028" y="3778"/>
                  </a:lnTo>
                  <a:lnTo>
                    <a:pt x="2386" y="3738"/>
                  </a:lnTo>
                  <a:lnTo>
                    <a:pt x="2704" y="3619"/>
                  </a:lnTo>
                  <a:lnTo>
                    <a:pt x="3022" y="3420"/>
                  </a:lnTo>
                  <a:lnTo>
                    <a:pt x="3300" y="3182"/>
                  </a:lnTo>
                  <a:lnTo>
                    <a:pt x="3539" y="2864"/>
                  </a:lnTo>
                  <a:lnTo>
                    <a:pt x="3698" y="2506"/>
                  </a:lnTo>
                  <a:lnTo>
                    <a:pt x="3778" y="2148"/>
                  </a:lnTo>
                  <a:lnTo>
                    <a:pt x="3817" y="1790"/>
                  </a:lnTo>
                  <a:lnTo>
                    <a:pt x="3738" y="139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1" y="478"/>
                  </a:lnTo>
                  <a:lnTo>
                    <a:pt x="2863" y="239"/>
                  </a:lnTo>
                  <a:lnTo>
                    <a:pt x="254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587" name="Google Shape;3587;p127"/>
          <p:cNvSpPr/>
          <p:nvPr/>
        </p:nvSpPr>
        <p:spPr>
          <a:xfrm>
            <a:off x="-443100" y="-4351033"/>
            <a:ext cx="16699200" cy="4351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8" name="Google Shape;3588;p127"/>
          <p:cNvSpPr/>
          <p:nvPr/>
        </p:nvSpPr>
        <p:spPr>
          <a:xfrm>
            <a:off x="12192000" y="-1725633"/>
            <a:ext cx="13264800" cy="9565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9" name="Google Shape;3589;p127"/>
          <p:cNvSpPr/>
          <p:nvPr/>
        </p:nvSpPr>
        <p:spPr>
          <a:xfrm>
            <a:off x="-6817700" y="6858000"/>
            <a:ext cx="20072800" cy="4351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0" name="Google Shape;3590;p127"/>
          <p:cNvSpPr/>
          <p:nvPr/>
        </p:nvSpPr>
        <p:spPr>
          <a:xfrm>
            <a:off x="-6817700" y="-1087767"/>
            <a:ext cx="6817600" cy="83700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958745463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A Mountain topo pattern edges, black">
  <p:cSld name="23: z-Blank, with A Mountain topo pattern edges, black">
    <p:bg>
      <p:bgPr>
        <a:solidFill>
          <a:schemeClr val="dk1"/>
        </a:solidFill>
        <a:effectLst/>
      </p:bgPr>
    </p:bg>
    <p:spTree>
      <p:nvGrpSpPr>
        <p:cNvPr id="1" name="Shape 3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92" name="Google Shape;3592;p128"/>
          <p:cNvGrpSpPr/>
          <p:nvPr/>
        </p:nvGrpSpPr>
        <p:grpSpPr>
          <a:xfrm>
            <a:off x="6447084" y="-2947847"/>
            <a:ext cx="9525000" cy="6013067"/>
            <a:chOff x="238125" y="602600"/>
            <a:chExt cx="7143750" cy="4509800"/>
          </a:xfrm>
        </p:grpSpPr>
        <p:sp>
          <p:nvSpPr>
            <p:cNvPr id="3593" name="Google Shape;3593;p128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4" name="Google Shape;3594;p128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128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6" name="Google Shape;3596;p128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7" name="Google Shape;3597;p128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128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128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0" name="Google Shape;3600;p128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1" name="Google Shape;3601;p128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2" name="Google Shape;3602;p128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3" name="Google Shape;3603;p128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4" name="Google Shape;3604;p128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5" name="Google Shape;3605;p128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6" name="Google Shape;3606;p128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7" name="Google Shape;3607;p128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8" name="Google Shape;3608;p128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9" name="Google Shape;3609;p128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0" name="Google Shape;3610;p128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1" name="Google Shape;3611;p128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2" name="Google Shape;3612;p128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3" name="Google Shape;3613;p128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4" name="Google Shape;3614;p128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5" name="Google Shape;3615;p128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6" name="Google Shape;3616;p128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7" name="Google Shape;3617;p128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8" name="Google Shape;3618;p128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9" name="Google Shape;3619;p128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0" name="Google Shape;3620;p128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1" name="Google Shape;3621;p128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2" name="Google Shape;3622;p128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3" name="Google Shape;3623;p128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4" name="Google Shape;3624;p128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5" name="Google Shape;3625;p128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6" name="Google Shape;3626;p128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7" name="Google Shape;3627;p128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8" name="Google Shape;3628;p128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9" name="Google Shape;3629;p128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0" name="Google Shape;3630;p128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1" name="Google Shape;3631;p128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2" name="Google Shape;3632;p128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3" name="Google Shape;3633;p128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4" name="Google Shape;3634;p128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5" name="Google Shape;3635;p128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6" name="Google Shape;3636;p128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7" name="Google Shape;3637;p128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8" name="Google Shape;3638;p128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9" name="Google Shape;3639;p128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0" name="Google Shape;3640;p128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1" name="Google Shape;3641;p128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2" name="Google Shape;3642;p128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3" name="Google Shape;3643;p128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4" name="Google Shape;3644;p128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5" name="Google Shape;3645;p128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6" name="Google Shape;3646;p128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128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" name="Google Shape;3648;p128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" name="Google Shape;3649;p128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0" name="Google Shape;3650;p128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1" name="Google Shape;3651;p128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2" name="Google Shape;3652;p128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3" name="Google Shape;3653;p128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128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5" name="Google Shape;3655;p128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6" name="Google Shape;3656;p128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7" name="Google Shape;3657;p128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8" name="Google Shape;3658;p128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9" name="Google Shape;3659;p128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0" name="Google Shape;3660;p128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1" name="Google Shape;3661;p128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2" name="Google Shape;3662;p128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3" name="Google Shape;3663;p128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4" name="Google Shape;3664;p128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5" name="Google Shape;3665;p128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6" name="Google Shape;3666;p128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128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128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128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128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128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" name="Google Shape;3672;p128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" name="Google Shape;3673;p128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" name="Google Shape;3674;p128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" name="Google Shape;3675;p128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" name="Google Shape;3676;p128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128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" name="Google Shape;3678;p128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" name="Google Shape;3679;p128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" name="Google Shape;3680;p128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" name="Google Shape;3681;p128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128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" name="Google Shape;3683;p128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" name="Google Shape;3684;p128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" name="Google Shape;3685;p128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" name="Google Shape;3686;p128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7" name="Google Shape;3687;p128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128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9" name="Google Shape;3689;p128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" name="Google Shape;3690;p128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" name="Google Shape;3691;p128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" name="Google Shape;3692;p128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" name="Google Shape;3693;p128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4" name="Google Shape;3694;p128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5" name="Google Shape;3695;p128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6" name="Google Shape;3696;p128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7" name="Google Shape;3697;p128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8" name="Google Shape;3698;p128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" name="Google Shape;3699;p128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0" name="Google Shape;3700;p128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1" name="Google Shape;3701;p128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2" name="Google Shape;3702;p128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3" name="Google Shape;3703;p128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4" name="Google Shape;3704;p128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5" name="Google Shape;3705;p128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6" name="Google Shape;3706;p128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7" name="Google Shape;3707;p128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8" name="Google Shape;3708;p128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9" name="Google Shape;3709;p128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0" name="Google Shape;3710;p128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1" name="Google Shape;3711;p128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2" name="Google Shape;3712;p128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3" name="Google Shape;3713;p128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4" name="Google Shape;3714;p128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5" name="Google Shape;3715;p128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6" name="Google Shape;3716;p128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" name="Google Shape;3717;p128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" name="Google Shape;3718;p128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9" name="Google Shape;3719;p128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0" name="Google Shape;3720;p128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1" name="Google Shape;3721;p128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2" name="Google Shape;3722;p128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3" name="Google Shape;3723;p128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128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128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128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128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128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128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128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128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128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128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4" name="Google Shape;3734;p128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5" name="Google Shape;3735;p128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6" name="Google Shape;3736;p128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7" name="Google Shape;3737;p128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8" name="Google Shape;3738;p128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128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128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128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128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128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4" name="Google Shape;3744;p128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5" name="Google Shape;3745;p128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128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7" name="Google Shape;3747;p128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8" name="Google Shape;3748;p128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9" name="Google Shape;3749;p128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0" name="Google Shape;3750;p128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1" name="Google Shape;3751;p128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" name="Google Shape;3752;p128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3" name="Google Shape;3753;p128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4" name="Google Shape;3754;p128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5" name="Google Shape;3755;p128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6" name="Google Shape;3756;p128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128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8" name="Google Shape;3758;p128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9" name="Google Shape;3759;p128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128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128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128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128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128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128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128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128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128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128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128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128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128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128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128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5" name="Google Shape;3775;p128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6" name="Google Shape;3776;p128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7" name="Google Shape;3777;p128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8" name="Google Shape;3778;p128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9" name="Google Shape;3779;p128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0" name="Google Shape;3780;p128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128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2" name="Google Shape;3782;p128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3" name="Google Shape;3783;p128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4" name="Google Shape;3784;p128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5" name="Google Shape;3785;p128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6" name="Google Shape;3786;p128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7" name="Google Shape;3787;p128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8" name="Google Shape;3788;p128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128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128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128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128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128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128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128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128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128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128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128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128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128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128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3" name="Google Shape;3803;p128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4" name="Google Shape;3804;p128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128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128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128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128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128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128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128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128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128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128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128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128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128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128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9" name="Google Shape;3819;p128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0" name="Google Shape;3820;p128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1" name="Google Shape;3821;p128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2" name="Google Shape;3822;p128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3" name="Google Shape;3823;p128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4" name="Google Shape;3824;p128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5" name="Google Shape;3825;p128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6" name="Google Shape;3826;p128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7" name="Google Shape;3827;p128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8" name="Google Shape;3828;p128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9" name="Google Shape;3829;p128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0" name="Google Shape;3830;p128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1" name="Google Shape;3831;p128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2" name="Google Shape;3832;p128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3" name="Google Shape;3833;p128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4" name="Google Shape;3834;p128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5" name="Google Shape;3835;p128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128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7" name="Google Shape;3837;p128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8" name="Google Shape;3838;p128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9" name="Google Shape;3839;p128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0" name="Google Shape;3840;p128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1" name="Google Shape;3841;p128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128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128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4" name="Google Shape;3844;p128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5" name="Google Shape;3845;p128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6" name="Google Shape;3846;p128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7" name="Google Shape;3847;p128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128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128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0" name="Google Shape;3850;p128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1" name="Google Shape;3851;p128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2" name="Google Shape;3852;p128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128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128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128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6" name="Google Shape;3856;p128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7" name="Google Shape;3857;p128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8" name="Google Shape;3858;p128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128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128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1" name="Google Shape;3861;p128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2" name="Google Shape;3862;p128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3" name="Google Shape;3863;p128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4" name="Google Shape;3864;p128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5" name="Google Shape;3865;p128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6" name="Google Shape;3866;p128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7" name="Google Shape;3867;p128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8" name="Google Shape;3868;p128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9" name="Google Shape;3869;p128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0" name="Google Shape;3870;p128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1" name="Google Shape;3871;p128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2" name="Google Shape;3872;p128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3" name="Google Shape;3873;p128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4" name="Google Shape;3874;p128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5" name="Google Shape;3875;p128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6" name="Google Shape;3876;p128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7" name="Google Shape;3877;p128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8" name="Google Shape;3878;p128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9" name="Google Shape;3879;p128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0" name="Google Shape;3880;p128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1" name="Google Shape;3881;p128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2" name="Google Shape;3882;p128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3" name="Google Shape;3883;p128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4" name="Google Shape;3884;p128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5" name="Google Shape;3885;p128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6" name="Google Shape;3886;p128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7" name="Google Shape;3887;p128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8" name="Google Shape;3888;p128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9" name="Google Shape;3889;p128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0" name="Google Shape;3890;p128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1" name="Google Shape;3891;p128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2" name="Google Shape;3892;p128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3" name="Google Shape;3893;p128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4" name="Google Shape;3894;p128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5" name="Google Shape;3895;p128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6" name="Google Shape;3896;p128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7" name="Google Shape;3897;p128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8" name="Google Shape;3898;p128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9" name="Google Shape;3899;p128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0" name="Google Shape;3900;p128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1" name="Google Shape;3901;p128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2" name="Google Shape;3902;p128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3" name="Google Shape;3903;p128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4" name="Google Shape;3904;p128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5" name="Google Shape;3905;p128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6" name="Google Shape;3906;p128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7" name="Google Shape;3907;p128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8" name="Google Shape;3908;p128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9" name="Google Shape;3909;p128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0" name="Google Shape;3910;p128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1" name="Google Shape;3911;p128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2" name="Google Shape;3912;p128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3" name="Google Shape;3913;p128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128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128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6" name="Google Shape;3916;p128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7" name="Google Shape;3917;p128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8" name="Google Shape;3918;p128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9" name="Google Shape;3919;p128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0" name="Google Shape;3920;p128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1" name="Google Shape;3921;p128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2" name="Google Shape;3922;p128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3" name="Google Shape;3923;p128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4" name="Google Shape;3924;p128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5" name="Google Shape;3925;p128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6" name="Google Shape;3926;p128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7" name="Google Shape;3927;p128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8" name="Google Shape;3928;p128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9" name="Google Shape;3929;p128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0" name="Google Shape;3930;p128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1" name="Google Shape;3931;p128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2" name="Google Shape;3932;p128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3" name="Google Shape;3933;p128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4" name="Google Shape;3934;p128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5" name="Google Shape;3935;p128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6" name="Google Shape;3936;p128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7" name="Google Shape;3937;p128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8" name="Google Shape;3938;p128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9" name="Google Shape;3939;p128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0" name="Google Shape;3940;p128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1" name="Google Shape;3941;p128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2" name="Google Shape;3942;p128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3" name="Google Shape;3943;p128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4" name="Google Shape;3944;p128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5" name="Google Shape;3945;p128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6" name="Google Shape;3946;p128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7" name="Google Shape;3947;p128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8" name="Google Shape;3948;p128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9" name="Google Shape;3949;p128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0" name="Google Shape;3950;p128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1" name="Google Shape;3951;p128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2" name="Google Shape;3952;p128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3" name="Google Shape;3953;p128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4" name="Google Shape;3954;p128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5" name="Google Shape;3955;p128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6" name="Google Shape;3956;p128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7" name="Google Shape;3957;p128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8" name="Google Shape;3958;p128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9" name="Google Shape;3959;p128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0" name="Google Shape;3960;p128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128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2" name="Google Shape;3962;p128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3" name="Google Shape;3963;p128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4" name="Google Shape;3964;p128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5" name="Google Shape;3965;p128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6" name="Google Shape;3966;p128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7" name="Google Shape;3967;p128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8" name="Google Shape;3968;p128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9" name="Google Shape;3969;p128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0" name="Google Shape;3970;p128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1" name="Google Shape;3971;p128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2" name="Google Shape;3972;p128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3" name="Google Shape;3973;p128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4" name="Google Shape;3974;p128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5" name="Google Shape;3975;p128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6" name="Google Shape;3976;p128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7" name="Google Shape;3977;p128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8" name="Google Shape;3978;p128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9" name="Google Shape;3979;p128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128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1" name="Google Shape;3981;p128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2" name="Google Shape;3982;p128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3" name="Google Shape;3983;p128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4" name="Google Shape;3984;p128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5" name="Google Shape;3985;p128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6" name="Google Shape;3986;p128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7" name="Google Shape;3987;p128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8" name="Google Shape;3988;p128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9" name="Google Shape;3989;p128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0" name="Google Shape;3990;p128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1" name="Google Shape;3991;p128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2" name="Google Shape;3992;p128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3" name="Google Shape;3993;p128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4" name="Google Shape;3994;p128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5" name="Google Shape;3995;p128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6" name="Google Shape;3996;p128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7" name="Google Shape;3997;p128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8" name="Google Shape;3998;p128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9" name="Google Shape;3999;p128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0" name="Google Shape;4000;p128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1" name="Google Shape;4001;p128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2" name="Google Shape;4002;p128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3" name="Google Shape;4003;p128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4" name="Google Shape;4004;p128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5" name="Google Shape;4005;p128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6" name="Google Shape;4006;p128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7" name="Google Shape;4007;p128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8" name="Google Shape;4008;p128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9" name="Google Shape;4009;p128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0" name="Google Shape;4010;p128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1" name="Google Shape;4011;p128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2" name="Google Shape;4012;p128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3" name="Google Shape;4013;p128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4" name="Google Shape;4014;p128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5" name="Google Shape;4015;p128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6" name="Google Shape;4016;p128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7" name="Google Shape;4017;p128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8" name="Google Shape;4018;p128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9" name="Google Shape;4019;p128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0" name="Google Shape;4020;p128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1" name="Google Shape;4021;p128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2" name="Google Shape;4022;p128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3" name="Google Shape;4023;p128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4" name="Google Shape;4024;p128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5" name="Google Shape;4025;p128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6" name="Google Shape;4026;p128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7" name="Google Shape;4027;p128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8" name="Google Shape;4028;p128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9" name="Google Shape;4029;p128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0" name="Google Shape;4030;p128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1" name="Google Shape;4031;p128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2" name="Google Shape;4032;p128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3" name="Google Shape;4033;p128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4" name="Google Shape;4034;p128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5" name="Google Shape;4035;p128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6" name="Google Shape;4036;p128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7" name="Google Shape;4037;p128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8" name="Google Shape;4038;p128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9" name="Google Shape;4039;p128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0" name="Google Shape;4040;p128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1" name="Google Shape;4041;p128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2" name="Google Shape;4042;p128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3" name="Google Shape;4043;p128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4" name="Google Shape;4044;p128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5" name="Google Shape;4045;p128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6" name="Google Shape;4046;p128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7" name="Google Shape;4047;p128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8" name="Google Shape;4048;p128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9" name="Google Shape;4049;p128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0" name="Google Shape;4050;p128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1" name="Google Shape;4051;p128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2" name="Google Shape;4052;p128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3" name="Google Shape;4053;p128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4" name="Google Shape;4054;p128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5" name="Google Shape;4055;p128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6" name="Google Shape;4056;p128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7" name="Google Shape;4057;p128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8" name="Google Shape;4058;p128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9" name="Google Shape;4059;p128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0" name="Google Shape;4060;p128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1" name="Google Shape;4061;p128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2" name="Google Shape;4062;p128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3" name="Google Shape;4063;p128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4" name="Google Shape;4064;p128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5" name="Google Shape;4065;p128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6" name="Google Shape;4066;p128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067" name="Google Shape;4067;p128"/>
          <p:cNvGrpSpPr/>
          <p:nvPr/>
        </p:nvGrpSpPr>
        <p:grpSpPr>
          <a:xfrm>
            <a:off x="-6324600" y="2625567"/>
            <a:ext cx="9525000" cy="6013067"/>
            <a:chOff x="238125" y="602600"/>
            <a:chExt cx="7143750" cy="4509800"/>
          </a:xfrm>
        </p:grpSpPr>
        <p:sp>
          <p:nvSpPr>
            <p:cNvPr id="4068" name="Google Shape;4068;p128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9" name="Google Shape;4069;p128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0" name="Google Shape;4070;p128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1" name="Google Shape;4071;p128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2" name="Google Shape;4072;p128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3" name="Google Shape;4073;p128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4" name="Google Shape;4074;p128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5" name="Google Shape;4075;p128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6" name="Google Shape;4076;p128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7" name="Google Shape;4077;p128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8" name="Google Shape;4078;p128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9" name="Google Shape;4079;p128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0" name="Google Shape;4080;p128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1" name="Google Shape;4081;p128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2" name="Google Shape;4082;p128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3" name="Google Shape;4083;p128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4" name="Google Shape;4084;p128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5" name="Google Shape;4085;p128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6" name="Google Shape;4086;p128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7" name="Google Shape;4087;p128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8" name="Google Shape;4088;p128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9" name="Google Shape;4089;p128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0" name="Google Shape;4090;p128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1" name="Google Shape;4091;p128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2" name="Google Shape;4092;p128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3" name="Google Shape;4093;p128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4" name="Google Shape;4094;p128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5" name="Google Shape;4095;p128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6" name="Google Shape;4096;p128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7" name="Google Shape;4097;p128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8" name="Google Shape;4098;p128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9" name="Google Shape;4099;p128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0" name="Google Shape;4100;p128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1" name="Google Shape;4101;p128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2" name="Google Shape;4102;p128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3" name="Google Shape;4103;p128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4" name="Google Shape;4104;p128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5" name="Google Shape;4105;p128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6" name="Google Shape;4106;p128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7" name="Google Shape;4107;p128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8" name="Google Shape;4108;p128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9" name="Google Shape;4109;p128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0" name="Google Shape;4110;p128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1" name="Google Shape;4111;p128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2" name="Google Shape;4112;p128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3" name="Google Shape;4113;p128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4" name="Google Shape;4114;p128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5" name="Google Shape;4115;p128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6" name="Google Shape;4116;p128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7" name="Google Shape;4117;p128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8" name="Google Shape;4118;p128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9" name="Google Shape;4119;p128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0" name="Google Shape;4120;p128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1" name="Google Shape;4121;p128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2" name="Google Shape;4122;p128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3" name="Google Shape;4123;p128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4" name="Google Shape;4124;p128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5" name="Google Shape;4125;p128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6" name="Google Shape;4126;p128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7" name="Google Shape;4127;p128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8" name="Google Shape;4128;p128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9" name="Google Shape;4129;p128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0" name="Google Shape;4130;p128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1" name="Google Shape;4131;p128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2" name="Google Shape;4132;p128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3" name="Google Shape;4133;p128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4" name="Google Shape;4134;p128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5" name="Google Shape;4135;p128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6" name="Google Shape;4136;p128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7" name="Google Shape;4137;p128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8" name="Google Shape;4138;p128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9" name="Google Shape;4139;p128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0" name="Google Shape;4140;p128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1" name="Google Shape;4141;p128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2" name="Google Shape;4142;p128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3" name="Google Shape;4143;p128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4" name="Google Shape;4144;p128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5" name="Google Shape;4145;p128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6" name="Google Shape;4146;p128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7" name="Google Shape;4147;p128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8" name="Google Shape;4148;p128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9" name="Google Shape;4149;p128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0" name="Google Shape;4150;p128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1" name="Google Shape;4151;p128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2" name="Google Shape;4152;p128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3" name="Google Shape;4153;p128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4" name="Google Shape;4154;p128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5" name="Google Shape;4155;p128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6" name="Google Shape;4156;p128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7" name="Google Shape;4157;p128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8" name="Google Shape;4158;p128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9" name="Google Shape;4159;p128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0" name="Google Shape;4160;p128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1" name="Google Shape;4161;p128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2" name="Google Shape;4162;p128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3" name="Google Shape;4163;p128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4" name="Google Shape;4164;p128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5" name="Google Shape;4165;p128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6" name="Google Shape;4166;p128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7" name="Google Shape;4167;p128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8" name="Google Shape;4168;p128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9" name="Google Shape;4169;p128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0" name="Google Shape;4170;p128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1" name="Google Shape;4171;p128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2" name="Google Shape;4172;p128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3" name="Google Shape;4173;p128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4" name="Google Shape;4174;p128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5" name="Google Shape;4175;p128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6" name="Google Shape;4176;p128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7" name="Google Shape;4177;p128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8" name="Google Shape;4178;p128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9" name="Google Shape;4179;p128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0" name="Google Shape;4180;p128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1" name="Google Shape;4181;p128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2" name="Google Shape;4182;p128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3" name="Google Shape;4183;p128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4" name="Google Shape;4184;p128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5" name="Google Shape;4185;p128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6" name="Google Shape;4186;p128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7" name="Google Shape;4187;p128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8" name="Google Shape;4188;p128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9" name="Google Shape;4189;p128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0" name="Google Shape;4190;p128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1" name="Google Shape;4191;p128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2" name="Google Shape;4192;p128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3" name="Google Shape;4193;p128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4" name="Google Shape;4194;p128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5" name="Google Shape;4195;p128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6" name="Google Shape;4196;p128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7" name="Google Shape;4197;p128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8" name="Google Shape;4198;p128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9" name="Google Shape;4199;p128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0" name="Google Shape;4200;p128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1" name="Google Shape;4201;p128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2" name="Google Shape;4202;p128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3" name="Google Shape;4203;p128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4" name="Google Shape;4204;p128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5" name="Google Shape;4205;p128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6" name="Google Shape;4206;p128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7" name="Google Shape;4207;p128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8" name="Google Shape;4208;p128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9" name="Google Shape;4209;p128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0" name="Google Shape;4210;p128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1" name="Google Shape;4211;p128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2" name="Google Shape;4212;p128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3" name="Google Shape;4213;p128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4" name="Google Shape;4214;p128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5" name="Google Shape;4215;p128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6" name="Google Shape;4216;p128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7" name="Google Shape;4217;p128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8" name="Google Shape;4218;p128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9" name="Google Shape;4219;p128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0" name="Google Shape;4220;p128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1" name="Google Shape;4221;p128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2" name="Google Shape;4222;p128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3" name="Google Shape;4223;p128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4" name="Google Shape;4224;p128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5" name="Google Shape;4225;p128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6" name="Google Shape;4226;p128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7" name="Google Shape;4227;p128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8" name="Google Shape;4228;p128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9" name="Google Shape;4229;p128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0" name="Google Shape;4230;p128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1" name="Google Shape;4231;p128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2" name="Google Shape;4232;p128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3" name="Google Shape;4233;p128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4" name="Google Shape;4234;p128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5" name="Google Shape;4235;p128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6" name="Google Shape;4236;p128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7" name="Google Shape;4237;p128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8" name="Google Shape;4238;p128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9" name="Google Shape;4239;p128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0" name="Google Shape;4240;p128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1" name="Google Shape;4241;p128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2" name="Google Shape;4242;p128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3" name="Google Shape;4243;p128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4" name="Google Shape;4244;p128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5" name="Google Shape;4245;p128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6" name="Google Shape;4246;p128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7" name="Google Shape;4247;p128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8" name="Google Shape;4248;p128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9" name="Google Shape;4249;p128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0" name="Google Shape;4250;p128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1" name="Google Shape;4251;p128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2" name="Google Shape;4252;p128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3" name="Google Shape;4253;p128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4" name="Google Shape;4254;p128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5" name="Google Shape;4255;p128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6" name="Google Shape;4256;p128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7" name="Google Shape;4257;p128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8" name="Google Shape;4258;p128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9" name="Google Shape;4259;p128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0" name="Google Shape;4260;p128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1" name="Google Shape;4261;p128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2" name="Google Shape;4262;p128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3" name="Google Shape;4263;p128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4" name="Google Shape;4264;p128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5" name="Google Shape;4265;p128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6" name="Google Shape;4266;p128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7" name="Google Shape;4267;p128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8" name="Google Shape;4268;p128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9" name="Google Shape;4269;p128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0" name="Google Shape;4270;p128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1" name="Google Shape;4271;p128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2" name="Google Shape;4272;p128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3" name="Google Shape;4273;p128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4" name="Google Shape;4274;p128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5" name="Google Shape;4275;p128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6" name="Google Shape;4276;p128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7" name="Google Shape;4277;p128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8" name="Google Shape;4278;p128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9" name="Google Shape;4279;p128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0" name="Google Shape;4280;p128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1" name="Google Shape;4281;p128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2" name="Google Shape;4282;p128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3" name="Google Shape;4283;p128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4" name="Google Shape;4284;p128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5" name="Google Shape;4285;p128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6" name="Google Shape;4286;p128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7" name="Google Shape;4287;p128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8" name="Google Shape;4288;p128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9" name="Google Shape;4289;p128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0" name="Google Shape;4290;p128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1" name="Google Shape;4291;p128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2" name="Google Shape;4292;p128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3" name="Google Shape;4293;p128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4" name="Google Shape;4294;p128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5" name="Google Shape;4295;p128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6" name="Google Shape;4296;p128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7" name="Google Shape;4297;p128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8" name="Google Shape;4298;p128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9" name="Google Shape;4299;p128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0" name="Google Shape;4300;p128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1" name="Google Shape;4301;p128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2" name="Google Shape;4302;p128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3" name="Google Shape;4303;p128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4" name="Google Shape;4304;p128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5" name="Google Shape;4305;p128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6" name="Google Shape;4306;p128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7" name="Google Shape;4307;p128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8" name="Google Shape;4308;p128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9" name="Google Shape;4309;p128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0" name="Google Shape;4310;p128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1" name="Google Shape;4311;p128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2" name="Google Shape;4312;p128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3" name="Google Shape;4313;p128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4" name="Google Shape;4314;p128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5" name="Google Shape;4315;p128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6" name="Google Shape;4316;p128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7" name="Google Shape;4317;p128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8" name="Google Shape;4318;p128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9" name="Google Shape;4319;p128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0" name="Google Shape;4320;p128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1" name="Google Shape;4321;p128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2" name="Google Shape;4322;p128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3" name="Google Shape;4323;p128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4" name="Google Shape;4324;p128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5" name="Google Shape;4325;p128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6" name="Google Shape;4326;p128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7" name="Google Shape;4327;p128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8" name="Google Shape;4328;p128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9" name="Google Shape;4329;p128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0" name="Google Shape;4330;p128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1" name="Google Shape;4331;p128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2" name="Google Shape;4332;p128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3" name="Google Shape;4333;p128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4" name="Google Shape;4334;p128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5" name="Google Shape;4335;p128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6" name="Google Shape;4336;p128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7" name="Google Shape;4337;p128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8" name="Google Shape;4338;p128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9" name="Google Shape;4339;p128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0" name="Google Shape;4340;p128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1" name="Google Shape;4341;p128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2" name="Google Shape;4342;p128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3" name="Google Shape;4343;p128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4" name="Google Shape;4344;p128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5" name="Google Shape;4345;p128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6" name="Google Shape;4346;p128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7" name="Google Shape;4347;p128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8" name="Google Shape;4348;p128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9" name="Google Shape;4349;p128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0" name="Google Shape;4350;p128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1" name="Google Shape;4351;p128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2" name="Google Shape;4352;p128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3" name="Google Shape;4353;p128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4" name="Google Shape;4354;p128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5" name="Google Shape;4355;p128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6" name="Google Shape;4356;p128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7" name="Google Shape;4357;p128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8" name="Google Shape;4358;p128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9" name="Google Shape;4359;p128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0" name="Google Shape;4360;p128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1" name="Google Shape;4361;p128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2" name="Google Shape;4362;p128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3" name="Google Shape;4363;p128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4" name="Google Shape;4364;p128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5" name="Google Shape;4365;p128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6" name="Google Shape;4366;p128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7" name="Google Shape;4367;p128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8" name="Google Shape;4368;p128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9" name="Google Shape;4369;p128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0" name="Google Shape;4370;p128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1" name="Google Shape;4371;p128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2" name="Google Shape;4372;p128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3" name="Google Shape;4373;p128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4" name="Google Shape;4374;p128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5" name="Google Shape;4375;p128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6" name="Google Shape;4376;p128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" name="Google Shape;4377;p128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" name="Google Shape;4378;p128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" name="Google Shape;4379;p128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0" name="Google Shape;4380;p128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1" name="Google Shape;4381;p128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2" name="Google Shape;4382;p128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3" name="Google Shape;4383;p128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4" name="Google Shape;4384;p128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5" name="Google Shape;4385;p128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6" name="Google Shape;4386;p128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7" name="Google Shape;4387;p128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8" name="Google Shape;4388;p128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9" name="Google Shape;4389;p128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0" name="Google Shape;4390;p128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1" name="Google Shape;4391;p128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2" name="Google Shape;4392;p128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3" name="Google Shape;4393;p128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4" name="Google Shape;4394;p128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5" name="Google Shape;4395;p128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6" name="Google Shape;4396;p128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7" name="Google Shape;4397;p128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8" name="Google Shape;4398;p128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9" name="Google Shape;4399;p128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0" name="Google Shape;4400;p128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1" name="Google Shape;4401;p128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2" name="Google Shape;4402;p128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3" name="Google Shape;4403;p128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4" name="Google Shape;4404;p128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5" name="Google Shape;4405;p128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6" name="Google Shape;4406;p128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7" name="Google Shape;4407;p128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8" name="Google Shape;4408;p128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9" name="Google Shape;4409;p128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0" name="Google Shape;4410;p128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1" name="Google Shape;4411;p128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2" name="Google Shape;4412;p128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3" name="Google Shape;4413;p128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4" name="Google Shape;4414;p128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5" name="Google Shape;4415;p128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6" name="Google Shape;4416;p128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7" name="Google Shape;4417;p128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8" name="Google Shape;4418;p128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9" name="Google Shape;4419;p128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0" name="Google Shape;4420;p128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1" name="Google Shape;4421;p128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2" name="Google Shape;4422;p128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3" name="Google Shape;4423;p128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4" name="Google Shape;4424;p128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5" name="Google Shape;4425;p128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6" name="Google Shape;4426;p128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7" name="Google Shape;4427;p128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8" name="Google Shape;4428;p128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9" name="Google Shape;4429;p128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0" name="Google Shape;4430;p128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1" name="Google Shape;4431;p128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2" name="Google Shape;4432;p128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3" name="Google Shape;4433;p128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4" name="Google Shape;4434;p128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5" name="Google Shape;4435;p128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6" name="Google Shape;4436;p128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7" name="Google Shape;4437;p128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8" name="Google Shape;4438;p128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9" name="Google Shape;4439;p128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0" name="Google Shape;4440;p128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1" name="Google Shape;4441;p128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2" name="Google Shape;4442;p128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3" name="Google Shape;4443;p128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4" name="Google Shape;4444;p128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5" name="Google Shape;4445;p128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6" name="Google Shape;4446;p128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7" name="Google Shape;4447;p128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8" name="Google Shape;4448;p128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9" name="Google Shape;4449;p128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0" name="Google Shape;4450;p128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1" name="Google Shape;4451;p128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2" name="Google Shape;4452;p128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3" name="Google Shape;4453;p128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4" name="Google Shape;4454;p128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5" name="Google Shape;4455;p128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6" name="Google Shape;4456;p128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7" name="Google Shape;4457;p128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8" name="Google Shape;4458;p128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9" name="Google Shape;4459;p128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0" name="Google Shape;4460;p128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1" name="Google Shape;4461;p128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2" name="Google Shape;4462;p128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3" name="Google Shape;4463;p128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4" name="Google Shape;4464;p128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5" name="Google Shape;4465;p128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6" name="Google Shape;4466;p128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7" name="Google Shape;4467;p128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8" name="Google Shape;4468;p128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9" name="Google Shape;4469;p128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0" name="Google Shape;4470;p128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1" name="Google Shape;4471;p128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2" name="Google Shape;4472;p128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3" name="Google Shape;4473;p128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4" name="Google Shape;4474;p128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5" name="Google Shape;4475;p128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6" name="Google Shape;4476;p128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7" name="Google Shape;4477;p128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8" name="Google Shape;4478;p128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9" name="Google Shape;4479;p128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0" name="Google Shape;4480;p128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1" name="Google Shape;4481;p128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2" name="Google Shape;4482;p128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3" name="Google Shape;4483;p128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4" name="Google Shape;4484;p128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5" name="Google Shape;4485;p128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6" name="Google Shape;4486;p128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7" name="Google Shape;4487;p128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8" name="Google Shape;4488;p128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9" name="Google Shape;4489;p128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0" name="Google Shape;4490;p128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1" name="Google Shape;4491;p128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2" name="Google Shape;4492;p128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3" name="Google Shape;4493;p128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4" name="Google Shape;4494;p128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5" name="Google Shape;4495;p128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6" name="Google Shape;4496;p128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7" name="Google Shape;4497;p128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8" name="Google Shape;4498;p128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9" name="Google Shape;4499;p128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0" name="Google Shape;4500;p128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1" name="Google Shape;4501;p128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2" name="Google Shape;4502;p128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3" name="Google Shape;4503;p128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4" name="Google Shape;4504;p128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5" name="Google Shape;4505;p128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6" name="Google Shape;4506;p128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7" name="Google Shape;4507;p128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8" name="Google Shape;4508;p128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9" name="Google Shape;4509;p128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0" name="Google Shape;4510;p128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1" name="Google Shape;4511;p128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2" name="Google Shape;4512;p128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3" name="Google Shape;4513;p128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4" name="Google Shape;4514;p128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5" name="Google Shape;4515;p128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6" name="Google Shape;4516;p128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7" name="Google Shape;4517;p128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8" name="Google Shape;4518;p128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9" name="Google Shape;4519;p128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0" name="Google Shape;4520;p128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1" name="Google Shape;4521;p128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" name="Google Shape;4522;p128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3" name="Google Shape;4523;p128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4" name="Google Shape;4524;p128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5" name="Google Shape;4525;p128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6" name="Google Shape;4526;p128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7" name="Google Shape;4527;p128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8" name="Google Shape;4528;p128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9" name="Google Shape;4529;p128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0" name="Google Shape;4530;p128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1" name="Google Shape;4531;p128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2" name="Google Shape;4532;p128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3" name="Google Shape;4533;p128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4" name="Google Shape;4534;p128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5" name="Google Shape;4535;p128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6" name="Google Shape;4536;p128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7" name="Google Shape;4537;p128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8" name="Google Shape;4538;p128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9" name="Google Shape;4539;p128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0" name="Google Shape;4540;p128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1" name="Google Shape;4541;p128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542" name="Google Shape;4542;p128"/>
          <p:cNvSpPr/>
          <p:nvPr/>
        </p:nvSpPr>
        <p:spPr>
          <a:xfrm>
            <a:off x="-6817700" y="6858000"/>
            <a:ext cx="13264800" cy="4351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43" name="Google Shape;4543;p128"/>
          <p:cNvSpPr/>
          <p:nvPr/>
        </p:nvSpPr>
        <p:spPr>
          <a:xfrm>
            <a:off x="-6817700" y="-841700"/>
            <a:ext cx="6817600" cy="83700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44" name="Google Shape;4544;p128"/>
          <p:cNvSpPr/>
          <p:nvPr/>
        </p:nvSpPr>
        <p:spPr>
          <a:xfrm>
            <a:off x="-727100" y="-4351509"/>
            <a:ext cx="16699200" cy="4351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45" name="Google Shape;4545;p128"/>
          <p:cNvSpPr/>
          <p:nvPr/>
        </p:nvSpPr>
        <p:spPr>
          <a:xfrm>
            <a:off x="12192100" y="-1697433"/>
            <a:ext cx="13264800" cy="9565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198989672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ASU Learn to Thrive Morse code pattern edges, black">
  <p:cSld name="23: z-Blank, with ASU Learn to Thrive Morse code pattern edges, black">
    <p:bg>
      <p:bgPr>
        <a:solidFill>
          <a:schemeClr val="dk1"/>
        </a:solidFill>
        <a:effectLst/>
      </p:bgPr>
    </p:bg>
    <p:spTree>
      <p:nvGrpSpPr>
        <p:cNvPr id="1" name="Shape 4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47" name="Google Shape;4547;p129"/>
          <p:cNvGrpSpPr/>
          <p:nvPr/>
        </p:nvGrpSpPr>
        <p:grpSpPr>
          <a:xfrm>
            <a:off x="6096001" y="297402"/>
            <a:ext cx="12358731" cy="723572"/>
            <a:chOff x="-62524" y="217501"/>
            <a:chExt cx="9269048" cy="542679"/>
          </a:xfrm>
        </p:grpSpPr>
        <p:sp>
          <p:nvSpPr>
            <p:cNvPr id="4548" name="Google Shape;4548;p129"/>
            <p:cNvSpPr/>
            <p:nvPr/>
          </p:nvSpPr>
          <p:spPr>
            <a:xfrm>
              <a:off x="-62524" y="217501"/>
              <a:ext cx="9267232" cy="540895"/>
            </a:xfrm>
            <a:custGeom>
              <a:avLst/>
              <a:gdLst/>
              <a:ahLst/>
              <a:cxnLst/>
              <a:rect l="l" t="t" r="r" b="b"/>
              <a:pathLst>
                <a:path w="285695" h="16675" extrusionOk="0">
                  <a:moveTo>
                    <a:pt x="669" y="0"/>
                  </a:moveTo>
                  <a:lnTo>
                    <a:pt x="502" y="56"/>
                  </a:lnTo>
                  <a:lnTo>
                    <a:pt x="223" y="223"/>
                  </a:lnTo>
                  <a:lnTo>
                    <a:pt x="56" y="502"/>
                  </a:lnTo>
                  <a:lnTo>
                    <a:pt x="0" y="669"/>
                  </a:lnTo>
                  <a:lnTo>
                    <a:pt x="0" y="837"/>
                  </a:lnTo>
                  <a:lnTo>
                    <a:pt x="0" y="1004"/>
                  </a:lnTo>
                  <a:lnTo>
                    <a:pt x="56" y="1171"/>
                  </a:lnTo>
                  <a:lnTo>
                    <a:pt x="223" y="1394"/>
                  </a:lnTo>
                  <a:lnTo>
                    <a:pt x="502" y="1617"/>
                  </a:lnTo>
                  <a:lnTo>
                    <a:pt x="669" y="1673"/>
                  </a:lnTo>
                  <a:lnTo>
                    <a:pt x="1004" y="1673"/>
                  </a:lnTo>
                  <a:lnTo>
                    <a:pt x="1171" y="1617"/>
                  </a:lnTo>
                  <a:lnTo>
                    <a:pt x="1394" y="1394"/>
                  </a:lnTo>
                  <a:lnTo>
                    <a:pt x="1617" y="1171"/>
                  </a:lnTo>
                  <a:lnTo>
                    <a:pt x="1617" y="1004"/>
                  </a:lnTo>
                  <a:lnTo>
                    <a:pt x="1673" y="837"/>
                  </a:lnTo>
                  <a:lnTo>
                    <a:pt x="1617" y="669"/>
                  </a:lnTo>
                  <a:lnTo>
                    <a:pt x="1617" y="502"/>
                  </a:lnTo>
                  <a:lnTo>
                    <a:pt x="1394" y="223"/>
                  </a:lnTo>
                  <a:lnTo>
                    <a:pt x="1171" y="56"/>
                  </a:lnTo>
                  <a:lnTo>
                    <a:pt x="1004" y="0"/>
                  </a:lnTo>
                  <a:close/>
                  <a:moveTo>
                    <a:pt x="3959" y="0"/>
                  </a:moveTo>
                  <a:lnTo>
                    <a:pt x="3792" y="56"/>
                  </a:lnTo>
                  <a:lnTo>
                    <a:pt x="3569" y="223"/>
                  </a:lnTo>
                  <a:lnTo>
                    <a:pt x="3402" y="502"/>
                  </a:lnTo>
                  <a:lnTo>
                    <a:pt x="3346" y="669"/>
                  </a:lnTo>
                  <a:lnTo>
                    <a:pt x="3290" y="837"/>
                  </a:lnTo>
                  <a:lnTo>
                    <a:pt x="3346" y="1004"/>
                  </a:lnTo>
                  <a:lnTo>
                    <a:pt x="3402" y="1171"/>
                  </a:lnTo>
                  <a:lnTo>
                    <a:pt x="3569" y="1394"/>
                  </a:lnTo>
                  <a:lnTo>
                    <a:pt x="3792" y="1617"/>
                  </a:lnTo>
                  <a:lnTo>
                    <a:pt x="3959" y="1673"/>
                  </a:lnTo>
                  <a:lnTo>
                    <a:pt x="4294" y="1673"/>
                  </a:lnTo>
                  <a:lnTo>
                    <a:pt x="4461" y="1617"/>
                  </a:lnTo>
                  <a:lnTo>
                    <a:pt x="4740" y="1394"/>
                  </a:lnTo>
                  <a:lnTo>
                    <a:pt x="4907" y="1171"/>
                  </a:lnTo>
                  <a:lnTo>
                    <a:pt x="4963" y="1004"/>
                  </a:lnTo>
                  <a:lnTo>
                    <a:pt x="4963" y="837"/>
                  </a:lnTo>
                  <a:lnTo>
                    <a:pt x="4963" y="669"/>
                  </a:lnTo>
                  <a:lnTo>
                    <a:pt x="4907" y="502"/>
                  </a:lnTo>
                  <a:lnTo>
                    <a:pt x="4740" y="223"/>
                  </a:lnTo>
                  <a:lnTo>
                    <a:pt x="4461" y="56"/>
                  </a:lnTo>
                  <a:lnTo>
                    <a:pt x="4294" y="0"/>
                  </a:lnTo>
                  <a:close/>
                  <a:moveTo>
                    <a:pt x="9090" y="0"/>
                  </a:moveTo>
                  <a:lnTo>
                    <a:pt x="8923" y="56"/>
                  </a:lnTo>
                  <a:lnTo>
                    <a:pt x="8644" y="223"/>
                  </a:lnTo>
                  <a:lnTo>
                    <a:pt x="8477" y="502"/>
                  </a:lnTo>
                  <a:lnTo>
                    <a:pt x="8421" y="669"/>
                  </a:lnTo>
                  <a:lnTo>
                    <a:pt x="8421" y="837"/>
                  </a:lnTo>
                  <a:lnTo>
                    <a:pt x="8421" y="1004"/>
                  </a:lnTo>
                  <a:lnTo>
                    <a:pt x="8477" y="1171"/>
                  </a:lnTo>
                  <a:lnTo>
                    <a:pt x="8644" y="1394"/>
                  </a:lnTo>
                  <a:lnTo>
                    <a:pt x="8923" y="1617"/>
                  </a:lnTo>
                  <a:lnTo>
                    <a:pt x="9090" y="1673"/>
                  </a:lnTo>
                  <a:lnTo>
                    <a:pt x="9425" y="1673"/>
                  </a:lnTo>
                  <a:lnTo>
                    <a:pt x="9536" y="1617"/>
                  </a:lnTo>
                  <a:lnTo>
                    <a:pt x="9815" y="1394"/>
                  </a:lnTo>
                  <a:lnTo>
                    <a:pt x="9982" y="1171"/>
                  </a:lnTo>
                  <a:lnTo>
                    <a:pt x="10038" y="1004"/>
                  </a:lnTo>
                  <a:lnTo>
                    <a:pt x="10038" y="837"/>
                  </a:lnTo>
                  <a:lnTo>
                    <a:pt x="10038" y="669"/>
                  </a:lnTo>
                  <a:lnTo>
                    <a:pt x="9982" y="502"/>
                  </a:lnTo>
                  <a:lnTo>
                    <a:pt x="9815" y="223"/>
                  </a:lnTo>
                  <a:lnTo>
                    <a:pt x="9536" y="56"/>
                  </a:lnTo>
                  <a:lnTo>
                    <a:pt x="9425" y="0"/>
                  </a:lnTo>
                  <a:close/>
                  <a:moveTo>
                    <a:pt x="14165" y="0"/>
                  </a:moveTo>
                  <a:lnTo>
                    <a:pt x="13998" y="56"/>
                  </a:lnTo>
                  <a:lnTo>
                    <a:pt x="13719" y="223"/>
                  </a:lnTo>
                  <a:lnTo>
                    <a:pt x="13551" y="502"/>
                  </a:lnTo>
                  <a:lnTo>
                    <a:pt x="13496" y="669"/>
                  </a:lnTo>
                  <a:lnTo>
                    <a:pt x="13496" y="837"/>
                  </a:lnTo>
                  <a:lnTo>
                    <a:pt x="13496" y="1004"/>
                  </a:lnTo>
                  <a:lnTo>
                    <a:pt x="13551" y="1171"/>
                  </a:lnTo>
                  <a:lnTo>
                    <a:pt x="13719" y="1394"/>
                  </a:lnTo>
                  <a:lnTo>
                    <a:pt x="13998" y="1617"/>
                  </a:lnTo>
                  <a:lnTo>
                    <a:pt x="14165" y="1673"/>
                  </a:lnTo>
                  <a:lnTo>
                    <a:pt x="14499" y="1673"/>
                  </a:lnTo>
                  <a:lnTo>
                    <a:pt x="14611" y="1617"/>
                  </a:lnTo>
                  <a:lnTo>
                    <a:pt x="14890" y="1394"/>
                  </a:lnTo>
                  <a:lnTo>
                    <a:pt x="15057" y="1171"/>
                  </a:lnTo>
                  <a:lnTo>
                    <a:pt x="15113" y="1004"/>
                  </a:lnTo>
                  <a:lnTo>
                    <a:pt x="15113" y="837"/>
                  </a:lnTo>
                  <a:lnTo>
                    <a:pt x="15113" y="669"/>
                  </a:lnTo>
                  <a:lnTo>
                    <a:pt x="15057" y="502"/>
                  </a:lnTo>
                  <a:lnTo>
                    <a:pt x="14890" y="223"/>
                  </a:lnTo>
                  <a:lnTo>
                    <a:pt x="14611" y="56"/>
                  </a:lnTo>
                  <a:lnTo>
                    <a:pt x="14499" y="0"/>
                  </a:lnTo>
                  <a:close/>
                  <a:moveTo>
                    <a:pt x="24203" y="0"/>
                  </a:moveTo>
                  <a:lnTo>
                    <a:pt x="24036" y="56"/>
                  </a:lnTo>
                  <a:lnTo>
                    <a:pt x="23757" y="223"/>
                  </a:lnTo>
                  <a:lnTo>
                    <a:pt x="23589" y="502"/>
                  </a:lnTo>
                  <a:lnTo>
                    <a:pt x="23534" y="669"/>
                  </a:lnTo>
                  <a:lnTo>
                    <a:pt x="23534" y="837"/>
                  </a:lnTo>
                  <a:lnTo>
                    <a:pt x="23534" y="1004"/>
                  </a:lnTo>
                  <a:lnTo>
                    <a:pt x="23589" y="1171"/>
                  </a:lnTo>
                  <a:lnTo>
                    <a:pt x="23757" y="1394"/>
                  </a:lnTo>
                  <a:lnTo>
                    <a:pt x="24036" y="1617"/>
                  </a:lnTo>
                  <a:lnTo>
                    <a:pt x="24203" y="1673"/>
                  </a:lnTo>
                  <a:lnTo>
                    <a:pt x="24537" y="1673"/>
                  </a:lnTo>
                  <a:lnTo>
                    <a:pt x="24649" y="1617"/>
                  </a:lnTo>
                  <a:lnTo>
                    <a:pt x="24928" y="1394"/>
                  </a:lnTo>
                  <a:lnTo>
                    <a:pt x="25095" y="1171"/>
                  </a:lnTo>
                  <a:lnTo>
                    <a:pt x="25151" y="1004"/>
                  </a:lnTo>
                  <a:lnTo>
                    <a:pt x="25207" y="837"/>
                  </a:lnTo>
                  <a:lnTo>
                    <a:pt x="25151" y="669"/>
                  </a:lnTo>
                  <a:lnTo>
                    <a:pt x="25095" y="502"/>
                  </a:lnTo>
                  <a:lnTo>
                    <a:pt x="24928" y="223"/>
                  </a:lnTo>
                  <a:lnTo>
                    <a:pt x="24649" y="56"/>
                  </a:lnTo>
                  <a:lnTo>
                    <a:pt x="24537" y="0"/>
                  </a:lnTo>
                  <a:close/>
                  <a:moveTo>
                    <a:pt x="32624" y="0"/>
                  </a:moveTo>
                  <a:lnTo>
                    <a:pt x="32456" y="56"/>
                  </a:lnTo>
                  <a:lnTo>
                    <a:pt x="32178" y="223"/>
                  </a:lnTo>
                  <a:lnTo>
                    <a:pt x="32010" y="502"/>
                  </a:lnTo>
                  <a:lnTo>
                    <a:pt x="31954" y="669"/>
                  </a:lnTo>
                  <a:lnTo>
                    <a:pt x="31954" y="837"/>
                  </a:lnTo>
                  <a:lnTo>
                    <a:pt x="31954" y="1004"/>
                  </a:lnTo>
                  <a:lnTo>
                    <a:pt x="32010" y="1171"/>
                  </a:lnTo>
                  <a:lnTo>
                    <a:pt x="32178" y="1394"/>
                  </a:lnTo>
                  <a:lnTo>
                    <a:pt x="32456" y="1617"/>
                  </a:lnTo>
                  <a:lnTo>
                    <a:pt x="32624" y="1673"/>
                  </a:lnTo>
                  <a:lnTo>
                    <a:pt x="32958" y="1673"/>
                  </a:lnTo>
                  <a:lnTo>
                    <a:pt x="33126" y="1617"/>
                  </a:lnTo>
                  <a:lnTo>
                    <a:pt x="33349" y="1394"/>
                  </a:lnTo>
                  <a:lnTo>
                    <a:pt x="33572" y="1171"/>
                  </a:lnTo>
                  <a:lnTo>
                    <a:pt x="33627" y="1004"/>
                  </a:lnTo>
                  <a:lnTo>
                    <a:pt x="33627" y="837"/>
                  </a:lnTo>
                  <a:lnTo>
                    <a:pt x="33627" y="669"/>
                  </a:lnTo>
                  <a:lnTo>
                    <a:pt x="33572" y="502"/>
                  </a:lnTo>
                  <a:lnTo>
                    <a:pt x="33349" y="223"/>
                  </a:lnTo>
                  <a:lnTo>
                    <a:pt x="33126" y="56"/>
                  </a:lnTo>
                  <a:lnTo>
                    <a:pt x="32958" y="0"/>
                  </a:lnTo>
                  <a:close/>
                  <a:moveTo>
                    <a:pt x="42773" y="0"/>
                  </a:moveTo>
                  <a:lnTo>
                    <a:pt x="42606" y="56"/>
                  </a:lnTo>
                  <a:lnTo>
                    <a:pt x="42383" y="223"/>
                  </a:lnTo>
                  <a:lnTo>
                    <a:pt x="42216" y="502"/>
                  </a:lnTo>
                  <a:lnTo>
                    <a:pt x="42160" y="669"/>
                  </a:lnTo>
                  <a:lnTo>
                    <a:pt x="42104" y="837"/>
                  </a:lnTo>
                  <a:lnTo>
                    <a:pt x="42160" y="1004"/>
                  </a:lnTo>
                  <a:lnTo>
                    <a:pt x="42216" y="1171"/>
                  </a:lnTo>
                  <a:lnTo>
                    <a:pt x="42383" y="1394"/>
                  </a:lnTo>
                  <a:lnTo>
                    <a:pt x="42606" y="1617"/>
                  </a:lnTo>
                  <a:lnTo>
                    <a:pt x="42773" y="1673"/>
                  </a:lnTo>
                  <a:lnTo>
                    <a:pt x="43108" y="1673"/>
                  </a:lnTo>
                  <a:lnTo>
                    <a:pt x="43275" y="1617"/>
                  </a:lnTo>
                  <a:lnTo>
                    <a:pt x="43554" y="1394"/>
                  </a:lnTo>
                  <a:lnTo>
                    <a:pt x="43721" y="1171"/>
                  </a:lnTo>
                  <a:lnTo>
                    <a:pt x="43777" y="1004"/>
                  </a:lnTo>
                  <a:lnTo>
                    <a:pt x="43777" y="837"/>
                  </a:lnTo>
                  <a:lnTo>
                    <a:pt x="43777" y="669"/>
                  </a:lnTo>
                  <a:lnTo>
                    <a:pt x="43721" y="502"/>
                  </a:lnTo>
                  <a:lnTo>
                    <a:pt x="43554" y="223"/>
                  </a:lnTo>
                  <a:lnTo>
                    <a:pt x="43275" y="56"/>
                  </a:lnTo>
                  <a:lnTo>
                    <a:pt x="43108" y="0"/>
                  </a:lnTo>
                  <a:close/>
                  <a:moveTo>
                    <a:pt x="51083" y="0"/>
                  </a:moveTo>
                  <a:lnTo>
                    <a:pt x="50915" y="56"/>
                  </a:lnTo>
                  <a:lnTo>
                    <a:pt x="50636" y="223"/>
                  </a:lnTo>
                  <a:lnTo>
                    <a:pt x="50469" y="502"/>
                  </a:lnTo>
                  <a:lnTo>
                    <a:pt x="50413" y="669"/>
                  </a:lnTo>
                  <a:lnTo>
                    <a:pt x="50413" y="837"/>
                  </a:lnTo>
                  <a:lnTo>
                    <a:pt x="50413" y="1004"/>
                  </a:lnTo>
                  <a:lnTo>
                    <a:pt x="50469" y="1171"/>
                  </a:lnTo>
                  <a:lnTo>
                    <a:pt x="50636" y="1394"/>
                  </a:lnTo>
                  <a:lnTo>
                    <a:pt x="50915" y="1617"/>
                  </a:lnTo>
                  <a:lnTo>
                    <a:pt x="51083" y="1673"/>
                  </a:lnTo>
                  <a:lnTo>
                    <a:pt x="51417" y="1673"/>
                  </a:lnTo>
                  <a:lnTo>
                    <a:pt x="51529" y="1617"/>
                  </a:lnTo>
                  <a:lnTo>
                    <a:pt x="51808" y="1394"/>
                  </a:lnTo>
                  <a:lnTo>
                    <a:pt x="51975" y="1171"/>
                  </a:lnTo>
                  <a:lnTo>
                    <a:pt x="52031" y="1004"/>
                  </a:lnTo>
                  <a:lnTo>
                    <a:pt x="52031" y="837"/>
                  </a:lnTo>
                  <a:lnTo>
                    <a:pt x="52031" y="669"/>
                  </a:lnTo>
                  <a:lnTo>
                    <a:pt x="51975" y="502"/>
                  </a:lnTo>
                  <a:lnTo>
                    <a:pt x="51808" y="223"/>
                  </a:lnTo>
                  <a:lnTo>
                    <a:pt x="51529" y="56"/>
                  </a:lnTo>
                  <a:lnTo>
                    <a:pt x="51417" y="0"/>
                  </a:lnTo>
                  <a:close/>
                  <a:moveTo>
                    <a:pt x="61176" y="0"/>
                  </a:moveTo>
                  <a:lnTo>
                    <a:pt x="61009" y="56"/>
                  </a:lnTo>
                  <a:lnTo>
                    <a:pt x="60730" y="223"/>
                  </a:lnTo>
                  <a:lnTo>
                    <a:pt x="60563" y="502"/>
                  </a:lnTo>
                  <a:lnTo>
                    <a:pt x="60507" y="669"/>
                  </a:lnTo>
                  <a:lnTo>
                    <a:pt x="60507" y="837"/>
                  </a:lnTo>
                  <a:lnTo>
                    <a:pt x="60507" y="1004"/>
                  </a:lnTo>
                  <a:lnTo>
                    <a:pt x="60563" y="1171"/>
                  </a:lnTo>
                  <a:lnTo>
                    <a:pt x="60730" y="1394"/>
                  </a:lnTo>
                  <a:lnTo>
                    <a:pt x="61009" y="1617"/>
                  </a:lnTo>
                  <a:lnTo>
                    <a:pt x="61176" y="1673"/>
                  </a:lnTo>
                  <a:lnTo>
                    <a:pt x="61511" y="1673"/>
                  </a:lnTo>
                  <a:lnTo>
                    <a:pt x="61623" y="1617"/>
                  </a:lnTo>
                  <a:lnTo>
                    <a:pt x="61901" y="1394"/>
                  </a:lnTo>
                  <a:lnTo>
                    <a:pt x="62069" y="1171"/>
                  </a:lnTo>
                  <a:lnTo>
                    <a:pt x="62124" y="1004"/>
                  </a:lnTo>
                  <a:lnTo>
                    <a:pt x="62124" y="837"/>
                  </a:lnTo>
                  <a:lnTo>
                    <a:pt x="62124" y="669"/>
                  </a:lnTo>
                  <a:lnTo>
                    <a:pt x="62069" y="502"/>
                  </a:lnTo>
                  <a:lnTo>
                    <a:pt x="61901" y="223"/>
                  </a:lnTo>
                  <a:lnTo>
                    <a:pt x="61623" y="56"/>
                  </a:lnTo>
                  <a:lnTo>
                    <a:pt x="61511" y="0"/>
                  </a:lnTo>
                  <a:close/>
                  <a:moveTo>
                    <a:pt x="64522" y="0"/>
                  </a:moveTo>
                  <a:lnTo>
                    <a:pt x="64355" y="56"/>
                  </a:lnTo>
                  <a:lnTo>
                    <a:pt x="64076" y="223"/>
                  </a:lnTo>
                  <a:lnTo>
                    <a:pt x="63909" y="502"/>
                  </a:lnTo>
                  <a:lnTo>
                    <a:pt x="63853" y="669"/>
                  </a:lnTo>
                  <a:lnTo>
                    <a:pt x="63853" y="837"/>
                  </a:lnTo>
                  <a:lnTo>
                    <a:pt x="63853" y="1004"/>
                  </a:lnTo>
                  <a:lnTo>
                    <a:pt x="63909" y="1171"/>
                  </a:lnTo>
                  <a:lnTo>
                    <a:pt x="64076" y="1394"/>
                  </a:lnTo>
                  <a:lnTo>
                    <a:pt x="64355" y="1617"/>
                  </a:lnTo>
                  <a:lnTo>
                    <a:pt x="64522" y="1673"/>
                  </a:lnTo>
                  <a:lnTo>
                    <a:pt x="64857" y="1673"/>
                  </a:lnTo>
                  <a:lnTo>
                    <a:pt x="65024" y="1617"/>
                  </a:lnTo>
                  <a:lnTo>
                    <a:pt x="65247" y="1394"/>
                  </a:lnTo>
                  <a:lnTo>
                    <a:pt x="65470" y="1171"/>
                  </a:lnTo>
                  <a:lnTo>
                    <a:pt x="65470" y="1004"/>
                  </a:lnTo>
                  <a:lnTo>
                    <a:pt x="65526" y="837"/>
                  </a:lnTo>
                  <a:lnTo>
                    <a:pt x="65470" y="669"/>
                  </a:lnTo>
                  <a:lnTo>
                    <a:pt x="65470" y="502"/>
                  </a:lnTo>
                  <a:lnTo>
                    <a:pt x="65247" y="223"/>
                  </a:lnTo>
                  <a:lnTo>
                    <a:pt x="65024" y="56"/>
                  </a:lnTo>
                  <a:lnTo>
                    <a:pt x="64857" y="0"/>
                  </a:lnTo>
                  <a:close/>
                  <a:moveTo>
                    <a:pt x="67868" y="0"/>
                  </a:moveTo>
                  <a:lnTo>
                    <a:pt x="67757" y="56"/>
                  </a:lnTo>
                  <a:lnTo>
                    <a:pt x="67478" y="223"/>
                  </a:lnTo>
                  <a:lnTo>
                    <a:pt x="67311" y="502"/>
                  </a:lnTo>
                  <a:lnTo>
                    <a:pt x="67255" y="669"/>
                  </a:lnTo>
                  <a:lnTo>
                    <a:pt x="67199" y="837"/>
                  </a:lnTo>
                  <a:lnTo>
                    <a:pt x="67255" y="1004"/>
                  </a:lnTo>
                  <a:lnTo>
                    <a:pt x="67311" y="1171"/>
                  </a:lnTo>
                  <a:lnTo>
                    <a:pt x="67478" y="1394"/>
                  </a:lnTo>
                  <a:lnTo>
                    <a:pt x="67757" y="1617"/>
                  </a:lnTo>
                  <a:lnTo>
                    <a:pt x="67868" y="1673"/>
                  </a:lnTo>
                  <a:lnTo>
                    <a:pt x="68203" y="1673"/>
                  </a:lnTo>
                  <a:lnTo>
                    <a:pt x="68370" y="1617"/>
                  </a:lnTo>
                  <a:lnTo>
                    <a:pt x="68649" y="1394"/>
                  </a:lnTo>
                  <a:lnTo>
                    <a:pt x="68816" y="1171"/>
                  </a:lnTo>
                  <a:lnTo>
                    <a:pt x="68872" y="1004"/>
                  </a:lnTo>
                  <a:lnTo>
                    <a:pt x="68872" y="837"/>
                  </a:lnTo>
                  <a:lnTo>
                    <a:pt x="68872" y="669"/>
                  </a:lnTo>
                  <a:lnTo>
                    <a:pt x="68816" y="502"/>
                  </a:lnTo>
                  <a:lnTo>
                    <a:pt x="68649" y="223"/>
                  </a:lnTo>
                  <a:lnTo>
                    <a:pt x="68370" y="56"/>
                  </a:lnTo>
                  <a:lnTo>
                    <a:pt x="68203" y="0"/>
                  </a:lnTo>
                  <a:close/>
                  <a:moveTo>
                    <a:pt x="72943" y="0"/>
                  </a:moveTo>
                  <a:lnTo>
                    <a:pt x="72776" y="56"/>
                  </a:lnTo>
                  <a:lnTo>
                    <a:pt x="72553" y="223"/>
                  </a:lnTo>
                  <a:lnTo>
                    <a:pt x="72386" y="502"/>
                  </a:lnTo>
                  <a:lnTo>
                    <a:pt x="72330" y="669"/>
                  </a:lnTo>
                  <a:lnTo>
                    <a:pt x="72274" y="837"/>
                  </a:lnTo>
                  <a:lnTo>
                    <a:pt x="72330" y="1004"/>
                  </a:lnTo>
                  <a:lnTo>
                    <a:pt x="72386" y="1171"/>
                  </a:lnTo>
                  <a:lnTo>
                    <a:pt x="72553" y="1394"/>
                  </a:lnTo>
                  <a:lnTo>
                    <a:pt x="72776" y="1617"/>
                  </a:lnTo>
                  <a:lnTo>
                    <a:pt x="72943" y="1673"/>
                  </a:lnTo>
                  <a:lnTo>
                    <a:pt x="73278" y="1673"/>
                  </a:lnTo>
                  <a:lnTo>
                    <a:pt x="73445" y="1617"/>
                  </a:lnTo>
                  <a:lnTo>
                    <a:pt x="73724" y="1394"/>
                  </a:lnTo>
                  <a:lnTo>
                    <a:pt x="73891" y="1171"/>
                  </a:lnTo>
                  <a:lnTo>
                    <a:pt x="73947" y="1004"/>
                  </a:lnTo>
                  <a:lnTo>
                    <a:pt x="73947" y="837"/>
                  </a:lnTo>
                  <a:lnTo>
                    <a:pt x="73947" y="669"/>
                  </a:lnTo>
                  <a:lnTo>
                    <a:pt x="73891" y="502"/>
                  </a:lnTo>
                  <a:lnTo>
                    <a:pt x="73724" y="223"/>
                  </a:lnTo>
                  <a:lnTo>
                    <a:pt x="73445" y="56"/>
                  </a:lnTo>
                  <a:lnTo>
                    <a:pt x="73278" y="0"/>
                  </a:lnTo>
                  <a:close/>
                  <a:moveTo>
                    <a:pt x="76289" y="0"/>
                  </a:moveTo>
                  <a:lnTo>
                    <a:pt x="76122" y="56"/>
                  </a:lnTo>
                  <a:lnTo>
                    <a:pt x="75899" y="223"/>
                  </a:lnTo>
                  <a:lnTo>
                    <a:pt x="75676" y="502"/>
                  </a:lnTo>
                  <a:lnTo>
                    <a:pt x="75620" y="669"/>
                  </a:lnTo>
                  <a:lnTo>
                    <a:pt x="75620" y="837"/>
                  </a:lnTo>
                  <a:lnTo>
                    <a:pt x="75620" y="1004"/>
                  </a:lnTo>
                  <a:lnTo>
                    <a:pt x="75676" y="1171"/>
                  </a:lnTo>
                  <a:lnTo>
                    <a:pt x="75899" y="1394"/>
                  </a:lnTo>
                  <a:lnTo>
                    <a:pt x="76122" y="1617"/>
                  </a:lnTo>
                  <a:lnTo>
                    <a:pt x="76289" y="1673"/>
                  </a:lnTo>
                  <a:lnTo>
                    <a:pt x="76624" y="1673"/>
                  </a:lnTo>
                  <a:lnTo>
                    <a:pt x="76791" y="1617"/>
                  </a:lnTo>
                  <a:lnTo>
                    <a:pt x="77070" y="1394"/>
                  </a:lnTo>
                  <a:lnTo>
                    <a:pt x="77237" y="1171"/>
                  </a:lnTo>
                  <a:lnTo>
                    <a:pt x="77293" y="1004"/>
                  </a:lnTo>
                  <a:lnTo>
                    <a:pt x="77293" y="837"/>
                  </a:lnTo>
                  <a:lnTo>
                    <a:pt x="77293" y="669"/>
                  </a:lnTo>
                  <a:lnTo>
                    <a:pt x="77237" y="502"/>
                  </a:lnTo>
                  <a:lnTo>
                    <a:pt x="77070" y="223"/>
                  </a:lnTo>
                  <a:lnTo>
                    <a:pt x="76791" y="56"/>
                  </a:lnTo>
                  <a:lnTo>
                    <a:pt x="76624" y="0"/>
                  </a:lnTo>
                  <a:close/>
                  <a:moveTo>
                    <a:pt x="88056" y="0"/>
                  </a:moveTo>
                  <a:lnTo>
                    <a:pt x="87889" y="56"/>
                  </a:lnTo>
                  <a:lnTo>
                    <a:pt x="87610" y="223"/>
                  </a:lnTo>
                  <a:lnTo>
                    <a:pt x="87443" y="502"/>
                  </a:lnTo>
                  <a:lnTo>
                    <a:pt x="87387" y="669"/>
                  </a:lnTo>
                  <a:lnTo>
                    <a:pt x="87387" y="837"/>
                  </a:lnTo>
                  <a:lnTo>
                    <a:pt x="87387" y="1004"/>
                  </a:lnTo>
                  <a:lnTo>
                    <a:pt x="87443" y="1171"/>
                  </a:lnTo>
                  <a:lnTo>
                    <a:pt x="87610" y="1394"/>
                  </a:lnTo>
                  <a:lnTo>
                    <a:pt x="87889" y="1617"/>
                  </a:lnTo>
                  <a:lnTo>
                    <a:pt x="88056" y="1673"/>
                  </a:lnTo>
                  <a:lnTo>
                    <a:pt x="88391" y="1673"/>
                  </a:lnTo>
                  <a:lnTo>
                    <a:pt x="88558" y="1617"/>
                  </a:lnTo>
                  <a:lnTo>
                    <a:pt x="88781" y="1394"/>
                  </a:lnTo>
                  <a:lnTo>
                    <a:pt x="88948" y="1171"/>
                  </a:lnTo>
                  <a:lnTo>
                    <a:pt x="89004" y="1004"/>
                  </a:lnTo>
                  <a:lnTo>
                    <a:pt x="89060" y="837"/>
                  </a:lnTo>
                  <a:lnTo>
                    <a:pt x="89004" y="669"/>
                  </a:lnTo>
                  <a:lnTo>
                    <a:pt x="88948" y="502"/>
                  </a:lnTo>
                  <a:lnTo>
                    <a:pt x="88781" y="223"/>
                  </a:lnTo>
                  <a:lnTo>
                    <a:pt x="88558" y="56"/>
                  </a:lnTo>
                  <a:lnTo>
                    <a:pt x="88391" y="0"/>
                  </a:lnTo>
                  <a:close/>
                  <a:moveTo>
                    <a:pt x="96477" y="0"/>
                  </a:moveTo>
                  <a:lnTo>
                    <a:pt x="96310" y="56"/>
                  </a:lnTo>
                  <a:lnTo>
                    <a:pt x="96087" y="223"/>
                  </a:lnTo>
                  <a:lnTo>
                    <a:pt x="95863" y="502"/>
                  </a:lnTo>
                  <a:lnTo>
                    <a:pt x="95863" y="669"/>
                  </a:lnTo>
                  <a:lnTo>
                    <a:pt x="95808" y="837"/>
                  </a:lnTo>
                  <a:lnTo>
                    <a:pt x="95863" y="1004"/>
                  </a:lnTo>
                  <a:lnTo>
                    <a:pt x="95863" y="1171"/>
                  </a:lnTo>
                  <a:lnTo>
                    <a:pt x="96087" y="1394"/>
                  </a:lnTo>
                  <a:lnTo>
                    <a:pt x="96310" y="1617"/>
                  </a:lnTo>
                  <a:lnTo>
                    <a:pt x="96477" y="1673"/>
                  </a:lnTo>
                  <a:lnTo>
                    <a:pt x="96811" y="1673"/>
                  </a:lnTo>
                  <a:lnTo>
                    <a:pt x="96979" y="1617"/>
                  </a:lnTo>
                  <a:lnTo>
                    <a:pt x="97258" y="1394"/>
                  </a:lnTo>
                  <a:lnTo>
                    <a:pt x="97425" y="1171"/>
                  </a:lnTo>
                  <a:lnTo>
                    <a:pt x="97481" y="1004"/>
                  </a:lnTo>
                  <a:lnTo>
                    <a:pt x="97481" y="837"/>
                  </a:lnTo>
                  <a:lnTo>
                    <a:pt x="97481" y="669"/>
                  </a:lnTo>
                  <a:lnTo>
                    <a:pt x="97425" y="502"/>
                  </a:lnTo>
                  <a:lnTo>
                    <a:pt x="97258" y="223"/>
                  </a:lnTo>
                  <a:lnTo>
                    <a:pt x="96979" y="56"/>
                  </a:lnTo>
                  <a:lnTo>
                    <a:pt x="96811" y="0"/>
                  </a:lnTo>
                  <a:close/>
                  <a:moveTo>
                    <a:pt x="99767" y="0"/>
                  </a:moveTo>
                  <a:lnTo>
                    <a:pt x="99656" y="56"/>
                  </a:lnTo>
                  <a:lnTo>
                    <a:pt x="99377" y="223"/>
                  </a:lnTo>
                  <a:lnTo>
                    <a:pt x="99209" y="502"/>
                  </a:lnTo>
                  <a:lnTo>
                    <a:pt x="99154" y="669"/>
                  </a:lnTo>
                  <a:lnTo>
                    <a:pt x="99154" y="837"/>
                  </a:lnTo>
                  <a:lnTo>
                    <a:pt x="99154" y="1004"/>
                  </a:lnTo>
                  <a:lnTo>
                    <a:pt x="99209" y="1171"/>
                  </a:lnTo>
                  <a:lnTo>
                    <a:pt x="99377" y="1394"/>
                  </a:lnTo>
                  <a:lnTo>
                    <a:pt x="99656" y="1617"/>
                  </a:lnTo>
                  <a:lnTo>
                    <a:pt x="99767" y="1673"/>
                  </a:lnTo>
                  <a:lnTo>
                    <a:pt x="100102" y="1673"/>
                  </a:lnTo>
                  <a:lnTo>
                    <a:pt x="100269" y="1617"/>
                  </a:lnTo>
                  <a:lnTo>
                    <a:pt x="100548" y="1394"/>
                  </a:lnTo>
                  <a:lnTo>
                    <a:pt x="100715" y="1171"/>
                  </a:lnTo>
                  <a:lnTo>
                    <a:pt x="100771" y="1004"/>
                  </a:lnTo>
                  <a:lnTo>
                    <a:pt x="100771" y="837"/>
                  </a:lnTo>
                  <a:lnTo>
                    <a:pt x="100771" y="669"/>
                  </a:lnTo>
                  <a:lnTo>
                    <a:pt x="100715" y="502"/>
                  </a:lnTo>
                  <a:lnTo>
                    <a:pt x="100548" y="223"/>
                  </a:lnTo>
                  <a:lnTo>
                    <a:pt x="100269" y="56"/>
                  </a:lnTo>
                  <a:lnTo>
                    <a:pt x="100102" y="0"/>
                  </a:lnTo>
                  <a:close/>
                  <a:moveTo>
                    <a:pt x="104898" y="0"/>
                  </a:moveTo>
                  <a:lnTo>
                    <a:pt x="104730" y="56"/>
                  </a:lnTo>
                  <a:lnTo>
                    <a:pt x="104452" y="223"/>
                  </a:lnTo>
                  <a:lnTo>
                    <a:pt x="104284" y="502"/>
                  </a:lnTo>
                  <a:lnTo>
                    <a:pt x="104228" y="669"/>
                  </a:lnTo>
                  <a:lnTo>
                    <a:pt x="104228" y="837"/>
                  </a:lnTo>
                  <a:lnTo>
                    <a:pt x="104228" y="1004"/>
                  </a:lnTo>
                  <a:lnTo>
                    <a:pt x="104284" y="1171"/>
                  </a:lnTo>
                  <a:lnTo>
                    <a:pt x="104452" y="1394"/>
                  </a:lnTo>
                  <a:lnTo>
                    <a:pt x="104730" y="1617"/>
                  </a:lnTo>
                  <a:lnTo>
                    <a:pt x="104898" y="1673"/>
                  </a:lnTo>
                  <a:lnTo>
                    <a:pt x="105232" y="1673"/>
                  </a:lnTo>
                  <a:lnTo>
                    <a:pt x="105344" y="1617"/>
                  </a:lnTo>
                  <a:lnTo>
                    <a:pt x="105623" y="1394"/>
                  </a:lnTo>
                  <a:lnTo>
                    <a:pt x="105790" y="1171"/>
                  </a:lnTo>
                  <a:lnTo>
                    <a:pt x="105846" y="1004"/>
                  </a:lnTo>
                  <a:lnTo>
                    <a:pt x="105901" y="837"/>
                  </a:lnTo>
                  <a:lnTo>
                    <a:pt x="105846" y="669"/>
                  </a:lnTo>
                  <a:lnTo>
                    <a:pt x="105790" y="502"/>
                  </a:lnTo>
                  <a:lnTo>
                    <a:pt x="105623" y="223"/>
                  </a:lnTo>
                  <a:lnTo>
                    <a:pt x="105344" y="56"/>
                  </a:lnTo>
                  <a:lnTo>
                    <a:pt x="105232" y="0"/>
                  </a:lnTo>
                  <a:close/>
                  <a:moveTo>
                    <a:pt x="109972" y="0"/>
                  </a:moveTo>
                  <a:lnTo>
                    <a:pt x="109805" y="56"/>
                  </a:lnTo>
                  <a:lnTo>
                    <a:pt x="109526" y="223"/>
                  </a:lnTo>
                  <a:lnTo>
                    <a:pt x="109359" y="502"/>
                  </a:lnTo>
                  <a:lnTo>
                    <a:pt x="109303" y="669"/>
                  </a:lnTo>
                  <a:lnTo>
                    <a:pt x="109303" y="837"/>
                  </a:lnTo>
                  <a:lnTo>
                    <a:pt x="109303" y="1004"/>
                  </a:lnTo>
                  <a:lnTo>
                    <a:pt x="109359" y="1171"/>
                  </a:lnTo>
                  <a:lnTo>
                    <a:pt x="109526" y="1394"/>
                  </a:lnTo>
                  <a:lnTo>
                    <a:pt x="109805" y="1617"/>
                  </a:lnTo>
                  <a:lnTo>
                    <a:pt x="109972" y="1673"/>
                  </a:lnTo>
                  <a:lnTo>
                    <a:pt x="110307" y="1673"/>
                  </a:lnTo>
                  <a:lnTo>
                    <a:pt x="110474" y="1617"/>
                  </a:lnTo>
                  <a:lnTo>
                    <a:pt x="110697" y="1394"/>
                  </a:lnTo>
                  <a:lnTo>
                    <a:pt x="110921" y="1171"/>
                  </a:lnTo>
                  <a:lnTo>
                    <a:pt x="110921" y="1004"/>
                  </a:lnTo>
                  <a:lnTo>
                    <a:pt x="110976" y="837"/>
                  </a:lnTo>
                  <a:lnTo>
                    <a:pt x="110921" y="669"/>
                  </a:lnTo>
                  <a:lnTo>
                    <a:pt x="110921" y="502"/>
                  </a:lnTo>
                  <a:lnTo>
                    <a:pt x="110697" y="223"/>
                  </a:lnTo>
                  <a:lnTo>
                    <a:pt x="110474" y="56"/>
                  </a:lnTo>
                  <a:lnTo>
                    <a:pt x="110307" y="0"/>
                  </a:lnTo>
                  <a:close/>
                  <a:moveTo>
                    <a:pt x="120011" y="0"/>
                  </a:moveTo>
                  <a:lnTo>
                    <a:pt x="119843" y="56"/>
                  </a:lnTo>
                  <a:lnTo>
                    <a:pt x="119564" y="223"/>
                  </a:lnTo>
                  <a:lnTo>
                    <a:pt x="119397" y="502"/>
                  </a:lnTo>
                  <a:lnTo>
                    <a:pt x="119341" y="669"/>
                  </a:lnTo>
                  <a:lnTo>
                    <a:pt x="119341" y="837"/>
                  </a:lnTo>
                  <a:lnTo>
                    <a:pt x="119341" y="1004"/>
                  </a:lnTo>
                  <a:lnTo>
                    <a:pt x="119397" y="1171"/>
                  </a:lnTo>
                  <a:lnTo>
                    <a:pt x="119564" y="1394"/>
                  </a:lnTo>
                  <a:lnTo>
                    <a:pt x="119843" y="1617"/>
                  </a:lnTo>
                  <a:lnTo>
                    <a:pt x="120011" y="1673"/>
                  </a:lnTo>
                  <a:lnTo>
                    <a:pt x="120345" y="1673"/>
                  </a:lnTo>
                  <a:lnTo>
                    <a:pt x="120512" y="1617"/>
                  </a:lnTo>
                  <a:lnTo>
                    <a:pt x="120736" y="1394"/>
                  </a:lnTo>
                  <a:lnTo>
                    <a:pt x="120959" y="1171"/>
                  </a:lnTo>
                  <a:lnTo>
                    <a:pt x="120959" y="1004"/>
                  </a:lnTo>
                  <a:lnTo>
                    <a:pt x="121014" y="837"/>
                  </a:lnTo>
                  <a:lnTo>
                    <a:pt x="120959" y="669"/>
                  </a:lnTo>
                  <a:lnTo>
                    <a:pt x="120959" y="502"/>
                  </a:lnTo>
                  <a:lnTo>
                    <a:pt x="120736" y="223"/>
                  </a:lnTo>
                  <a:lnTo>
                    <a:pt x="120512" y="56"/>
                  </a:lnTo>
                  <a:lnTo>
                    <a:pt x="120345" y="0"/>
                  </a:lnTo>
                  <a:close/>
                  <a:moveTo>
                    <a:pt x="128431" y="0"/>
                  </a:moveTo>
                  <a:lnTo>
                    <a:pt x="128264" y="56"/>
                  </a:lnTo>
                  <a:lnTo>
                    <a:pt x="128041" y="223"/>
                  </a:lnTo>
                  <a:lnTo>
                    <a:pt x="127818" y="502"/>
                  </a:lnTo>
                  <a:lnTo>
                    <a:pt x="127818" y="669"/>
                  </a:lnTo>
                  <a:lnTo>
                    <a:pt x="127762" y="837"/>
                  </a:lnTo>
                  <a:lnTo>
                    <a:pt x="127818" y="1004"/>
                  </a:lnTo>
                  <a:lnTo>
                    <a:pt x="127818" y="1171"/>
                  </a:lnTo>
                  <a:lnTo>
                    <a:pt x="128041" y="1394"/>
                  </a:lnTo>
                  <a:lnTo>
                    <a:pt x="128264" y="1617"/>
                  </a:lnTo>
                  <a:lnTo>
                    <a:pt x="128431" y="1673"/>
                  </a:lnTo>
                  <a:lnTo>
                    <a:pt x="128766" y="1673"/>
                  </a:lnTo>
                  <a:lnTo>
                    <a:pt x="128933" y="1617"/>
                  </a:lnTo>
                  <a:lnTo>
                    <a:pt x="129212" y="1394"/>
                  </a:lnTo>
                  <a:lnTo>
                    <a:pt x="129379" y="1171"/>
                  </a:lnTo>
                  <a:lnTo>
                    <a:pt x="129435" y="1004"/>
                  </a:lnTo>
                  <a:lnTo>
                    <a:pt x="129435" y="837"/>
                  </a:lnTo>
                  <a:lnTo>
                    <a:pt x="129435" y="669"/>
                  </a:lnTo>
                  <a:lnTo>
                    <a:pt x="129379" y="502"/>
                  </a:lnTo>
                  <a:lnTo>
                    <a:pt x="129212" y="223"/>
                  </a:lnTo>
                  <a:lnTo>
                    <a:pt x="128933" y="56"/>
                  </a:lnTo>
                  <a:lnTo>
                    <a:pt x="128766" y="0"/>
                  </a:lnTo>
                  <a:close/>
                  <a:moveTo>
                    <a:pt x="138581" y="0"/>
                  </a:moveTo>
                  <a:lnTo>
                    <a:pt x="138469" y="56"/>
                  </a:lnTo>
                  <a:lnTo>
                    <a:pt x="138191" y="223"/>
                  </a:lnTo>
                  <a:lnTo>
                    <a:pt x="138023" y="502"/>
                  </a:lnTo>
                  <a:lnTo>
                    <a:pt x="137968" y="669"/>
                  </a:lnTo>
                  <a:lnTo>
                    <a:pt x="137968" y="837"/>
                  </a:lnTo>
                  <a:lnTo>
                    <a:pt x="137968" y="1004"/>
                  </a:lnTo>
                  <a:lnTo>
                    <a:pt x="138023" y="1171"/>
                  </a:lnTo>
                  <a:lnTo>
                    <a:pt x="138191" y="1394"/>
                  </a:lnTo>
                  <a:lnTo>
                    <a:pt x="138469" y="1617"/>
                  </a:lnTo>
                  <a:lnTo>
                    <a:pt x="138581" y="1673"/>
                  </a:lnTo>
                  <a:lnTo>
                    <a:pt x="138916" y="1673"/>
                  </a:lnTo>
                  <a:lnTo>
                    <a:pt x="139083" y="1617"/>
                  </a:lnTo>
                  <a:lnTo>
                    <a:pt x="139362" y="1394"/>
                  </a:lnTo>
                  <a:lnTo>
                    <a:pt x="139529" y="1171"/>
                  </a:lnTo>
                  <a:lnTo>
                    <a:pt x="139585" y="1004"/>
                  </a:lnTo>
                  <a:lnTo>
                    <a:pt x="139585" y="837"/>
                  </a:lnTo>
                  <a:lnTo>
                    <a:pt x="139585" y="669"/>
                  </a:lnTo>
                  <a:lnTo>
                    <a:pt x="139529" y="502"/>
                  </a:lnTo>
                  <a:lnTo>
                    <a:pt x="139362" y="223"/>
                  </a:lnTo>
                  <a:lnTo>
                    <a:pt x="139083" y="56"/>
                  </a:lnTo>
                  <a:lnTo>
                    <a:pt x="138916" y="0"/>
                  </a:lnTo>
                  <a:close/>
                  <a:moveTo>
                    <a:pt x="146834" y="0"/>
                  </a:moveTo>
                  <a:lnTo>
                    <a:pt x="146723" y="56"/>
                  </a:lnTo>
                  <a:lnTo>
                    <a:pt x="146444" y="223"/>
                  </a:lnTo>
                  <a:lnTo>
                    <a:pt x="146277" y="502"/>
                  </a:lnTo>
                  <a:lnTo>
                    <a:pt x="146221" y="669"/>
                  </a:lnTo>
                  <a:lnTo>
                    <a:pt x="146221" y="837"/>
                  </a:lnTo>
                  <a:lnTo>
                    <a:pt x="146221" y="1004"/>
                  </a:lnTo>
                  <a:lnTo>
                    <a:pt x="146277" y="1171"/>
                  </a:lnTo>
                  <a:lnTo>
                    <a:pt x="146444" y="1394"/>
                  </a:lnTo>
                  <a:lnTo>
                    <a:pt x="146723" y="1617"/>
                  </a:lnTo>
                  <a:lnTo>
                    <a:pt x="146834" y="1673"/>
                  </a:lnTo>
                  <a:lnTo>
                    <a:pt x="147169" y="1673"/>
                  </a:lnTo>
                  <a:lnTo>
                    <a:pt x="147336" y="1617"/>
                  </a:lnTo>
                  <a:lnTo>
                    <a:pt x="147615" y="1394"/>
                  </a:lnTo>
                  <a:lnTo>
                    <a:pt x="147783" y="1171"/>
                  </a:lnTo>
                  <a:lnTo>
                    <a:pt x="147838" y="1004"/>
                  </a:lnTo>
                  <a:lnTo>
                    <a:pt x="147838" y="837"/>
                  </a:lnTo>
                  <a:lnTo>
                    <a:pt x="147838" y="669"/>
                  </a:lnTo>
                  <a:lnTo>
                    <a:pt x="147783" y="502"/>
                  </a:lnTo>
                  <a:lnTo>
                    <a:pt x="147615" y="223"/>
                  </a:lnTo>
                  <a:lnTo>
                    <a:pt x="147336" y="56"/>
                  </a:lnTo>
                  <a:lnTo>
                    <a:pt x="147169" y="0"/>
                  </a:lnTo>
                  <a:close/>
                  <a:moveTo>
                    <a:pt x="156928" y="0"/>
                  </a:moveTo>
                  <a:lnTo>
                    <a:pt x="156817" y="56"/>
                  </a:lnTo>
                  <a:lnTo>
                    <a:pt x="156538" y="223"/>
                  </a:lnTo>
                  <a:lnTo>
                    <a:pt x="156371" y="502"/>
                  </a:lnTo>
                  <a:lnTo>
                    <a:pt x="156315" y="669"/>
                  </a:lnTo>
                  <a:lnTo>
                    <a:pt x="156315" y="837"/>
                  </a:lnTo>
                  <a:lnTo>
                    <a:pt x="156315" y="1004"/>
                  </a:lnTo>
                  <a:lnTo>
                    <a:pt x="156371" y="1171"/>
                  </a:lnTo>
                  <a:lnTo>
                    <a:pt x="156538" y="1394"/>
                  </a:lnTo>
                  <a:lnTo>
                    <a:pt x="156817" y="1617"/>
                  </a:lnTo>
                  <a:lnTo>
                    <a:pt x="156928" y="1673"/>
                  </a:lnTo>
                  <a:lnTo>
                    <a:pt x="157263" y="1673"/>
                  </a:lnTo>
                  <a:lnTo>
                    <a:pt x="157430" y="1617"/>
                  </a:lnTo>
                  <a:lnTo>
                    <a:pt x="157709" y="1394"/>
                  </a:lnTo>
                  <a:lnTo>
                    <a:pt x="157876" y="1171"/>
                  </a:lnTo>
                  <a:lnTo>
                    <a:pt x="157932" y="1004"/>
                  </a:lnTo>
                  <a:lnTo>
                    <a:pt x="157932" y="837"/>
                  </a:lnTo>
                  <a:lnTo>
                    <a:pt x="157932" y="669"/>
                  </a:lnTo>
                  <a:lnTo>
                    <a:pt x="157876" y="502"/>
                  </a:lnTo>
                  <a:lnTo>
                    <a:pt x="157709" y="223"/>
                  </a:lnTo>
                  <a:lnTo>
                    <a:pt x="157430" y="56"/>
                  </a:lnTo>
                  <a:lnTo>
                    <a:pt x="157263" y="0"/>
                  </a:lnTo>
                  <a:close/>
                  <a:moveTo>
                    <a:pt x="160330" y="0"/>
                  </a:moveTo>
                  <a:lnTo>
                    <a:pt x="160163" y="56"/>
                  </a:lnTo>
                  <a:lnTo>
                    <a:pt x="159884" y="223"/>
                  </a:lnTo>
                  <a:lnTo>
                    <a:pt x="159717" y="502"/>
                  </a:lnTo>
                  <a:lnTo>
                    <a:pt x="159661" y="669"/>
                  </a:lnTo>
                  <a:lnTo>
                    <a:pt x="159661" y="837"/>
                  </a:lnTo>
                  <a:lnTo>
                    <a:pt x="159661" y="1004"/>
                  </a:lnTo>
                  <a:lnTo>
                    <a:pt x="159717" y="1171"/>
                  </a:lnTo>
                  <a:lnTo>
                    <a:pt x="159884" y="1394"/>
                  </a:lnTo>
                  <a:lnTo>
                    <a:pt x="160163" y="1617"/>
                  </a:lnTo>
                  <a:lnTo>
                    <a:pt x="160330" y="1673"/>
                  </a:lnTo>
                  <a:lnTo>
                    <a:pt x="160665" y="1673"/>
                  </a:lnTo>
                  <a:lnTo>
                    <a:pt x="160832" y="1617"/>
                  </a:lnTo>
                  <a:lnTo>
                    <a:pt x="161055" y="1394"/>
                  </a:lnTo>
                  <a:lnTo>
                    <a:pt x="161222" y="1171"/>
                  </a:lnTo>
                  <a:lnTo>
                    <a:pt x="161278" y="1004"/>
                  </a:lnTo>
                  <a:lnTo>
                    <a:pt x="161334" y="837"/>
                  </a:lnTo>
                  <a:lnTo>
                    <a:pt x="161278" y="669"/>
                  </a:lnTo>
                  <a:lnTo>
                    <a:pt x="161222" y="502"/>
                  </a:lnTo>
                  <a:lnTo>
                    <a:pt x="161055" y="223"/>
                  </a:lnTo>
                  <a:lnTo>
                    <a:pt x="160832" y="56"/>
                  </a:lnTo>
                  <a:lnTo>
                    <a:pt x="160665" y="0"/>
                  </a:lnTo>
                  <a:close/>
                  <a:moveTo>
                    <a:pt x="163676" y="0"/>
                  </a:moveTo>
                  <a:lnTo>
                    <a:pt x="163509" y="56"/>
                  </a:lnTo>
                  <a:lnTo>
                    <a:pt x="163286" y="223"/>
                  </a:lnTo>
                  <a:lnTo>
                    <a:pt x="163063" y="502"/>
                  </a:lnTo>
                  <a:lnTo>
                    <a:pt x="163063" y="669"/>
                  </a:lnTo>
                  <a:lnTo>
                    <a:pt x="163007" y="837"/>
                  </a:lnTo>
                  <a:lnTo>
                    <a:pt x="163063" y="1004"/>
                  </a:lnTo>
                  <a:lnTo>
                    <a:pt x="163063" y="1171"/>
                  </a:lnTo>
                  <a:lnTo>
                    <a:pt x="163286" y="1394"/>
                  </a:lnTo>
                  <a:lnTo>
                    <a:pt x="163509" y="1617"/>
                  </a:lnTo>
                  <a:lnTo>
                    <a:pt x="163676" y="1673"/>
                  </a:lnTo>
                  <a:lnTo>
                    <a:pt x="164011" y="1673"/>
                  </a:lnTo>
                  <a:lnTo>
                    <a:pt x="164178" y="1617"/>
                  </a:lnTo>
                  <a:lnTo>
                    <a:pt x="164457" y="1394"/>
                  </a:lnTo>
                  <a:lnTo>
                    <a:pt x="164624" y="1171"/>
                  </a:lnTo>
                  <a:lnTo>
                    <a:pt x="164680" y="1004"/>
                  </a:lnTo>
                  <a:lnTo>
                    <a:pt x="164680" y="837"/>
                  </a:lnTo>
                  <a:lnTo>
                    <a:pt x="164680" y="669"/>
                  </a:lnTo>
                  <a:lnTo>
                    <a:pt x="164624" y="502"/>
                  </a:lnTo>
                  <a:lnTo>
                    <a:pt x="164457" y="223"/>
                  </a:lnTo>
                  <a:lnTo>
                    <a:pt x="164178" y="56"/>
                  </a:lnTo>
                  <a:lnTo>
                    <a:pt x="164011" y="0"/>
                  </a:lnTo>
                  <a:close/>
                  <a:moveTo>
                    <a:pt x="168751" y="0"/>
                  </a:moveTo>
                  <a:lnTo>
                    <a:pt x="168584" y="56"/>
                  </a:lnTo>
                  <a:lnTo>
                    <a:pt x="168361" y="223"/>
                  </a:lnTo>
                  <a:lnTo>
                    <a:pt x="168137" y="502"/>
                  </a:lnTo>
                  <a:lnTo>
                    <a:pt x="168137" y="669"/>
                  </a:lnTo>
                  <a:lnTo>
                    <a:pt x="168082" y="837"/>
                  </a:lnTo>
                  <a:lnTo>
                    <a:pt x="168137" y="1004"/>
                  </a:lnTo>
                  <a:lnTo>
                    <a:pt x="168137" y="1171"/>
                  </a:lnTo>
                  <a:lnTo>
                    <a:pt x="168361" y="1394"/>
                  </a:lnTo>
                  <a:lnTo>
                    <a:pt x="168584" y="1617"/>
                  </a:lnTo>
                  <a:lnTo>
                    <a:pt x="168751" y="1673"/>
                  </a:lnTo>
                  <a:lnTo>
                    <a:pt x="169085" y="1673"/>
                  </a:lnTo>
                  <a:lnTo>
                    <a:pt x="169253" y="1617"/>
                  </a:lnTo>
                  <a:lnTo>
                    <a:pt x="169532" y="1394"/>
                  </a:lnTo>
                  <a:lnTo>
                    <a:pt x="169699" y="1171"/>
                  </a:lnTo>
                  <a:lnTo>
                    <a:pt x="169755" y="1004"/>
                  </a:lnTo>
                  <a:lnTo>
                    <a:pt x="169755" y="837"/>
                  </a:lnTo>
                  <a:lnTo>
                    <a:pt x="169755" y="669"/>
                  </a:lnTo>
                  <a:lnTo>
                    <a:pt x="169699" y="502"/>
                  </a:lnTo>
                  <a:lnTo>
                    <a:pt x="169532" y="223"/>
                  </a:lnTo>
                  <a:lnTo>
                    <a:pt x="169253" y="56"/>
                  </a:lnTo>
                  <a:lnTo>
                    <a:pt x="169085" y="0"/>
                  </a:lnTo>
                  <a:close/>
                  <a:moveTo>
                    <a:pt x="172097" y="0"/>
                  </a:moveTo>
                  <a:lnTo>
                    <a:pt x="171930" y="56"/>
                  </a:lnTo>
                  <a:lnTo>
                    <a:pt x="171651" y="223"/>
                  </a:lnTo>
                  <a:lnTo>
                    <a:pt x="171483" y="502"/>
                  </a:lnTo>
                  <a:lnTo>
                    <a:pt x="171428" y="669"/>
                  </a:lnTo>
                  <a:lnTo>
                    <a:pt x="171428" y="837"/>
                  </a:lnTo>
                  <a:lnTo>
                    <a:pt x="171428" y="1004"/>
                  </a:lnTo>
                  <a:lnTo>
                    <a:pt x="171483" y="1171"/>
                  </a:lnTo>
                  <a:lnTo>
                    <a:pt x="171651" y="1394"/>
                  </a:lnTo>
                  <a:lnTo>
                    <a:pt x="171930" y="1617"/>
                  </a:lnTo>
                  <a:lnTo>
                    <a:pt x="172097" y="1673"/>
                  </a:lnTo>
                  <a:lnTo>
                    <a:pt x="172432" y="1673"/>
                  </a:lnTo>
                  <a:lnTo>
                    <a:pt x="172599" y="1617"/>
                  </a:lnTo>
                  <a:lnTo>
                    <a:pt x="172822" y="1394"/>
                  </a:lnTo>
                  <a:lnTo>
                    <a:pt x="173045" y="1171"/>
                  </a:lnTo>
                  <a:lnTo>
                    <a:pt x="173045" y="1004"/>
                  </a:lnTo>
                  <a:lnTo>
                    <a:pt x="173101" y="837"/>
                  </a:lnTo>
                  <a:lnTo>
                    <a:pt x="173045" y="669"/>
                  </a:lnTo>
                  <a:lnTo>
                    <a:pt x="173045" y="502"/>
                  </a:lnTo>
                  <a:lnTo>
                    <a:pt x="172822" y="223"/>
                  </a:lnTo>
                  <a:lnTo>
                    <a:pt x="172599" y="56"/>
                  </a:lnTo>
                  <a:lnTo>
                    <a:pt x="172432" y="0"/>
                  </a:lnTo>
                  <a:close/>
                  <a:moveTo>
                    <a:pt x="183864" y="0"/>
                  </a:moveTo>
                  <a:lnTo>
                    <a:pt x="183696" y="56"/>
                  </a:lnTo>
                  <a:lnTo>
                    <a:pt x="183418" y="223"/>
                  </a:lnTo>
                  <a:lnTo>
                    <a:pt x="183250" y="502"/>
                  </a:lnTo>
                  <a:lnTo>
                    <a:pt x="183195" y="669"/>
                  </a:lnTo>
                  <a:lnTo>
                    <a:pt x="183195" y="837"/>
                  </a:lnTo>
                  <a:lnTo>
                    <a:pt x="183195" y="1004"/>
                  </a:lnTo>
                  <a:lnTo>
                    <a:pt x="183250" y="1171"/>
                  </a:lnTo>
                  <a:lnTo>
                    <a:pt x="183418" y="1394"/>
                  </a:lnTo>
                  <a:lnTo>
                    <a:pt x="183696" y="1617"/>
                  </a:lnTo>
                  <a:lnTo>
                    <a:pt x="183864" y="1673"/>
                  </a:lnTo>
                  <a:lnTo>
                    <a:pt x="184198" y="1673"/>
                  </a:lnTo>
                  <a:lnTo>
                    <a:pt x="184310" y="1617"/>
                  </a:lnTo>
                  <a:lnTo>
                    <a:pt x="184589" y="1394"/>
                  </a:lnTo>
                  <a:lnTo>
                    <a:pt x="184756" y="1171"/>
                  </a:lnTo>
                  <a:lnTo>
                    <a:pt x="184812" y="1004"/>
                  </a:lnTo>
                  <a:lnTo>
                    <a:pt x="184812" y="837"/>
                  </a:lnTo>
                  <a:lnTo>
                    <a:pt x="184812" y="669"/>
                  </a:lnTo>
                  <a:lnTo>
                    <a:pt x="184756" y="502"/>
                  </a:lnTo>
                  <a:lnTo>
                    <a:pt x="184589" y="223"/>
                  </a:lnTo>
                  <a:lnTo>
                    <a:pt x="184310" y="56"/>
                  </a:lnTo>
                  <a:lnTo>
                    <a:pt x="184198" y="0"/>
                  </a:lnTo>
                  <a:close/>
                  <a:moveTo>
                    <a:pt x="192285" y="0"/>
                  </a:moveTo>
                  <a:lnTo>
                    <a:pt x="192117" y="56"/>
                  </a:lnTo>
                  <a:lnTo>
                    <a:pt x="191838" y="223"/>
                  </a:lnTo>
                  <a:lnTo>
                    <a:pt x="191671" y="502"/>
                  </a:lnTo>
                  <a:lnTo>
                    <a:pt x="191615" y="669"/>
                  </a:lnTo>
                  <a:lnTo>
                    <a:pt x="191615" y="837"/>
                  </a:lnTo>
                  <a:lnTo>
                    <a:pt x="191615" y="1004"/>
                  </a:lnTo>
                  <a:lnTo>
                    <a:pt x="191671" y="1171"/>
                  </a:lnTo>
                  <a:lnTo>
                    <a:pt x="191838" y="1394"/>
                  </a:lnTo>
                  <a:lnTo>
                    <a:pt x="192117" y="1617"/>
                  </a:lnTo>
                  <a:lnTo>
                    <a:pt x="192285" y="1673"/>
                  </a:lnTo>
                  <a:lnTo>
                    <a:pt x="192619" y="1673"/>
                  </a:lnTo>
                  <a:lnTo>
                    <a:pt x="192786" y="1617"/>
                  </a:lnTo>
                  <a:lnTo>
                    <a:pt x="193010" y="1394"/>
                  </a:lnTo>
                  <a:lnTo>
                    <a:pt x="193233" y="1171"/>
                  </a:lnTo>
                  <a:lnTo>
                    <a:pt x="193233" y="1004"/>
                  </a:lnTo>
                  <a:lnTo>
                    <a:pt x="193288" y="837"/>
                  </a:lnTo>
                  <a:lnTo>
                    <a:pt x="193233" y="669"/>
                  </a:lnTo>
                  <a:lnTo>
                    <a:pt x="193233" y="502"/>
                  </a:lnTo>
                  <a:lnTo>
                    <a:pt x="193010" y="223"/>
                  </a:lnTo>
                  <a:lnTo>
                    <a:pt x="192786" y="56"/>
                  </a:lnTo>
                  <a:lnTo>
                    <a:pt x="192619" y="0"/>
                  </a:lnTo>
                  <a:close/>
                  <a:moveTo>
                    <a:pt x="195575" y="0"/>
                  </a:moveTo>
                  <a:lnTo>
                    <a:pt x="195463" y="56"/>
                  </a:lnTo>
                  <a:lnTo>
                    <a:pt x="195184" y="223"/>
                  </a:lnTo>
                  <a:lnTo>
                    <a:pt x="195017" y="502"/>
                  </a:lnTo>
                  <a:lnTo>
                    <a:pt x="194961" y="669"/>
                  </a:lnTo>
                  <a:lnTo>
                    <a:pt x="194906" y="837"/>
                  </a:lnTo>
                  <a:lnTo>
                    <a:pt x="194961" y="1004"/>
                  </a:lnTo>
                  <a:lnTo>
                    <a:pt x="195017" y="1171"/>
                  </a:lnTo>
                  <a:lnTo>
                    <a:pt x="195184" y="1394"/>
                  </a:lnTo>
                  <a:lnTo>
                    <a:pt x="195463" y="1617"/>
                  </a:lnTo>
                  <a:lnTo>
                    <a:pt x="195575" y="1673"/>
                  </a:lnTo>
                  <a:lnTo>
                    <a:pt x="195909" y="1673"/>
                  </a:lnTo>
                  <a:lnTo>
                    <a:pt x="196077" y="1617"/>
                  </a:lnTo>
                  <a:lnTo>
                    <a:pt x="196356" y="1394"/>
                  </a:lnTo>
                  <a:lnTo>
                    <a:pt x="196523" y="1171"/>
                  </a:lnTo>
                  <a:lnTo>
                    <a:pt x="196579" y="1004"/>
                  </a:lnTo>
                  <a:lnTo>
                    <a:pt x="196579" y="837"/>
                  </a:lnTo>
                  <a:lnTo>
                    <a:pt x="196579" y="669"/>
                  </a:lnTo>
                  <a:lnTo>
                    <a:pt x="196523" y="502"/>
                  </a:lnTo>
                  <a:lnTo>
                    <a:pt x="196356" y="223"/>
                  </a:lnTo>
                  <a:lnTo>
                    <a:pt x="196077" y="56"/>
                  </a:lnTo>
                  <a:lnTo>
                    <a:pt x="195909" y="0"/>
                  </a:lnTo>
                  <a:close/>
                  <a:moveTo>
                    <a:pt x="200705" y="0"/>
                  </a:moveTo>
                  <a:lnTo>
                    <a:pt x="200538" y="56"/>
                  </a:lnTo>
                  <a:lnTo>
                    <a:pt x="200259" y="223"/>
                  </a:lnTo>
                  <a:lnTo>
                    <a:pt x="200092" y="502"/>
                  </a:lnTo>
                  <a:lnTo>
                    <a:pt x="200036" y="669"/>
                  </a:lnTo>
                  <a:lnTo>
                    <a:pt x="200036" y="837"/>
                  </a:lnTo>
                  <a:lnTo>
                    <a:pt x="200036" y="1004"/>
                  </a:lnTo>
                  <a:lnTo>
                    <a:pt x="200092" y="1171"/>
                  </a:lnTo>
                  <a:lnTo>
                    <a:pt x="200259" y="1394"/>
                  </a:lnTo>
                  <a:lnTo>
                    <a:pt x="200538" y="1617"/>
                  </a:lnTo>
                  <a:lnTo>
                    <a:pt x="200705" y="1673"/>
                  </a:lnTo>
                  <a:lnTo>
                    <a:pt x="201040" y="1673"/>
                  </a:lnTo>
                  <a:lnTo>
                    <a:pt x="201152" y="1617"/>
                  </a:lnTo>
                  <a:lnTo>
                    <a:pt x="201430" y="1394"/>
                  </a:lnTo>
                  <a:lnTo>
                    <a:pt x="201598" y="1171"/>
                  </a:lnTo>
                  <a:lnTo>
                    <a:pt x="201653" y="1004"/>
                  </a:lnTo>
                  <a:lnTo>
                    <a:pt x="201653" y="837"/>
                  </a:lnTo>
                  <a:lnTo>
                    <a:pt x="201653" y="669"/>
                  </a:lnTo>
                  <a:lnTo>
                    <a:pt x="201598" y="502"/>
                  </a:lnTo>
                  <a:lnTo>
                    <a:pt x="201430" y="223"/>
                  </a:lnTo>
                  <a:lnTo>
                    <a:pt x="201152" y="56"/>
                  </a:lnTo>
                  <a:lnTo>
                    <a:pt x="201040" y="0"/>
                  </a:lnTo>
                  <a:close/>
                  <a:moveTo>
                    <a:pt x="205780" y="0"/>
                  </a:moveTo>
                  <a:lnTo>
                    <a:pt x="205613" y="56"/>
                  </a:lnTo>
                  <a:lnTo>
                    <a:pt x="205334" y="223"/>
                  </a:lnTo>
                  <a:lnTo>
                    <a:pt x="205167" y="502"/>
                  </a:lnTo>
                  <a:lnTo>
                    <a:pt x="205111" y="669"/>
                  </a:lnTo>
                  <a:lnTo>
                    <a:pt x="205111" y="837"/>
                  </a:lnTo>
                  <a:lnTo>
                    <a:pt x="205111" y="1004"/>
                  </a:lnTo>
                  <a:lnTo>
                    <a:pt x="205167" y="1171"/>
                  </a:lnTo>
                  <a:lnTo>
                    <a:pt x="205334" y="1394"/>
                  </a:lnTo>
                  <a:lnTo>
                    <a:pt x="205613" y="1617"/>
                  </a:lnTo>
                  <a:lnTo>
                    <a:pt x="205780" y="1673"/>
                  </a:lnTo>
                  <a:lnTo>
                    <a:pt x="206115" y="1673"/>
                  </a:lnTo>
                  <a:lnTo>
                    <a:pt x="206226" y="1617"/>
                  </a:lnTo>
                  <a:lnTo>
                    <a:pt x="206505" y="1394"/>
                  </a:lnTo>
                  <a:lnTo>
                    <a:pt x="206672" y="1171"/>
                  </a:lnTo>
                  <a:lnTo>
                    <a:pt x="206728" y="1004"/>
                  </a:lnTo>
                  <a:lnTo>
                    <a:pt x="206784" y="837"/>
                  </a:lnTo>
                  <a:lnTo>
                    <a:pt x="206728" y="669"/>
                  </a:lnTo>
                  <a:lnTo>
                    <a:pt x="206672" y="502"/>
                  </a:lnTo>
                  <a:lnTo>
                    <a:pt x="206505" y="223"/>
                  </a:lnTo>
                  <a:lnTo>
                    <a:pt x="206226" y="56"/>
                  </a:lnTo>
                  <a:lnTo>
                    <a:pt x="206115" y="0"/>
                  </a:lnTo>
                  <a:close/>
                  <a:moveTo>
                    <a:pt x="215818" y="0"/>
                  </a:moveTo>
                  <a:lnTo>
                    <a:pt x="215651" y="56"/>
                  </a:lnTo>
                  <a:lnTo>
                    <a:pt x="215372" y="223"/>
                  </a:lnTo>
                  <a:lnTo>
                    <a:pt x="215205" y="502"/>
                  </a:lnTo>
                  <a:lnTo>
                    <a:pt x="215149" y="669"/>
                  </a:lnTo>
                  <a:lnTo>
                    <a:pt x="215149" y="837"/>
                  </a:lnTo>
                  <a:lnTo>
                    <a:pt x="215149" y="1004"/>
                  </a:lnTo>
                  <a:lnTo>
                    <a:pt x="215205" y="1171"/>
                  </a:lnTo>
                  <a:lnTo>
                    <a:pt x="215372" y="1394"/>
                  </a:lnTo>
                  <a:lnTo>
                    <a:pt x="215651" y="1617"/>
                  </a:lnTo>
                  <a:lnTo>
                    <a:pt x="215818" y="1673"/>
                  </a:lnTo>
                  <a:lnTo>
                    <a:pt x="216153" y="1673"/>
                  </a:lnTo>
                  <a:lnTo>
                    <a:pt x="216264" y="1617"/>
                  </a:lnTo>
                  <a:lnTo>
                    <a:pt x="216543" y="1394"/>
                  </a:lnTo>
                  <a:lnTo>
                    <a:pt x="216710" y="1171"/>
                  </a:lnTo>
                  <a:lnTo>
                    <a:pt x="216766" y="1004"/>
                  </a:lnTo>
                  <a:lnTo>
                    <a:pt x="216822" y="837"/>
                  </a:lnTo>
                  <a:lnTo>
                    <a:pt x="216766" y="669"/>
                  </a:lnTo>
                  <a:lnTo>
                    <a:pt x="216710" y="502"/>
                  </a:lnTo>
                  <a:lnTo>
                    <a:pt x="216543" y="223"/>
                  </a:lnTo>
                  <a:lnTo>
                    <a:pt x="216264" y="56"/>
                  </a:lnTo>
                  <a:lnTo>
                    <a:pt x="216153" y="0"/>
                  </a:lnTo>
                  <a:close/>
                  <a:moveTo>
                    <a:pt x="224239" y="0"/>
                  </a:moveTo>
                  <a:lnTo>
                    <a:pt x="224072" y="56"/>
                  </a:lnTo>
                  <a:lnTo>
                    <a:pt x="223849" y="223"/>
                  </a:lnTo>
                  <a:lnTo>
                    <a:pt x="223626" y="502"/>
                  </a:lnTo>
                  <a:lnTo>
                    <a:pt x="223570" y="669"/>
                  </a:lnTo>
                  <a:lnTo>
                    <a:pt x="223570" y="837"/>
                  </a:lnTo>
                  <a:lnTo>
                    <a:pt x="223570" y="1004"/>
                  </a:lnTo>
                  <a:lnTo>
                    <a:pt x="223626" y="1171"/>
                  </a:lnTo>
                  <a:lnTo>
                    <a:pt x="223849" y="1394"/>
                  </a:lnTo>
                  <a:lnTo>
                    <a:pt x="224072" y="1617"/>
                  </a:lnTo>
                  <a:lnTo>
                    <a:pt x="224239" y="1673"/>
                  </a:lnTo>
                  <a:lnTo>
                    <a:pt x="224574" y="1673"/>
                  </a:lnTo>
                  <a:lnTo>
                    <a:pt x="224741" y="1617"/>
                  </a:lnTo>
                  <a:lnTo>
                    <a:pt x="225020" y="1394"/>
                  </a:lnTo>
                  <a:lnTo>
                    <a:pt x="225187" y="1171"/>
                  </a:lnTo>
                  <a:lnTo>
                    <a:pt x="225243" y="1004"/>
                  </a:lnTo>
                  <a:lnTo>
                    <a:pt x="225243" y="837"/>
                  </a:lnTo>
                  <a:lnTo>
                    <a:pt x="225243" y="669"/>
                  </a:lnTo>
                  <a:lnTo>
                    <a:pt x="225187" y="502"/>
                  </a:lnTo>
                  <a:lnTo>
                    <a:pt x="225020" y="223"/>
                  </a:lnTo>
                  <a:lnTo>
                    <a:pt x="224741" y="56"/>
                  </a:lnTo>
                  <a:lnTo>
                    <a:pt x="224574" y="0"/>
                  </a:lnTo>
                  <a:close/>
                  <a:moveTo>
                    <a:pt x="234389" y="0"/>
                  </a:moveTo>
                  <a:lnTo>
                    <a:pt x="234221" y="56"/>
                  </a:lnTo>
                  <a:lnTo>
                    <a:pt x="233998" y="223"/>
                  </a:lnTo>
                  <a:lnTo>
                    <a:pt x="233831" y="502"/>
                  </a:lnTo>
                  <a:lnTo>
                    <a:pt x="233775" y="669"/>
                  </a:lnTo>
                  <a:lnTo>
                    <a:pt x="233719" y="837"/>
                  </a:lnTo>
                  <a:lnTo>
                    <a:pt x="233775" y="1004"/>
                  </a:lnTo>
                  <a:lnTo>
                    <a:pt x="233831" y="1171"/>
                  </a:lnTo>
                  <a:lnTo>
                    <a:pt x="233998" y="1394"/>
                  </a:lnTo>
                  <a:lnTo>
                    <a:pt x="234221" y="1617"/>
                  </a:lnTo>
                  <a:lnTo>
                    <a:pt x="234389" y="1673"/>
                  </a:lnTo>
                  <a:lnTo>
                    <a:pt x="234723" y="1673"/>
                  </a:lnTo>
                  <a:lnTo>
                    <a:pt x="234891" y="1617"/>
                  </a:lnTo>
                  <a:lnTo>
                    <a:pt x="235169" y="1394"/>
                  </a:lnTo>
                  <a:lnTo>
                    <a:pt x="235337" y="1171"/>
                  </a:lnTo>
                  <a:lnTo>
                    <a:pt x="235392" y="1004"/>
                  </a:lnTo>
                  <a:lnTo>
                    <a:pt x="235392" y="837"/>
                  </a:lnTo>
                  <a:lnTo>
                    <a:pt x="235392" y="669"/>
                  </a:lnTo>
                  <a:lnTo>
                    <a:pt x="235337" y="502"/>
                  </a:lnTo>
                  <a:lnTo>
                    <a:pt x="235169" y="223"/>
                  </a:lnTo>
                  <a:lnTo>
                    <a:pt x="234891" y="56"/>
                  </a:lnTo>
                  <a:lnTo>
                    <a:pt x="234723" y="0"/>
                  </a:lnTo>
                  <a:close/>
                  <a:moveTo>
                    <a:pt x="242698" y="0"/>
                  </a:moveTo>
                  <a:lnTo>
                    <a:pt x="242531" y="56"/>
                  </a:lnTo>
                  <a:lnTo>
                    <a:pt x="242252" y="223"/>
                  </a:lnTo>
                  <a:lnTo>
                    <a:pt x="242084" y="502"/>
                  </a:lnTo>
                  <a:lnTo>
                    <a:pt x="242029" y="669"/>
                  </a:lnTo>
                  <a:lnTo>
                    <a:pt x="242029" y="837"/>
                  </a:lnTo>
                  <a:lnTo>
                    <a:pt x="242029" y="1004"/>
                  </a:lnTo>
                  <a:lnTo>
                    <a:pt x="242084" y="1171"/>
                  </a:lnTo>
                  <a:lnTo>
                    <a:pt x="242252" y="1394"/>
                  </a:lnTo>
                  <a:lnTo>
                    <a:pt x="242531" y="1617"/>
                  </a:lnTo>
                  <a:lnTo>
                    <a:pt x="242698" y="1673"/>
                  </a:lnTo>
                  <a:lnTo>
                    <a:pt x="243033" y="1673"/>
                  </a:lnTo>
                  <a:lnTo>
                    <a:pt x="243144" y="1617"/>
                  </a:lnTo>
                  <a:lnTo>
                    <a:pt x="243423" y="1394"/>
                  </a:lnTo>
                  <a:lnTo>
                    <a:pt x="243590" y="1171"/>
                  </a:lnTo>
                  <a:lnTo>
                    <a:pt x="243646" y="1004"/>
                  </a:lnTo>
                  <a:lnTo>
                    <a:pt x="243646" y="837"/>
                  </a:lnTo>
                  <a:lnTo>
                    <a:pt x="243646" y="669"/>
                  </a:lnTo>
                  <a:lnTo>
                    <a:pt x="243590" y="502"/>
                  </a:lnTo>
                  <a:lnTo>
                    <a:pt x="243423" y="223"/>
                  </a:lnTo>
                  <a:lnTo>
                    <a:pt x="243144" y="56"/>
                  </a:lnTo>
                  <a:lnTo>
                    <a:pt x="243033" y="0"/>
                  </a:lnTo>
                  <a:close/>
                  <a:moveTo>
                    <a:pt x="252792" y="0"/>
                  </a:moveTo>
                  <a:lnTo>
                    <a:pt x="252624" y="56"/>
                  </a:lnTo>
                  <a:lnTo>
                    <a:pt x="252346" y="223"/>
                  </a:lnTo>
                  <a:lnTo>
                    <a:pt x="252178" y="502"/>
                  </a:lnTo>
                  <a:lnTo>
                    <a:pt x="252123" y="669"/>
                  </a:lnTo>
                  <a:lnTo>
                    <a:pt x="252123" y="837"/>
                  </a:lnTo>
                  <a:lnTo>
                    <a:pt x="252123" y="1004"/>
                  </a:lnTo>
                  <a:lnTo>
                    <a:pt x="252178" y="1171"/>
                  </a:lnTo>
                  <a:lnTo>
                    <a:pt x="252346" y="1394"/>
                  </a:lnTo>
                  <a:lnTo>
                    <a:pt x="252624" y="1617"/>
                  </a:lnTo>
                  <a:lnTo>
                    <a:pt x="252792" y="1673"/>
                  </a:lnTo>
                  <a:lnTo>
                    <a:pt x="253126" y="1673"/>
                  </a:lnTo>
                  <a:lnTo>
                    <a:pt x="253238" y="1617"/>
                  </a:lnTo>
                  <a:lnTo>
                    <a:pt x="253517" y="1394"/>
                  </a:lnTo>
                  <a:lnTo>
                    <a:pt x="253684" y="1171"/>
                  </a:lnTo>
                  <a:lnTo>
                    <a:pt x="253740" y="1004"/>
                  </a:lnTo>
                  <a:lnTo>
                    <a:pt x="253740" y="837"/>
                  </a:lnTo>
                  <a:lnTo>
                    <a:pt x="253740" y="669"/>
                  </a:lnTo>
                  <a:lnTo>
                    <a:pt x="253684" y="502"/>
                  </a:lnTo>
                  <a:lnTo>
                    <a:pt x="253517" y="223"/>
                  </a:lnTo>
                  <a:lnTo>
                    <a:pt x="253238" y="56"/>
                  </a:lnTo>
                  <a:lnTo>
                    <a:pt x="253126" y="0"/>
                  </a:lnTo>
                  <a:close/>
                  <a:moveTo>
                    <a:pt x="256138" y="0"/>
                  </a:moveTo>
                  <a:lnTo>
                    <a:pt x="255970" y="56"/>
                  </a:lnTo>
                  <a:lnTo>
                    <a:pt x="255692" y="223"/>
                  </a:lnTo>
                  <a:lnTo>
                    <a:pt x="255524" y="502"/>
                  </a:lnTo>
                  <a:lnTo>
                    <a:pt x="255469" y="669"/>
                  </a:lnTo>
                  <a:lnTo>
                    <a:pt x="255469" y="837"/>
                  </a:lnTo>
                  <a:lnTo>
                    <a:pt x="255469" y="1004"/>
                  </a:lnTo>
                  <a:lnTo>
                    <a:pt x="255524" y="1171"/>
                  </a:lnTo>
                  <a:lnTo>
                    <a:pt x="255692" y="1394"/>
                  </a:lnTo>
                  <a:lnTo>
                    <a:pt x="255970" y="1617"/>
                  </a:lnTo>
                  <a:lnTo>
                    <a:pt x="256138" y="1673"/>
                  </a:lnTo>
                  <a:lnTo>
                    <a:pt x="256472" y="1673"/>
                  </a:lnTo>
                  <a:lnTo>
                    <a:pt x="256640" y="1617"/>
                  </a:lnTo>
                  <a:lnTo>
                    <a:pt x="256863" y="1394"/>
                  </a:lnTo>
                  <a:lnTo>
                    <a:pt x="257086" y="1171"/>
                  </a:lnTo>
                  <a:lnTo>
                    <a:pt x="257142" y="1004"/>
                  </a:lnTo>
                  <a:lnTo>
                    <a:pt x="257142" y="837"/>
                  </a:lnTo>
                  <a:lnTo>
                    <a:pt x="257142" y="669"/>
                  </a:lnTo>
                  <a:lnTo>
                    <a:pt x="257086" y="502"/>
                  </a:lnTo>
                  <a:lnTo>
                    <a:pt x="256863" y="223"/>
                  </a:lnTo>
                  <a:lnTo>
                    <a:pt x="256640" y="56"/>
                  </a:lnTo>
                  <a:lnTo>
                    <a:pt x="256472" y="0"/>
                  </a:lnTo>
                  <a:close/>
                  <a:moveTo>
                    <a:pt x="259484" y="0"/>
                  </a:moveTo>
                  <a:lnTo>
                    <a:pt x="259372" y="56"/>
                  </a:lnTo>
                  <a:lnTo>
                    <a:pt x="259093" y="223"/>
                  </a:lnTo>
                  <a:lnTo>
                    <a:pt x="258926" y="502"/>
                  </a:lnTo>
                  <a:lnTo>
                    <a:pt x="258870" y="669"/>
                  </a:lnTo>
                  <a:lnTo>
                    <a:pt x="258815" y="837"/>
                  </a:lnTo>
                  <a:lnTo>
                    <a:pt x="258870" y="1004"/>
                  </a:lnTo>
                  <a:lnTo>
                    <a:pt x="258926" y="1171"/>
                  </a:lnTo>
                  <a:lnTo>
                    <a:pt x="259093" y="1394"/>
                  </a:lnTo>
                  <a:lnTo>
                    <a:pt x="259372" y="1617"/>
                  </a:lnTo>
                  <a:lnTo>
                    <a:pt x="259484" y="1673"/>
                  </a:lnTo>
                  <a:lnTo>
                    <a:pt x="259818" y="1673"/>
                  </a:lnTo>
                  <a:lnTo>
                    <a:pt x="259986" y="1617"/>
                  </a:lnTo>
                  <a:lnTo>
                    <a:pt x="260265" y="1394"/>
                  </a:lnTo>
                  <a:lnTo>
                    <a:pt x="260432" y="1171"/>
                  </a:lnTo>
                  <a:lnTo>
                    <a:pt x="260488" y="1004"/>
                  </a:lnTo>
                  <a:lnTo>
                    <a:pt x="260488" y="837"/>
                  </a:lnTo>
                  <a:lnTo>
                    <a:pt x="260488" y="669"/>
                  </a:lnTo>
                  <a:lnTo>
                    <a:pt x="260432" y="502"/>
                  </a:lnTo>
                  <a:lnTo>
                    <a:pt x="260265" y="223"/>
                  </a:lnTo>
                  <a:lnTo>
                    <a:pt x="259986" y="56"/>
                  </a:lnTo>
                  <a:lnTo>
                    <a:pt x="259818" y="0"/>
                  </a:lnTo>
                  <a:close/>
                  <a:moveTo>
                    <a:pt x="264559" y="0"/>
                  </a:moveTo>
                  <a:lnTo>
                    <a:pt x="264447" y="56"/>
                  </a:lnTo>
                  <a:lnTo>
                    <a:pt x="264168" y="223"/>
                  </a:lnTo>
                  <a:lnTo>
                    <a:pt x="264001" y="502"/>
                  </a:lnTo>
                  <a:lnTo>
                    <a:pt x="263945" y="669"/>
                  </a:lnTo>
                  <a:lnTo>
                    <a:pt x="263889" y="837"/>
                  </a:lnTo>
                  <a:lnTo>
                    <a:pt x="263945" y="1004"/>
                  </a:lnTo>
                  <a:lnTo>
                    <a:pt x="264001" y="1171"/>
                  </a:lnTo>
                  <a:lnTo>
                    <a:pt x="264168" y="1394"/>
                  </a:lnTo>
                  <a:lnTo>
                    <a:pt x="264447" y="1617"/>
                  </a:lnTo>
                  <a:lnTo>
                    <a:pt x="264559" y="1673"/>
                  </a:lnTo>
                  <a:lnTo>
                    <a:pt x="264893" y="1673"/>
                  </a:lnTo>
                  <a:lnTo>
                    <a:pt x="265060" y="1617"/>
                  </a:lnTo>
                  <a:lnTo>
                    <a:pt x="265339" y="1394"/>
                  </a:lnTo>
                  <a:lnTo>
                    <a:pt x="265507" y="1171"/>
                  </a:lnTo>
                  <a:lnTo>
                    <a:pt x="265562" y="1004"/>
                  </a:lnTo>
                  <a:lnTo>
                    <a:pt x="265562" y="837"/>
                  </a:lnTo>
                  <a:lnTo>
                    <a:pt x="265562" y="669"/>
                  </a:lnTo>
                  <a:lnTo>
                    <a:pt x="265507" y="502"/>
                  </a:lnTo>
                  <a:lnTo>
                    <a:pt x="265339" y="223"/>
                  </a:lnTo>
                  <a:lnTo>
                    <a:pt x="265060" y="56"/>
                  </a:lnTo>
                  <a:lnTo>
                    <a:pt x="264893" y="0"/>
                  </a:lnTo>
                  <a:close/>
                  <a:moveTo>
                    <a:pt x="267905" y="0"/>
                  </a:moveTo>
                  <a:lnTo>
                    <a:pt x="267737" y="56"/>
                  </a:lnTo>
                  <a:lnTo>
                    <a:pt x="267514" y="223"/>
                  </a:lnTo>
                  <a:lnTo>
                    <a:pt x="267291" y="502"/>
                  </a:lnTo>
                  <a:lnTo>
                    <a:pt x="267291" y="669"/>
                  </a:lnTo>
                  <a:lnTo>
                    <a:pt x="267235" y="837"/>
                  </a:lnTo>
                  <a:lnTo>
                    <a:pt x="267291" y="1004"/>
                  </a:lnTo>
                  <a:lnTo>
                    <a:pt x="267291" y="1171"/>
                  </a:lnTo>
                  <a:lnTo>
                    <a:pt x="267514" y="1394"/>
                  </a:lnTo>
                  <a:lnTo>
                    <a:pt x="267737" y="1617"/>
                  </a:lnTo>
                  <a:lnTo>
                    <a:pt x="267905" y="1673"/>
                  </a:lnTo>
                  <a:lnTo>
                    <a:pt x="268239" y="1673"/>
                  </a:lnTo>
                  <a:lnTo>
                    <a:pt x="268406" y="1617"/>
                  </a:lnTo>
                  <a:lnTo>
                    <a:pt x="268685" y="1394"/>
                  </a:lnTo>
                  <a:lnTo>
                    <a:pt x="268853" y="1171"/>
                  </a:lnTo>
                  <a:lnTo>
                    <a:pt x="268908" y="1004"/>
                  </a:lnTo>
                  <a:lnTo>
                    <a:pt x="268908" y="837"/>
                  </a:lnTo>
                  <a:lnTo>
                    <a:pt x="268908" y="669"/>
                  </a:lnTo>
                  <a:lnTo>
                    <a:pt x="268853" y="502"/>
                  </a:lnTo>
                  <a:lnTo>
                    <a:pt x="268685" y="223"/>
                  </a:lnTo>
                  <a:lnTo>
                    <a:pt x="268406" y="56"/>
                  </a:lnTo>
                  <a:lnTo>
                    <a:pt x="268239" y="0"/>
                  </a:lnTo>
                  <a:close/>
                  <a:moveTo>
                    <a:pt x="279671" y="0"/>
                  </a:moveTo>
                  <a:lnTo>
                    <a:pt x="279504" y="56"/>
                  </a:lnTo>
                  <a:lnTo>
                    <a:pt x="279225" y="223"/>
                  </a:lnTo>
                  <a:lnTo>
                    <a:pt x="279058" y="502"/>
                  </a:lnTo>
                  <a:lnTo>
                    <a:pt x="279002" y="669"/>
                  </a:lnTo>
                  <a:lnTo>
                    <a:pt x="279002" y="837"/>
                  </a:lnTo>
                  <a:lnTo>
                    <a:pt x="279002" y="1004"/>
                  </a:lnTo>
                  <a:lnTo>
                    <a:pt x="279058" y="1171"/>
                  </a:lnTo>
                  <a:lnTo>
                    <a:pt x="279225" y="1394"/>
                  </a:lnTo>
                  <a:lnTo>
                    <a:pt x="279504" y="1617"/>
                  </a:lnTo>
                  <a:lnTo>
                    <a:pt x="279671" y="1673"/>
                  </a:lnTo>
                  <a:lnTo>
                    <a:pt x="280006" y="1673"/>
                  </a:lnTo>
                  <a:lnTo>
                    <a:pt x="280173" y="1617"/>
                  </a:lnTo>
                  <a:lnTo>
                    <a:pt x="280396" y="1394"/>
                  </a:lnTo>
                  <a:lnTo>
                    <a:pt x="280564" y="1171"/>
                  </a:lnTo>
                  <a:lnTo>
                    <a:pt x="280619" y="1004"/>
                  </a:lnTo>
                  <a:lnTo>
                    <a:pt x="280675" y="837"/>
                  </a:lnTo>
                  <a:lnTo>
                    <a:pt x="280619" y="669"/>
                  </a:lnTo>
                  <a:lnTo>
                    <a:pt x="280564" y="502"/>
                  </a:lnTo>
                  <a:lnTo>
                    <a:pt x="280396" y="223"/>
                  </a:lnTo>
                  <a:lnTo>
                    <a:pt x="280173" y="56"/>
                  </a:lnTo>
                  <a:lnTo>
                    <a:pt x="280006" y="0"/>
                  </a:lnTo>
                  <a:close/>
                  <a:moveTo>
                    <a:pt x="2510" y="3346"/>
                  </a:moveTo>
                  <a:lnTo>
                    <a:pt x="2342" y="3402"/>
                  </a:lnTo>
                  <a:lnTo>
                    <a:pt x="2175" y="3458"/>
                  </a:lnTo>
                  <a:lnTo>
                    <a:pt x="1896" y="3625"/>
                  </a:lnTo>
                  <a:lnTo>
                    <a:pt x="1729" y="3848"/>
                  </a:lnTo>
                  <a:lnTo>
                    <a:pt x="1673" y="4015"/>
                  </a:lnTo>
                  <a:lnTo>
                    <a:pt x="1673" y="4183"/>
                  </a:lnTo>
                  <a:lnTo>
                    <a:pt x="1673" y="4350"/>
                  </a:lnTo>
                  <a:lnTo>
                    <a:pt x="1729" y="4517"/>
                  </a:lnTo>
                  <a:lnTo>
                    <a:pt x="1896" y="4796"/>
                  </a:lnTo>
                  <a:lnTo>
                    <a:pt x="2175" y="4963"/>
                  </a:lnTo>
                  <a:lnTo>
                    <a:pt x="2342" y="5019"/>
                  </a:lnTo>
                  <a:lnTo>
                    <a:pt x="2677" y="5019"/>
                  </a:lnTo>
                  <a:lnTo>
                    <a:pt x="2788" y="4963"/>
                  </a:lnTo>
                  <a:lnTo>
                    <a:pt x="3067" y="4796"/>
                  </a:lnTo>
                  <a:lnTo>
                    <a:pt x="3234" y="4517"/>
                  </a:lnTo>
                  <a:lnTo>
                    <a:pt x="3290" y="4350"/>
                  </a:lnTo>
                  <a:lnTo>
                    <a:pt x="3290" y="4183"/>
                  </a:lnTo>
                  <a:lnTo>
                    <a:pt x="3290" y="4015"/>
                  </a:lnTo>
                  <a:lnTo>
                    <a:pt x="3234" y="3848"/>
                  </a:lnTo>
                  <a:lnTo>
                    <a:pt x="3067" y="3625"/>
                  </a:lnTo>
                  <a:lnTo>
                    <a:pt x="2788" y="3458"/>
                  </a:lnTo>
                  <a:lnTo>
                    <a:pt x="2677" y="3402"/>
                  </a:lnTo>
                  <a:lnTo>
                    <a:pt x="2510" y="3346"/>
                  </a:lnTo>
                  <a:close/>
                  <a:moveTo>
                    <a:pt x="10930" y="3346"/>
                  </a:moveTo>
                  <a:lnTo>
                    <a:pt x="10763" y="3402"/>
                  </a:lnTo>
                  <a:lnTo>
                    <a:pt x="10596" y="3458"/>
                  </a:lnTo>
                  <a:lnTo>
                    <a:pt x="10317" y="3625"/>
                  </a:lnTo>
                  <a:lnTo>
                    <a:pt x="10150" y="3848"/>
                  </a:lnTo>
                  <a:lnTo>
                    <a:pt x="10094" y="4015"/>
                  </a:lnTo>
                  <a:lnTo>
                    <a:pt x="10094" y="4183"/>
                  </a:lnTo>
                  <a:lnTo>
                    <a:pt x="10094" y="4350"/>
                  </a:lnTo>
                  <a:lnTo>
                    <a:pt x="10150" y="4517"/>
                  </a:lnTo>
                  <a:lnTo>
                    <a:pt x="10317" y="4796"/>
                  </a:lnTo>
                  <a:lnTo>
                    <a:pt x="10596" y="4963"/>
                  </a:lnTo>
                  <a:lnTo>
                    <a:pt x="10763" y="5019"/>
                  </a:lnTo>
                  <a:lnTo>
                    <a:pt x="11098" y="5019"/>
                  </a:lnTo>
                  <a:lnTo>
                    <a:pt x="11265" y="4963"/>
                  </a:lnTo>
                  <a:lnTo>
                    <a:pt x="11488" y="4796"/>
                  </a:lnTo>
                  <a:lnTo>
                    <a:pt x="11711" y="4517"/>
                  </a:lnTo>
                  <a:lnTo>
                    <a:pt x="11711" y="4350"/>
                  </a:lnTo>
                  <a:lnTo>
                    <a:pt x="11767" y="4183"/>
                  </a:lnTo>
                  <a:lnTo>
                    <a:pt x="11711" y="4015"/>
                  </a:lnTo>
                  <a:lnTo>
                    <a:pt x="11711" y="3848"/>
                  </a:lnTo>
                  <a:lnTo>
                    <a:pt x="11488" y="3625"/>
                  </a:lnTo>
                  <a:lnTo>
                    <a:pt x="11265" y="3458"/>
                  </a:lnTo>
                  <a:lnTo>
                    <a:pt x="11098" y="3402"/>
                  </a:lnTo>
                  <a:lnTo>
                    <a:pt x="10930" y="3346"/>
                  </a:lnTo>
                  <a:close/>
                  <a:moveTo>
                    <a:pt x="15949" y="3346"/>
                  </a:moveTo>
                  <a:lnTo>
                    <a:pt x="15782" y="3402"/>
                  </a:lnTo>
                  <a:lnTo>
                    <a:pt x="15671" y="3458"/>
                  </a:lnTo>
                  <a:lnTo>
                    <a:pt x="15392" y="3625"/>
                  </a:lnTo>
                  <a:lnTo>
                    <a:pt x="15224" y="3848"/>
                  </a:lnTo>
                  <a:lnTo>
                    <a:pt x="15169" y="4015"/>
                  </a:lnTo>
                  <a:lnTo>
                    <a:pt x="15113" y="4183"/>
                  </a:lnTo>
                  <a:lnTo>
                    <a:pt x="15169" y="4350"/>
                  </a:lnTo>
                  <a:lnTo>
                    <a:pt x="15224" y="4517"/>
                  </a:lnTo>
                  <a:lnTo>
                    <a:pt x="15392" y="4796"/>
                  </a:lnTo>
                  <a:lnTo>
                    <a:pt x="15671" y="4963"/>
                  </a:lnTo>
                  <a:lnTo>
                    <a:pt x="15782" y="5019"/>
                  </a:lnTo>
                  <a:lnTo>
                    <a:pt x="16117" y="5019"/>
                  </a:lnTo>
                  <a:lnTo>
                    <a:pt x="16284" y="4963"/>
                  </a:lnTo>
                  <a:lnTo>
                    <a:pt x="16563" y="4796"/>
                  </a:lnTo>
                  <a:lnTo>
                    <a:pt x="16730" y="4517"/>
                  </a:lnTo>
                  <a:lnTo>
                    <a:pt x="16786" y="4350"/>
                  </a:lnTo>
                  <a:lnTo>
                    <a:pt x="16786" y="4183"/>
                  </a:lnTo>
                  <a:lnTo>
                    <a:pt x="16786" y="4015"/>
                  </a:lnTo>
                  <a:lnTo>
                    <a:pt x="16730" y="3848"/>
                  </a:lnTo>
                  <a:lnTo>
                    <a:pt x="16563" y="3625"/>
                  </a:lnTo>
                  <a:lnTo>
                    <a:pt x="16284" y="3458"/>
                  </a:lnTo>
                  <a:lnTo>
                    <a:pt x="16117" y="3402"/>
                  </a:lnTo>
                  <a:lnTo>
                    <a:pt x="15949" y="3346"/>
                  </a:lnTo>
                  <a:close/>
                  <a:moveTo>
                    <a:pt x="19295" y="3346"/>
                  </a:moveTo>
                  <a:lnTo>
                    <a:pt x="19128" y="3402"/>
                  </a:lnTo>
                  <a:lnTo>
                    <a:pt x="18961" y="3458"/>
                  </a:lnTo>
                  <a:lnTo>
                    <a:pt x="18682" y="3625"/>
                  </a:lnTo>
                  <a:lnTo>
                    <a:pt x="18515" y="3848"/>
                  </a:lnTo>
                  <a:lnTo>
                    <a:pt x="18459" y="4015"/>
                  </a:lnTo>
                  <a:lnTo>
                    <a:pt x="18459" y="4183"/>
                  </a:lnTo>
                  <a:lnTo>
                    <a:pt x="18459" y="4350"/>
                  </a:lnTo>
                  <a:lnTo>
                    <a:pt x="18515" y="4517"/>
                  </a:lnTo>
                  <a:lnTo>
                    <a:pt x="18682" y="4796"/>
                  </a:lnTo>
                  <a:lnTo>
                    <a:pt x="18961" y="4963"/>
                  </a:lnTo>
                  <a:lnTo>
                    <a:pt x="19128" y="5019"/>
                  </a:lnTo>
                  <a:lnTo>
                    <a:pt x="19463" y="5019"/>
                  </a:lnTo>
                  <a:lnTo>
                    <a:pt x="19630" y="4963"/>
                  </a:lnTo>
                  <a:lnTo>
                    <a:pt x="19853" y="4796"/>
                  </a:lnTo>
                  <a:lnTo>
                    <a:pt x="20076" y="4517"/>
                  </a:lnTo>
                  <a:lnTo>
                    <a:pt x="20076" y="4350"/>
                  </a:lnTo>
                  <a:lnTo>
                    <a:pt x="20132" y="4183"/>
                  </a:lnTo>
                  <a:lnTo>
                    <a:pt x="20076" y="4015"/>
                  </a:lnTo>
                  <a:lnTo>
                    <a:pt x="20076" y="3848"/>
                  </a:lnTo>
                  <a:lnTo>
                    <a:pt x="19853" y="3625"/>
                  </a:lnTo>
                  <a:lnTo>
                    <a:pt x="19630" y="3458"/>
                  </a:lnTo>
                  <a:lnTo>
                    <a:pt x="19463" y="3402"/>
                  </a:lnTo>
                  <a:lnTo>
                    <a:pt x="19295" y="3346"/>
                  </a:lnTo>
                  <a:close/>
                  <a:moveTo>
                    <a:pt x="24370" y="3346"/>
                  </a:moveTo>
                  <a:lnTo>
                    <a:pt x="24203" y="3402"/>
                  </a:lnTo>
                  <a:lnTo>
                    <a:pt x="24036" y="3458"/>
                  </a:lnTo>
                  <a:lnTo>
                    <a:pt x="23757" y="3625"/>
                  </a:lnTo>
                  <a:lnTo>
                    <a:pt x="23589" y="3848"/>
                  </a:lnTo>
                  <a:lnTo>
                    <a:pt x="23534" y="4015"/>
                  </a:lnTo>
                  <a:lnTo>
                    <a:pt x="23534" y="4183"/>
                  </a:lnTo>
                  <a:lnTo>
                    <a:pt x="23534" y="4350"/>
                  </a:lnTo>
                  <a:lnTo>
                    <a:pt x="23589" y="4517"/>
                  </a:lnTo>
                  <a:lnTo>
                    <a:pt x="23757" y="4796"/>
                  </a:lnTo>
                  <a:lnTo>
                    <a:pt x="24036" y="4963"/>
                  </a:lnTo>
                  <a:lnTo>
                    <a:pt x="24203" y="5019"/>
                  </a:lnTo>
                  <a:lnTo>
                    <a:pt x="24537" y="5019"/>
                  </a:lnTo>
                  <a:lnTo>
                    <a:pt x="24649" y="4963"/>
                  </a:lnTo>
                  <a:lnTo>
                    <a:pt x="24928" y="4796"/>
                  </a:lnTo>
                  <a:lnTo>
                    <a:pt x="25095" y="4517"/>
                  </a:lnTo>
                  <a:lnTo>
                    <a:pt x="25151" y="4350"/>
                  </a:lnTo>
                  <a:lnTo>
                    <a:pt x="25207" y="4183"/>
                  </a:lnTo>
                  <a:lnTo>
                    <a:pt x="25151" y="4015"/>
                  </a:lnTo>
                  <a:lnTo>
                    <a:pt x="25095" y="3848"/>
                  </a:lnTo>
                  <a:lnTo>
                    <a:pt x="24928" y="3625"/>
                  </a:lnTo>
                  <a:lnTo>
                    <a:pt x="24649" y="3458"/>
                  </a:lnTo>
                  <a:lnTo>
                    <a:pt x="24537" y="3402"/>
                  </a:lnTo>
                  <a:lnTo>
                    <a:pt x="24370" y="3346"/>
                  </a:lnTo>
                  <a:close/>
                  <a:moveTo>
                    <a:pt x="27660" y="3346"/>
                  </a:moveTo>
                  <a:lnTo>
                    <a:pt x="27493" y="3402"/>
                  </a:lnTo>
                  <a:lnTo>
                    <a:pt x="27326" y="3458"/>
                  </a:lnTo>
                  <a:lnTo>
                    <a:pt x="27103" y="3625"/>
                  </a:lnTo>
                  <a:lnTo>
                    <a:pt x="26880" y="3848"/>
                  </a:lnTo>
                  <a:lnTo>
                    <a:pt x="26880" y="4015"/>
                  </a:lnTo>
                  <a:lnTo>
                    <a:pt x="26824" y="4183"/>
                  </a:lnTo>
                  <a:lnTo>
                    <a:pt x="26880" y="4350"/>
                  </a:lnTo>
                  <a:lnTo>
                    <a:pt x="26880" y="4517"/>
                  </a:lnTo>
                  <a:lnTo>
                    <a:pt x="27103" y="4796"/>
                  </a:lnTo>
                  <a:lnTo>
                    <a:pt x="27326" y="4963"/>
                  </a:lnTo>
                  <a:lnTo>
                    <a:pt x="27493" y="5019"/>
                  </a:lnTo>
                  <a:lnTo>
                    <a:pt x="27828" y="5019"/>
                  </a:lnTo>
                  <a:lnTo>
                    <a:pt x="27995" y="4963"/>
                  </a:lnTo>
                  <a:lnTo>
                    <a:pt x="28274" y="4796"/>
                  </a:lnTo>
                  <a:lnTo>
                    <a:pt x="28441" y="4517"/>
                  </a:lnTo>
                  <a:lnTo>
                    <a:pt x="28497" y="4350"/>
                  </a:lnTo>
                  <a:lnTo>
                    <a:pt x="28497" y="4183"/>
                  </a:lnTo>
                  <a:lnTo>
                    <a:pt x="28497" y="4015"/>
                  </a:lnTo>
                  <a:lnTo>
                    <a:pt x="28441" y="3848"/>
                  </a:lnTo>
                  <a:lnTo>
                    <a:pt x="28274" y="3625"/>
                  </a:lnTo>
                  <a:lnTo>
                    <a:pt x="27995" y="3458"/>
                  </a:lnTo>
                  <a:lnTo>
                    <a:pt x="27828" y="3402"/>
                  </a:lnTo>
                  <a:lnTo>
                    <a:pt x="27660" y="3346"/>
                  </a:lnTo>
                  <a:close/>
                  <a:moveTo>
                    <a:pt x="31118" y="3346"/>
                  </a:moveTo>
                  <a:lnTo>
                    <a:pt x="30951" y="3402"/>
                  </a:lnTo>
                  <a:lnTo>
                    <a:pt x="30783" y="3458"/>
                  </a:lnTo>
                  <a:lnTo>
                    <a:pt x="30505" y="3625"/>
                  </a:lnTo>
                  <a:lnTo>
                    <a:pt x="30337" y="3848"/>
                  </a:lnTo>
                  <a:lnTo>
                    <a:pt x="30281" y="4015"/>
                  </a:lnTo>
                  <a:lnTo>
                    <a:pt x="30281" y="4183"/>
                  </a:lnTo>
                  <a:lnTo>
                    <a:pt x="30281" y="4350"/>
                  </a:lnTo>
                  <a:lnTo>
                    <a:pt x="30337" y="4517"/>
                  </a:lnTo>
                  <a:lnTo>
                    <a:pt x="30505" y="4796"/>
                  </a:lnTo>
                  <a:lnTo>
                    <a:pt x="30783" y="4963"/>
                  </a:lnTo>
                  <a:lnTo>
                    <a:pt x="30951" y="5019"/>
                  </a:lnTo>
                  <a:lnTo>
                    <a:pt x="31285" y="5019"/>
                  </a:lnTo>
                  <a:lnTo>
                    <a:pt x="31397" y="4963"/>
                  </a:lnTo>
                  <a:lnTo>
                    <a:pt x="31676" y="4796"/>
                  </a:lnTo>
                  <a:lnTo>
                    <a:pt x="31843" y="4517"/>
                  </a:lnTo>
                  <a:lnTo>
                    <a:pt x="31899" y="4350"/>
                  </a:lnTo>
                  <a:lnTo>
                    <a:pt x="31899" y="4183"/>
                  </a:lnTo>
                  <a:lnTo>
                    <a:pt x="31899" y="4015"/>
                  </a:lnTo>
                  <a:lnTo>
                    <a:pt x="31843" y="3848"/>
                  </a:lnTo>
                  <a:lnTo>
                    <a:pt x="31676" y="3625"/>
                  </a:lnTo>
                  <a:lnTo>
                    <a:pt x="31397" y="3458"/>
                  </a:lnTo>
                  <a:lnTo>
                    <a:pt x="31285" y="3402"/>
                  </a:lnTo>
                  <a:lnTo>
                    <a:pt x="31118" y="3346"/>
                  </a:lnTo>
                  <a:close/>
                  <a:moveTo>
                    <a:pt x="41156" y="3346"/>
                  </a:moveTo>
                  <a:lnTo>
                    <a:pt x="40989" y="3402"/>
                  </a:lnTo>
                  <a:lnTo>
                    <a:pt x="40821" y="3458"/>
                  </a:lnTo>
                  <a:lnTo>
                    <a:pt x="40543" y="3625"/>
                  </a:lnTo>
                  <a:lnTo>
                    <a:pt x="40375" y="3848"/>
                  </a:lnTo>
                  <a:lnTo>
                    <a:pt x="40320" y="4015"/>
                  </a:lnTo>
                  <a:lnTo>
                    <a:pt x="40320" y="4183"/>
                  </a:lnTo>
                  <a:lnTo>
                    <a:pt x="40320" y="4350"/>
                  </a:lnTo>
                  <a:lnTo>
                    <a:pt x="40375" y="4517"/>
                  </a:lnTo>
                  <a:lnTo>
                    <a:pt x="40543" y="4796"/>
                  </a:lnTo>
                  <a:lnTo>
                    <a:pt x="40821" y="4963"/>
                  </a:lnTo>
                  <a:lnTo>
                    <a:pt x="40989" y="5019"/>
                  </a:lnTo>
                  <a:lnTo>
                    <a:pt x="41323" y="5019"/>
                  </a:lnTo>
                  <a:lnTo>
                    <a:pt x="41435" y="4963"/>
                  </a:lnTo>
                  <a:lnTo>
                    <a:pt x="41714" y="4796"/>
                  </a:lnTo>
                  <a:lnTo>
                    <a:pt x="41881" y="4517"/>
                  </a:lnTo>
                  <a:lnTo>
                    <a:pt x="41937" y="4350"/>
                  </a:lnTo>
                  <a:lnTo>
                    <a:pt x="41937" y="4183"/>
                  </a:lnTo>
                  <a:lnTo>
                    <a:pt x="41937" y="4015"/>
                  </a:lnTo>
                  <a:lnTo>
                    <a:pt x="41881" y="3848"/>
                  </a:lnTo>
                  <a:lnTo>
                    <a:pt x="41714" y="3625"/>
                  </a:lnTo>
                  <a:lnTo>
                    <a:pt x="41435" y="3458"/>
                  </a:lnTo>
                  <a:lnTo>
                    <a:pt x="41323" y="3402"/>
                  </a:lnTo>
                  <a:lnTo>
                    <a:pt x="41156" y="3346"/>
                  </a:lnTo>
                  <a:close/>
                  <a:moveTo>
                    <a:pt x="83037" y="3402"/>
                  </a:moveTo>
                  <a:lnTo>
                    <a:pt x="82870" y="3458"/>
                  </a:lnTo>
                  <a:lnTo>
                    <a:pt x="82591" y="3625"/>
                  </a:lnTo>
                  <a:lnTo>
                    <a:pt x="82424" y="3904"/>
                  </a:lnTo>
                  <a:lnTo>
                    <a:pt x="82368" y="4015"/>
                  </a:lnTo>
                  <a:lnTo>
                    <a:pt x="82368" y="4183"/>
                  </a:lnTo>
                  <a:lnTo>
                    <a:pt x="82368" y="4350"/>
                  </a:lnTo>
                  <a:lnTo>
                    <a:pt x="82424" y="4517"/>
                  </a:lnTo>
                  <a:lnTo>
                    <a:pt x="82591" y="4796"/>
                  </a:lnTo>
                  <a:lnTo>
                    <a:pt x="82870" y="4963"/>
                  </a:lnTo>
                  <a:lnTo>
                    <a:pt x="83037" y="5019"/>
                  </a:lnTo>
                  <a:lnTo>
                    <a:pt x="83372" y="5019"/>
                  </a:lnTo>
                  <a:lnTo>
                    <a:pt x="83539" y="4963"/>
                  </a:lnTo>
                  <a:lnTo>
                    <a:pt x="83762" y="4796"/>
                  </a:lnTo>
                  <a:lnTo>
                    <a:pt x="83985" y="4517"/>
                  </a:lnTo>
                  <a:lnTo>
                    <a:pt x="83985" y="4350"/>
                  </a:lnTo>
                  <a:lnTo>
                    <a:pt x="84041" y="4183"/>
                  </a:lnTo>
                  <a:lnTo>
                    <a:pt x="83985" y="4015"/>
                  </a:lnTo>
                  <a:lnTo>
                    <a:pt x="83985" y="3904"/>
                  </a:lnTo>
                  <a:lnTo>
                    <a:pt x="83762" y="3625"/>
                  </a:lnTo>
                  <a:lnTo>
                    <a:pt x="83539" y="3458"/>
                  </a:lnTo>
                  <a:lnTo>
                    <a:pt x="83372" y="3402"/>
                  </a:lnTo>
                  <a:close/>
                  <a:moveTo>
                    <a:pt x="86383" y="3402"/>
                  </a:moveTo>
                  <a:lnTo>
                    <a:pt x="86216" y="3458"/>
                  </a:lnTo>
                  <a:lnTo>
                    <a:pt x="85993" y="3625"/>
                  </a:lnTo>
                  <a:lnTo>
                    <a:pt x="85825" y="3904"/>
                  </a:lnTo>
                  <a:lnTo>
                    <a:pt x="85770" y="4015"/>
                  </a:lnTo>
                  <a:lnTo>
                    <a:pt x="85714" y="4183"/>
                  </a:lnTo>
                  <a:lnTo>
                    <a:pt x="85770" y="4350"/>
                  </a:lnTo>
                  <a:lnTo>
                    <a:pt x="85825" y="4517"/>
                  </a:lnTo>
                  <a:lnTo>
                    <a:pt x="85993" y="4796"/>
                  </a:lnTo>
                  <a:lnTo>
                    <a:pt x="86216" y="4963"/>
                  </a:lnTo>
                  <a:lnTo>
                    <a:pt x="86383" y="5019"/>
                  </a:lnTo>
                  <a:lnTo>
                    <a:pt x="86718" y="5019"/>
                  </a:lnTo>
                  <a:lnTo>
                    <a:pt x="86885" y="4963"/>
                  </a:lnTo>
                  <a:lnTo>
                    <a:pt x="87164" y="4796"/>
                  </a:lnTo>
                  <a:lnTo>
                    <a:pt x="87331" y="4517"/>
                  </a:lnTo>
                  <a:lnTo>
                    <a:pt x="87387" y="4350"/>
                  </a:lnTo>
                  <a:lnTo>
                    <a:pt x="87387" y="4183"/>
                  </a:lnTo>
                  <a:lnTo>
                    <a:pt x="87387" y="4015"/>
                  </a:lnTo>
                  <a:lnTo>
                    <a:pt x="87331" y="3904"/>
                  </a:lnTo>
                  <a:lnTo>
                    <a:pt x="87164" y="3625"/>
                  </a:lnTo>
                  <a:lnTo>
                    <a:pt x="86885" y="3458"/>
                  </a:lnTo>
                  <a:lnTo>
                    <a:pt x="86718" y="3402"/>
                  </a:lnTo>
                  <a:close/>
                  <a:moveTo>
                    <a:pt x="89785" y="3402"/>
                  </a:moveTo>
                  <a:lnTo>
                    <a:pt x="89618" y="3458"/>
                  </a:lnTo>
                  <a:lnTo>
                    <a:pt x="89339" y="3625"/>
                  </a:lnTo>
                  <a:lnTo>
                    <a:pt x="89171" y="3904"/>
                  </a:lnTo>
                  <a:lnTo>
                    <a:pt x="89116" y="4015"/>
                  </a:lnTo>
                  <a:lnTo>
                    <a:pt x="89116" y="4183"/>
                  </a:lnTo>
                  <a:lnTo>
                    <a:pt x="89116" y="4350"/>
                  </a:lnTo>
                  <a:lnTo>
                    <a:pt x="89171" y="4517"/>
                  </a:lnTo>
                  <a:lnTo>
                    <a:pt x="89339" y="4796"/>
                  </a:lnTo>
                  <a:lnTo>
                    <a:pt x="89618" y="4963"/>
                  </a:lnTo>
                  <a:lnTo>
                    <a:pt x="89785" y="5019"/>
                  </a:lnTo>
                  <a:lnTo>
                    <a:pt x="90119" y="5019"/>
                  </a:lnTo>
                  <a:lnTo>
                    <a:pt x="90231" y="4963"/>
                  </a:lnTo>
                  <a:lnTo>
                    <a:pt x="90510" y="4796"/>
                  </a:lnTo>
                  <a:lnTo>
                    <a:pt x="90677" y="4517"/>
                  </a:lnTo>
                  <a:lnTo>
                    <a:pt x="90733" y="4350"/>
                  </a:lnTo>
                  <a:lnTo>
                    <a:pt x="90733" y="4183"/>
                  </a:lnTo>
                  <a:lnTo>
                    <a:pt x="90733" y="4015"/>
                  </a:lnTo>
                  <a:lnTo>
                    <a:pt x="90677" y="3904"/>
                  </a:lnTo>
                  <a:lnTo>
                    <a:pt x="90510" y="3625"/>
                  </a:lnTo>
                  <a:lnTo>
                    <a:pt x="90231" y="3458"/>
                  </a:lnTo>
                  <a:lnTo>
                    <a:pt x="90119" y="3402"/>
                  </a:lnTo>
                  <a:close/>
                  <a:moveTo>
                    <a:pt x="93075" y="3402"/>
                  </a:moveTo>
                  <a:lnTo>
                    <a:pt x="92908" y="3458"/>
                  </a:lnTo>
                  <a:lnTo>
                    <a:pt x="92685" y="3625"/>
                  </a:lnTo>
                  <a:lnTo>
                    <a:pt x="92462" y="3904"/>
                  </a:lnTo>
                  <a:lnTo>
                    <a:pt x="92462" y="4015"/>
                  </a:lnTo>
                  <a:lnTo>
                    <a:pt x="92406" y="4183"/>
                  </a:lnTo>
                  <a:lnTo>
                    <a:pt x="92462" y="4350"/>
                  </a:lnTo>
                  <a:lnTo>
                    <a:pt x="92462" y="4517"/>
                  </a:lnTo>
                  <a:lnTo>
                    <a:pt x="92685" y="4796"/>
                  </a:lnTo>
                  <a:lnTo>
                    <a:pt x="92908" y="4963"/>
                  </a:lnTo>
                  <a:lnTo>
                    <a:pt x="93075" y="5019"/>
                  </a:lnTo>
                  <a:lnTo>
                    <a:pt x="93410" y="5019"/>
                  </a:lnTo>
                  <a:lnTo>
                    <a:pt x="93577" y="4963"/>
                  </a:lnTo>
                  <a:lnTo>
                    <a:pt x="93856" y="4796"/>
                  </a:lnTo>
                  <a:lnTo>
                    <a:pt x="94023" y="4517"/>
                  </a:lnTo>
                  <a:lnTo>
                    <a:pt x="94079" y="4350"/>
                  </a:lnTo>
                  <a:lnTo>
                    <a:pt x="94079" y="4183"/>
                  </a:lnTo>
                  <a:lnTo>
                    <a:pt x="94079" y="4015"/>
                  </a:lnTo>
                  <a:lnTo>
                    <a:pt x="94023" y="3904"/>
                  </a:lnTo>
                  <a:lnTo>
                    <a:pt x="93856" y="3625"/>
                  </a:lnTo>
                  <a:lnTo>
                    <a:pt x="93577" y="3458"/>
                  </a:lnTo>
                  <a:lnTo>
                    <a:pt x="93410" y="3402"/>
                  </a:lnTo>
                  <a:close/>
                  <a:moveTo>
                    <a:pt x="98317" y="3346"/>
                  </a:moveTo>
                  <a:lnTo>
                    <a:pt x="98150" y="3402"/>
                  </a:lnTo>
                  <a:lnTo>
                    <a:pt x="97983" y="3458"/>
                  </a:lnTo>
                  <a:lnTo>
                    <a:pt x="97704" y="3625"/>
                  </a:lnTo>
                  <a:lnTo>
                    <a:pt x="97536" y="3848"/>
                  </a:lnTo>
                  <a:lnTo>
                    <a:pt x="97481" y="4015"/>
                  </a:lnTo>
                  <a:lnTo>
                    <a:pt x="97481" y="4183"/>
                  </a:lnTo>
                  <a:lnTo>
                    <a:pt x="97481" y="4350"/>
                  </a:lnTo>
                  <a:lnTo>
                    <a:pt x="97536" y="4517"/>
                  </a:lnTo>
                  <a:lnTo>
                    <a:pt x="97704" y="4796"/>
                  </a:lnTo>
                  <a:lnTo>
                    <a:pt x="97983" y="4963"/>
                  </a:lnTo>
                  <a:lnTo>
                    <a:pt x="98150" y="5019"/>
                  </a:lnTo>
                  <a:lnTo>
                    <a:pt x="98484" y="5019"/>
                  </a:lnTo>
                  <a:lnTo>
                    <a:pt x="98652" y="4963"/>
                  </a:lnTo>
                  <a:lnTo>
                    <a:pt x="98875" y="4796"/>
                  </a:lnTo>
                  <a:lnTo>
                    <a:pt x="99042" y="4517"/>
                  </a:lnTo>
                  <a:lnTo>
                    <a:pt x="99098" y="4350"/>
                  </a:lnTo>
                  <a:lnTo>
                    <a:pt x="99154" y="4183"/>
                  </a:lnTo>
                  <a:lnTo>
                    <a:pt x="99098" y="4015"/>
                  </a:lnTo>
                  <a:lnTo>
                    <a:pt x="99042" y="3848"/>
                  </a:lnTo>
                  <a:lnTo>
                    <a:pt x="98875" y="3625"/>
                  </a:lnTo>
                  <a:lnTo>
                    <a:pt x="98652" y="3458"/>
                  </a:lnTo>
                  <a:lnTo>
                    <a:pt x="98484" y="3402"/>
                  </a:lnTo>
                  <a:lnTo>
                    <a:pt x="98317" y="3346"/>
                  </a:lnTo>
                  <a:close/>
                  <a:moveTo>
                    <a:pt x="106738" y="3346"/>
                  </a:moveTo>
                  <a:lnTo>
                    <a:pt x="106571" y="3402"/>
                  </a:lnTo>
                  <a:lnTo>
                    <a:pt x="106403" y="3458"/>
                  </a:lnTo>
                  <a:lnTo>
                    <a:pt x="106180" y="3625"/>
                  </a:lnTo>
                  <a:lnTo>
                    <a:pt x="105957" y="3848"/>
                  </a:lnTo>
                  <a:lnTo>
                    <a:pt x="105957" y="4015"/>
                  </a:lnTo>
                  <a:lnTo>
                    <a:pt x="105901" y="4183"/>
                  </a:lnTo>
                  <a:lnTo>
                    <a:pt x="105957" y="4350"/>
                  </a:lnTo>
                  <a:lnTo>
                    <a:pt x="105957" y="4517"/>
                  </a:lnTo>
                  <a:lnTo>
                    <a:pt x="106180" y="4796"/>
                  </a:lnTo>
                  <a:lnTo>
                    <a:pt x="106403" y="4963"/>
                  </a:lnTo>
                  <a:lnTo>
                    <a:pt x="106571" y="5019"/>
                  </a:lnTo>
                  <a:lnTo>
                    <a:pt x="106905" y="5019"/>
                  </a:lnTo>
                  <a:lnTo>
                    <a:pt x="107073" y="4963"/>
                  </a:lnTo>
                  <a:lnTo>
                    <a:pt x="107351" y="4796"/>
                  </a:lnTo>
                  <a:lnTo>
                    <a:pt x="107519" y="4517"/>
                  </a:lnTo>
                  <a:lnTo>
                    <a:pt x="107575" y="4350"/>
                  </a:lnTo>
                  <a:lnTo>
                    <a:pt x="107575" y="4183"/>
                  </a:lnTo>
                  <a:lnTo>
                    <a:pt x="107575" y="4015"/>
                  </a:lnTo>
                  <a:lnTo>
                    <a:pt x="107519" y="3848"/>
                  </a:lnTo>
                  <a:lnTo>
                    <a:pt x="107351" y="3625"/>
                  </a:lnTo>
                  <a:lnTo>
                    <a:pt x="107073" y="3458"/>
                  </a:lnTo>
                  <a:lnTo>
                    <a:pt x="106905" y="3402"/>
                  </a:lnTo>
                  <a:lnTo>
                    <a:pt x="106738" y="3346"/>
                  </a:lnTo>
                  <a:close/>
                  <a:moveTo>
                    <a:pt x="111813" y="3346"/>
                  </a:moveTo>
                  <a:lnTo>
                    <a:pt x="111645" y="3402"/>
                  </a:lnTo>
                  <a:lnTo>
                    <a:pt x="111478" y="3458"/>
                  </a:lnTo>
                  <a:lnTo>
                    <a:pt x="111199" y="3625"/>
                  </a:lnTo>
                  <a:lnTo>
                    <a:pt x="111032" y="3848"/>
                  </a:lnTo>
                  <a:lnTo>
                    <a:pt x="110976" y="4015"/>
                  </a:lnTo>
                  <a:lnTo>
                    <a:pt x="110976" y="4183"/>
                  </a:lnTo>
                  <a:lnTo>
                    <a:pt x="110976" y="4350"/>
                  </a:lnTo>
                  <a:lnTo>
                    <a:pt x="111032" y="4517"/>
                  </a:lnTo>
                  <a:lnTo>
                    <a:pt x="111199" y="4796"/>
                  </a:lnTo>
                  <a:lnTo>
                    <a:pt x="111478" y="4963"/>
                  </a:lnTo>
                  <a:lnTo>
                    <a:pt x="111645" y="5019"/>
                  </a:lnTo>
                  <a:lnTo>
                    <a:pt x="111980" y="5019"/>
                  </a:lnTo>
                  <a:lnTo>
                    <a:pt x="112092" y="4963"/>
                  </a:lnTo>
                  <a:lnTo>
                    <a:pt x="112370" y="4796"/>
                  </a:lnTo>
                  <a:lnTo>
                    <a:pt x="112538" y="4517"/>
                  </a:lnTo>
                  <a:lnTo>
                    <a:pt x="112594" y="4350"/>
                  </a:lnTo>
                  <a:lnTo>
                    <a:pt x="112594" y="4183"/>
                  </a:lnTo>
                  <a:lnTo>
                    <a:pt x="112594" y="4015"/>
                  </a:lnTo>
                  <a:lnTo>
                    <a:pt x="112538" y="3848"/>
                  </a:lnTo>
                  <a:lnTo>
                    <a:pt x="112370" y="3625"/>
                  </a:lnTo>
                  <a:lnTo>
                    <a:pt x="112092" y="3458"/>
                  </a:lnTo>
                  <a:lnTo>
                    <a:pt x="111980" y="3402"/>
                  </a:lnTo>
                  <a:lnTo>
                    <a:pt x="111813" y="3346"/>
                  </a:lnTo>
                  <a:close/>
                  <a:moveTo>
                    <a:pt x="115103" y="3346"/>
                  </a:moveTo>
                  <a:lnTo>
                    <a:pt x="114936" y="3402"/>
                  </a:lnTo>
                  <a:lnTo>
                    <a:pt x="114768" y="3458"/>
                  </a:lnTo>
                  <a:lnTo>
                    <a:pt x="114545" y="3625"/>
                  </a:lnTo>
                  <a:lnTo>
                    <a:pt x="114322" y="3848"/>
                  </a:lnTo>
                  <a:lnTo>
                    <a:pt x="114267" y="4015"/>
                  </a:lnTo>
                  <a:lnTo>
                    <a:pt x="114267" y="4183"/>
                  </a:lnTo>
                  <a:lnTo>
                    <a:pt x="114267" y="4350"/>
                  </a:lnTo>
                  <a:lnTo>
                    <a:pt x="114322" y="4517"/>
                  </a:lnTo>
                  <a:lnTo>
                    <a:pt x="114545" y="4796"/>
                  </a:lnTo>
                  <a:lnTo>
                    <a:pt x="114768" y="4963"/>
                  </a:lnTo>
                  <a:lnTo>
                    <a:pt x="114936" y="5019"/>
                  </a:lnTo>
                  <a:lnTo>
                    <a:pt x="115270" y="5019"/>
                  </a:lnTo>
                  <a:lnTo>
                    <a:pt x="115438" y="4963"/>
                  </a:lnTo>
                  <a:lnTo>
                    <a:pt x="115716" y="4796"/>
                  </a:lnTo>
                  <a:lnTo>
                    <a:pt x="115884" y="4517"/>
                  </a:lnTo>
                  <a:lnTo>
                    <a:pt x="115940" y="4350"/>
                  </a:lnTo>
                  <a:lnTo>
                    <a:pt x="115940" y="4183"/>
                  </a:lnTo>
                  <a:lnTo>
                    <a:pt x="115940" y="4015"/>
                  </a:lnTo>
                  <a:lnTo>
                    <a:pt x="115884" y="3848"/>
                  </a:lnTo>
                  <a:lnTo>
                    <a:pt x="115716" y="3625"/>
                  </a:lnTo>
                  <a:lnTo>
                    <a:pt x="115438" y="3458"/>
                  </a:lnTo>
                  <a:lnTo>
                    <a:pt x="115270" y="3402"/>
                  </a:lnTo>
                  <a:lnTo>
                    <a:pt x="115103" y="3346"/>
                  </a:lnTo>
                  <a:close/>
                  <a:moveTo>
                    <a:pt x="120178" y="3346"/>
                  </a:moveTo>
                  <a:lnTo>
                    <a:pt x="120011" y="3402"/>
                  </a:lnTo>
                  <a:lnTo>
                    <a:pt x="119843" y="3458"/>
                  </a:lnTo>
                  <a:lnTo>
                    <a:pt x="119564" y="3625"/>
                  </a:lnTo>
                  <a:lnTo>
                    <a:pt x="119397" y="3848"/>
                  </a:lnTo>
                  <a:lnTo>
                    <a:pt x="119341" y="4015"/>
                  </a:lnTo>
                  <a:lnTo>
                    <a:pt x="119341" y="4183"/>
                  </a:lnTo>
                  <a:lnTo>
                    <a:pt x="119341" y="4350"/>
                  </a:lnTo>
                  <a:lnTo>
                    <a:pt x="119397" y="4517"/>
                  </a:lnTo>
                  <a:lnTo>
                    <a:pt x="119564" y="4796"/>
                  </a:lnTo>
                  <a:lnTo>
                    <a:pt x="119843" y="4963"/>
                  </a:lnTo>
                  <a:lnTo>
                    <a:pt x="120011" y="5019"/>
                  </a:lnTo>
                  <a:lnTo>
                    <a:pt x="120345" y="5019"/>
                  </a:lnTo>
                  <a:lnTo>
                    <a:pt x="120512" y="4963"/>
                  </a:lnTo>
                  <a:lnTo>
                    <a:pt x="120736" y="4796"/>
                  </a:lnTo>
                  <a:lnTo>
                    <a:pt x="120959" y="4517"/>
                  </a:lnTo>
                  <a:lnTo>
                    <a:pt x="120959" y="4350"/>
                  </a:lnTo>
                  <a:lnTo>
                    <a:pt x="121014" y="4183"/>
                  </a:lnTo>
                  <a:lnTo>
                    <a:pt x="120959" y="4015"/>
                  </a:lnTo>
                  <a:lnTo>
                    <a:pt x="120959" y="3848"/>
                  </a:lnTo>
                  <a:lnTo>
                    <a:pt x="120736" y="3625"/>
                  </a:lnTo>
                  <a:lnTo>
                    <a:pt x="120512" y="3458"/>
                  </a:lnTo>
                  <a:lnTo>
                    <a:pt x="120345" y="3402"/>
                  </a:lnTo>
                  <a:lnTo>
                    <a:pt x="120178" y="3346"/>
                  </a:lnTo>
                  <a:close/>
                  <a:moveTo>
                    <a:pt x="123468" y="3346"/>
                  </a:moveTo>
                  <a:lnTo>
                    <a:pt x="123301" y="3402"/>
                  </a:lnTo>
                  <a:lnTo>
                    <a:pt x="123189" y="3458"/>
                  </a:lnTo>
                  <a:lnTo>
                    <a:pt x="122910" y="3625"/>
                  </a:lnTo>
                  <a:lnTo>
                    <a:pt x="122743" y="3848"/>
                  </a:lnTo>
                  <a:lnTo>
                    <a:pt x="122687" y="4015"/>
                  </a:lnTo>
                  <a:lnTo>
                    <a:pt x="122632" y="4183"/>
                  </a:lnTo>
                  <a:lnTo>
                    <a:pt x="122687" y="4350"/>
                  </a:lnTo>
                  <a:lnTo>
                    <a:pt x="122743" y="4517"/>
                  </a:lnTo>
                  <a:lnTo>
                    <a:pt x="122910" y="4796"/>
                  </a:lnTo>
                  <a:lnTo>
                    <a:pt x="123189" y="4963"/>
                  </a:lnTo>
                  <a:lnTo>
                    <a:pt x="123301" y="5019"/>
                  </a:lnTo>
                  <a:lnTo>
                    <a:pt x="123635" y="5019"/>
                  </a:lnTo>
                  <a:lnTo>
                    <a:pt x="123803" y="4963"/>
                  </a:lnTo>
                  <a:lnTo>
                    <a:pt x="124082" y="4796"/>
                  </a:lnTo>
                  <a:lnTo>
                    <a:pt x="124249" y="4517"/>
                  </a:lnTo>
                  <a:lnTo>
                    <a:pt x="124305" y="4350"/>
                  </a:lnTo>
                  <a:lnTo>
                    <a:pt x="124305" y="4183"/>
                  </a:lnTo>
                  <a:lnTo>
                    <a:pt x="124305" y="4015"/>
                  </a:lnTo>
                  <a:lnTo>
                    <a:pt x="124249" y="3848"/>
                  </a:lnTo>
                  <a:lnTo>
                    <a:pt x="124082" y="3625"/>
                  </a:lnTo>
                  <a:lnTo>
                    <a:pt x="123803" y="3458"/>
                  </a:lnTo>
                  <a:lnTo>
                    <a:pt x="123635" y="3402"/>
                  </a:lnTo>
                  <a:lnTo>
                    <a:pt x="123468" y="3346"/>
                  </a:lnTo>
                  <a:close/>
                  <a:moveTo>
                    <a:pt x="126926" y="3346"/>
                  </a:moveTo>
                  <a:lnTo>
                    <a:pt x="126758" y="3402"/>
                  </a:lnTo>
                  <a:lnTo>
                    <a:pt x="126591" y="3458"/>
                  </a:lnTo>
                  <a:lnTo>
                    <a:pt x="126312" y="3625"/>
                  </a:lnTo>
                  <a:lnTo>
                    <a:pt x="126145" y="3848"/>
                  </a:lnTo>
                  <a:lnTo>
                    <a:pt x="126089" y="4015"/>
                  </a:lnTo>
                  <a:lnTo>
                    <a:pt x="126089" y="4183"/>
                  </a:lnTo>
                  <a:lnTo>
                    <a:pt x="126089" y="4350"/>
                  </a:lnTo>
                  <a:lnTo>
                    <a:pt x="126145" y="4517"/>
                  </a:lnTo>
                  <a:lnTo>
                    <a:pt x="126312" y="4796"/>
                  </a:lnTo>
                  <a:lnTo>
                    <a:pt x="126591" y="4963"/>
                  </a:lnTo>
                  <a:lnTo>
                    <a:pt x="126758" y="5019"/>
                  </a:lnTo>
                  <a:lnTo>
                    <a:pt x="127093" y="5019"/>
                  </a:lnTo>
                  <a:lnTo>
                    <a:pt x="127260" y="4963"/>
                  </a:lnTo>
                  <a:lnTo>
                    <a:pt x="127483" y="4796"/>
                  </a:lnTo>
                  <a:lnTo>
                    <a:pt x="127651" y="4517"/>
                  </a:lnTo>
                  <a:lnTo>
                    <a:pt x="127706" y="4350"/>
                  </a:lnTo>
                  <a:lnTo>
                    <a:pt x="127762" y="4183"/>
                  </a:lnTo>
                  <a:lnTo>
                    <a:pt x="127706" y="4015"/>
                  </a:lnTo>
                  <a:lnTo>
                    <a:pt x="127651" y="3848"/>
                  </a:lnTo>
                  <a:lnTo>
                    <a:pt x="127483" y="3625"/>
                  </a:lnTo>
                  <a:lnTo>
                    <a:pt x="127260" y="3458"/>
                  </a:lnTo>
                  <a:lnTo>
                    <a:pt x="127093" y="3402"/>
                  </a:lnTo>
                  <a:lnTo>
                    <a:pt x="126926" y="3346"/>
                  </a:lnTo>
                  <a:close/>
                  <a:moveTo>
                    <a:pt x="136964" y="3346"/>
                  </a:moveTo>
                  <a:lnTo>
                    <a:pt x="136796" y="3402"/>
                  </a:lnTo>
                  <a:lnTo>
                    <a:pt x="136629" y="3458"/>
                  </a:lnTo>
                  <a:lnTo>
                    <a:pt x="136350" y="3625"/>
                  </a:lnTo>
                  <a:lnTo>
                    <a:pt x="136183" y="3848"/>
                  </a:lnTo>
                  <a:lnTo>
                    <a:pt x="136127" y="4015"/>
                  </a:lnTo>
                  <a:lnTo>
                    <a:pt x="136127" y="4183"/>
                  </a:lnTo>
                  <a:lnTo>
                    <a:pt x="136127" y="4350"/>
                  </a:lnTo>
                  <a:lnTo>
                    <a:pt x="136183" y="4517"/>
                  </a:lnTo>
                  <a:lnTo>
                    <a:pt x="136350" y="4796"/>
                  </a:lnTo>
                  <a:lnTo>
                    <a:pt x="136629" y="4963"/>
                  </a:lnTo>
                  <a:lnTo>
                    <a:pt x="136796" y="5019"/>
                  </a:lnTo>
                  <a:lnTo>
                    <a:pt x="137131" y="5019"/>
                  </a:lnTo>
                  <a:lnTo>
                    <a:pt x="137298" y="4963"/>
                  </a:lnTo>
                  <a:lnTo>
                    <a:pt x="137521" y="4796"/>
                  </a:lnTo>
                  <a:lnTo>
                    <a:pt x="137689" y="4517"/>
                  </a:lnTo>
                  <a:lnTo>
                    <a:pt x="137744" y="4350"/>
                  </a:lnTo>
                  <a:lnTo>
                    <a:pt x="137800" y="4183"/>
                  </a:lnTo>
                  <a:lnTo>
                    <a:pt x="137744" y="4015"/>
                  </a:lnTo>
                  <a:lnTo>
                    <a:pt x="137689" y="3848"/>
                  </a:lnTo>
                  <a:lnTo>
                    <a:pt x="137521" y="3625"/>
                  </a:lnTo>
                  <a:lnTo>
                    <a:pt x="137298" y="3458"/>
                  </a:lnTo>
                  <a:lnTo>
                    <a:pt x="137131" y="3402"/>
                  </a:lnTo>
                  <a:lnTo>
                    <a:pt x="136964" y="3346"/>
                  </a:lnTo>
                  <a:close/>
                  <a:moveTo>
                    <a:pt x="178845" y="3402"/>
                  </a:moveTo>
                  <a:lnTo>
                    <a:pt x="178677" y="3458"/>
                  </a:lnTo>
                  <a:lnTo>
                    <a:pt x="178399" y="3625"/>
                  </a:lnTo>
                  <a:lnTo>
                    <a:pt x="178231" y="3904"/>
                  </a:lnTo>
                  <a:lnTo>
                    <a:pt x="178176" y="4015"/>
                  </a:lnTo>
                  <a:lnTo>
                    <a:pt x="178176" y="4183"/>
                  </a:lnTo>
                  <a:lnTo>
                    <a:pt x="178176" y="4350"/>
                  </a:lnTo>
                  <a:lnTo>
                    <a:pt x="178231" y="4517"/>
                  </a:lnTo>
                  <a:lnTo>
                    <a:pt x="178399" y="4796"/>
                  </a:lnTo>
                  <a:lnTo>
                    <a:pt x="178677" y="4963"/>
                  </a:lnTo>
                  <a:lnTo>
                    <a:pt x="178845" y="5019"/>
                  </a:lnTo>
                  <a:lnTo>
                    <a:pt x="179179" y="5019"/>
                  </a:lnTo>
                  <a:lnTo>
                    <a:pt x="179347" y="4963"/>
                  </a:lnTo>
                  <a:lnTo>
                    <a:pt x="179570" y="4796"/>
                  </a:lnTo>
                  <a:lnTo>
                    <a:pt x="179737" y="4517"/>
                  </a:lnTo>
                  <a:lnTo>
                    <a:pt x="179793" y="4350"/>
                  </a:lnTo>
                  <a:lnTo>
                    <a:pt x="179849" y="4183"/>
                  </a:lnTo>
                  <a:lnTo>
                    <a:pt x="179793" y="4015"/>
                  </a:lnTo>
                  <a:lnTo>
                    <a:pt x="179737" y="3904"/>
                  </a:lnTo>
                  <a:lnTo>
                    <a:pt x="179570" y="3625"/>
                  </a:lnTo>
                  <a:lnTo>
                    <a:pt x="179347" y="3458"/>
                  </a:lnTo>
                  <a:lnTo>
                    <a:pt x="179179" y="3402"/>
                  </a:lnTo>
                  <a:close/>
                  <a:moveTo>
                    <a:pt x="182191" y="3402"/>
                  </a:moveTo>
                  <a:lnTo>
                    <a:pt x="182023" y="3458"/>
                  </a:lnTo>
                  <a:lnTo>
                    <a:pt x="181800" y="3625"/>
                  </a:lnTo>
                  <a:lnTo>
                    <a:pt x="181577" y="3904"/>
                  </a:lnTo>
                  <a:lnTo>
                    <a:pt x="181577" y="4015"/>
                  </a:lnTo>
                  <a:lnTo>
                    <a:pt x="181522" y="4183"/>
                  </a:lnTo>
                  <a:lnTo>
                    <a:pt x="181577" y="4350"/>
                  </a:lnTo>
                  <a:lnTo>
                    <a:pt x="181577" y="4517"/>
                  </a:lnTo>
                  <a:lnTo>
                    <a:pt x="181800" y="4796"/>
                  </a:lnTo>
                  <a:lnTo>
                    <a:pt x="182023" y="4963"/>
                  </a:lnTo>
                  <a:lnTo>
                    <a:pt x="182191" y="5019"/>
                  </a:lnTo>
                  <a:lnTo>
                    <a:pt x="182525" y="5019"/>
                  </a:lnTo>
                  <a:lnTo>
                    <a:pt x="182693" y="4963"/>
                  </a:lnTo>
                  <a:lnTo>
                    <a:pt x="182971" y="4796"/>
                  </a:lnTo>
                  <a:lnTo>
                    <a:pt x="183139" y="4517"/>
                  </a:lnTo>
                  <a:lnTo>
                    <a:pt x="183195" y="4350"/>
                  </a:lnTo>
                  <a:lnTo>
                    <a:pt x="183195" y="4183"/>
                  </a:lnTo>
                  <a:lnTo>
                    <a:pt x="183195" y="4015"/>
                  </a:lnTo>
                  <a:lnTo>
                    <a:pt x="183139" y="3904"/>
                  </a:lnTo>
                  <a:lnTo>
                    <a:pt x="182971" y="3625"/>
                  </a:lnTo>
                  <a:lnTo>
                    <a:pt x="182693" y="3458"/>
                  </a:lnTo>
                  <a:lnTo>
                    <a:pt x="182525" y="3402"/>
                  </a:lnTo>
                  <a:close/>
                  <a:moveTo>
                    <a:pt x="185537" y="3402"/>
                  </a:moveTo>
                  <a:lnTo>
                    <a:pt x="185425" y="3458"/>
                  </a:lnTo>
                  <a:lnTo>
                    <a:pt x="185146" y="3625"/>
                  </a:lnTo>
                  <a:lnTo>
                    <a:pt x="184979" y="3904"/>
                  </a:lnTo>
                  <a:lnTo>
                    <a:pt x="184923" y="4015"/>
                  </a:lnTo>
                  <a:lnTo>
                    <a:pt x="184923" y="4183"/>
                  </a:lnTo>
                  <a:lnTo>
                    <a:pt x="184923" y="4350"/>
                  </a:lnTo>
                  <a:lnTo>
                    <a:pt x="184979" y="4517"/>
                  </a:lnTo>
                  <a:lnTo>
                    <a:pt x="185146" y="4796"/>
                  </a:lnTo>
                  <a:lnTo>
                    <a:pt x="185425" y="4963"/>
                  </a:lnTo>
                  <a:lnTo>
                    <a:pt x="185537" y="5019"/>
                  </a:lnTo>
                  <a:lnTo>
                    <a:pt x="185871" y="5019"/>
                  </a:lnTo>
                  <a:lnTo>
                    <a:pt x="186039" y="4963"/>
                  </a:lnTo>
                  <a:lnTo>
                    <a:pt x="186317" y="4796"/>
                  </a:lnTo>
                  <a:lnTo>
                    <a:pt x="186485" y="4517"/>
                  </a:lnTo>
                  <a:lnTo>
                    <a:pt x="186541" y="4350"/>
                  </a:lnTo>
                  <a:lnTo>
                    <a:pt x="186541" y="4183"/>
                  </a:lnTo>
                  <a:lnTo>
                    <a:pt x="186541" y="4015"/>
                  </a:lnTo>
                  <a:lnTo>
                    <a:pt x="186485" y="3904"/>
                  </a:lnTo>
                  <a:lnTo>
                    <a:pt x="186317" y="3625"/>
                  </a:lnTo>
                  <a:lnTo>
                    <a:pt x="186039" y="3458"/>
                  </a:lnTo>
                  <a:lnTo>
                    <a:pt x="185871" y="3402"/>
                  </a:lnTo>
                  <a:close/>
                  <a:moveTo>
                    <a:pt x="188883" y="3402"/>
                  </a:moveTo>
                  <a:lnTo>
                    <a:pt x="188715" y="3458"/>
                  </a:lnTo>
                  <a:lnTo>
                    <a:pt x="188437" y="3625"/>
                  </a:lnTo>
                  <a:lnTo>
                    <a:pt x="188269" y="3904"/>
                  </a:lnTo>
                  <a:lnTo>
                    <a:pt x="188214" y="4015"/>
                  </a:lnTo>
                  <a:lnTo>
                    <a:pt x="188214" y="4183"/>
                  </a:lnTo>
                  <a:lnTo>
                    <a:pt x="188214" y="4350"/>
                  </a:lnTo>
                  <a:lnTo>
                    <a:pt x="188269" y="4517"/>
                  </a:lnTo>
                  <a:lnTo>
                    <a:pt x="188437" y="4796"/>
                  </a:lnTo>
                  <a:lnTo>
                    <a:pt x="188715" y="4963"/>
                  </a:lnTo>
                  <a:lnTo>
                    <a:pt x="188883" y="5019"/>
                  </a:lnTo>
                  <a:lnTo>
                    <a:pt x="189217" y="5019"/>
                  </a:lnTo>
                  <a:lnTo>
                    <a:pt x="189385" y="4963"/>
                  </a:lnTo>
                  <a:lnTo>
                    <a:pt x="189608" y="4796"/>
                  </a:lnTo>
                  <a:lnTo>
                    <a:pt x="189831" y="4517"/>
                  </a:lnTo>
                  <a:lnTo>
                    <a:pt x="189887" y="4350"/>
                  </a:lnTo>
                  <a:lnTo>
                    <a:pt x="189887" y="4183"/>
                  </a:lnTo>
                  <a:lnTo>
                    <a:pt x="189887" y="4015"/>
                  </a:lnTo>
                  <a:lnTo>
                    <a:pt x="189831" y="3904"/>
                  </a:lnTo>
                  <a:lnTo>
                    <a:pt x="189608" y="3625"/>
                  </a:lnTo>
                  <a:lnTo>
                    <a:pt x="189385" y="3458"/>
                  </a:lnTo>
                  <a:lnTo>
                    <a:pt x="189217" y="3402"/>
                  </a:lnTo>
                  <a:close/>
                  <a:moveTo>
                    <a:pt x="194125" y="3346"/>
                  </a:moveTo>
                  <a:lnTo>
                    <a:pt x="193958" y="3402"/>
                  </a:lnTo>
                  <a:lnTo>
                    <a:pt x="193790" y="3458"/>
                  </a:lnTo>
                  <a:lnTo>
                    <a:pt x="193511" y="3625"/>
                  </a:lnTo>
                  <a:lnTo>
                    <a:pt x="193344" y="3848"/>
                  </a:lnTo>
                  <a:lnTo>
                    <a:pt x="193288" y="4015"/>
                  </a:lnTo>
                  <a:lnTo>
                    <a:pt x="193288" y="4183"/>
                  </a:lnTo>
                  <a:lnTo>
                    <a:pt x="193288" y="4350"/>
                  </a:lnTo>
                  <a:lnTo>
                    <a:pt x="193344" y="4517"/>
                  </a:lnTo>
                  <a:lnTo>
                    <a:pt x="193511" y="4796"/>
                  </a:lnTo>
                  <a:lnTo>
                    <a:pt x="193790" y="4963"/>
                  </a:lnTo>
                  <a:lnTo>
                    <a:pt x="193958" y="5019"/>
                  </a:lnTo>
                  <a:lnTo>
                    <a:pt x="194292" y="5019"/>
                  </a:lnTo>
                  <a:lnTo>
                    <a:pt x="194404" y="4963"/>
                  </a:lnTo>
                  <a:lnTo>
                    <a:pt x="194683" y="4796"/>
                  </a:lnTo>
                  <a:lnTo>
                    <a:pt x="194850" y="4517"/>
                  </a:lnTo>
                  <a:lnTo>
                    <a:pt x="194906" y="4350"/>
                  </a:lnTo>
                  <a:lnTo>
                    <a:pt x="194961" y="4183"/>
                  </a:lnTo>
                  <a:lnTo>
                    <a:pt x="194906" y="4015"/>
                  </a:lnTo>
                  <a:lnTo>
                    <a:pt x="194850" y="3848"/>
                  </a:lnTo>
                  <a:lnTo>
                    <a:pt x="194683" y="3625"/>
                  </a:lnTo>
                  <a:lnTo>
                    <a:pt x="194404" y="3458"/>
                  </a:lnTo>
                  <a:lnTo>
                    <a:pt x="194292" y="3402"/>
                  </a:lnTo>
                  <a:lnTo>
                    <a:pt x="194125" y="3346"/>
                  </a:lnTo>
                  <a:close/>
                  <a:moveTo>
                    <a:pt x="202546" y="3346"/>
                  </a:moveTo>
                  <a:lnTo>
                    <a:pt x="202378" y="3402"/>
                  </a:lnTo>
                  <a:lnTo>
                    <a:pt x="202211" y="3458"/>
                  </a:lnTo>
                  <a:lnTo>
                    <a:pt x="201932" y="3625"/>
                  </a:lnTo>
                  <a:lnTo>
                    <a:pt x="201765" y="3848"/>
                  </a:lnTo>
                  <a:lnTo>
                    <a:pt x="201709" y="4015"/>
                  </a:lnTo>
                  <a:lnTo>
                    <a:pt x="201709" y="4183"/>
                  </a:lnTo>
                  <a:lnTo>
                    <a:pt x="201709" y="4350"/>
                  </a:lnTo>
                  <a:lnTo>
                    <a:pt x="201765" y="4517"/>
                  </a:lnTo>
                  <a:lnTo>
                    <a:pt x="201932" y="4796"/>
                  </a:lnTo>
                  <a:lnTo>
                    <a:pt x="202211" y="4963"/>
                  </a:lnTo>
                  <a:lnTo>
                    <a:pt x="202378" y="5019"/>
                  </a:lnTo>
                  <a:lnTo>
                    <a:pt x="202713" y="5019"/>
                  </a:lnTo>
                  <a:lnTo>
                    <a:pt x="202880" y="4963"/>
                  </a:lnTo>
                  <a:lnTo>
                    <a:pt x="203103" y="4796"/>
                  </a:lnTo>
                  <a:lnTo>
                    <a:pt x="203326" y="4517"/>
                  </a:lnTo>
                  <a:lnTo>
                    <a:pt x="203382" y="4350"/>
                  </a:lnTo>
                  <a:lnTo>
                    <a:pt x="203382" y="4183"/>
                  </a:lnTo>
                  <a:lnTo>
                    <a:pt x="203382" y="4015"/>
                  </a:lnTo>
                  <a:lnTo>
                    <a:pt x="203326" y="3848"/>
                  </a:lnTo>
                  <a:lnTo>
                    <a:pt x="203103" y="3625"/>
                  </a:lnTo>
                  <a:lnTo>
                    <a:pt x="202880" y="3458"/>
                  </a:lnTo>
                  <a:lnTo>
                    <a:pt x="202713" y="3402"/>
                  </a:lnTo>
                  <a:lnTo>
                    <a:pt x="202546" y="3346"/>
                  </a:lnTo>
                  <a:close/>
                  <a:moveTo>
                    <a:pt x="207565" y="3346"/>
                  </a:moveTo>
                  <a:lnTo>
                    <a:pt x="207397" y="3402"/>
                  </a:lnTo>
                  <a:lnTo>
                    <a:pt x="207286" y="3458"/>
                  </a:lnTo>
                  <a:lnTo>
                    <a:pt x="207007" y="3625"/>
                  </a:lnTo>
                  <a:lnTo>
                    <a:pt x="206840" y="3848"/>
                  </a:lnTo>
                  <a:lnTo>
                    <a:pt x="206784" y="4015"/>
                  </a:lnTo>
                  <a:lnTo>
                    <a:pt x="206784" y="4183"/>
                  </a:lnTo>
                  <a:lnTo>
                    <a:pt x="206784" y="4350"/>
                  </a:lnTo>
                  <a:lnTo>
                    <a:pt x="206840" y="4517"/>
                  </a:lnTo>
                  <a:lnTo>
                    <a:pt x="207007" y="4796"/>
                  </a:lnTo>
                  <a:lnTo>
                    <a:pt x="207286" y="4963"/>
                  </a:lnTo>
                  <a:lnTo>
                    <a:pt x="207397" y="5019"/>
                  </a:lnTo>
                  <a:lnTo>
                    <a:pt x="207732" y="5019"/>
                  </a:lnTo>
                  <a:lnTo>
                    <a:pt x="207899" y="4963"/>
                  </a:lnTo>
                  <a:lnTo>
                    <a:pt x="208178" y="4796"/>
                  </a:lnTo>
                  <a:lnTo>
                    <a:pt x="208345" y="4517"/>
                  </a:lnTo>
                  <a:lnTo>
                    <a:pt x="208401" y="4350"/>
                  </a:lnTo>
                  <a:lnTo>
                    <a:pt x="208401" y="4183"/>
                  </a:lnTo>
                  <a:lnTo>
                    <a:pt x="208401" y="4015"/>
                  </a:lnTo>
                  <a:lnTo>
                    <a:pt x="208345" y="3848"/>
                  </a:lnTo>
                  <a:lnTo>
                    <a:pt x="208178" y="3625"/>
                  </a:lnTo>
                  <a:lnTo>
                    <a:pt x="207899" y="3458"/>
                  </a:lnTo>
                  <a:lnTo>
                    <a:pt x="207732" y="3402"/>
                  </a:lnTo>
                  <a:lnTo>
                    <a:pt x="207565" y="3346"/>
                  </a:lnTo>
                  <a:close/>
                  <a:moveTo>
                    <a:pt x="210911" y="3346"/>
                  </a:moveTo>
                  <a:lnTo>
                    <a:pt x="210743" y="3402"/>
                  </a:lnTo>
                  <a:lnTo>
                    <a:pt x="210576" y="3458"/>
                  </a:lnTo>
                  <a:lnTo>
                    <a:pt x="210297" y="3625"/>
                  </a:lnTo>
                  <a:lnTo>
                    <a:pt x="210130" y="3848"/>
                  </a:lnTo>
                  <a:lnTo>
                    <a:pt x="210074" y="4015"/>
                  </a:lnTo>
                  <a:lnTo>
                    <a:pt x="210074" y="4183"/>
                  </a:lnTo>
                  <a:lnTo>
                    <a:pt x="210074" y="4350"/>
                  </a:lnTo>
                  <a:lnTo>
                    <a:pt x="210130" y="4517"/>
                  </a:lnTo>
                  <a:lnTo>
                    <a:pt x="210297" y="4796"/>
                  </a:lnTo>
                  <a:lnTo>
                    <a:pt x="210576" y="4963"/>
                  </a:lnTo>
                  <a:lnTo>
                    <a:pt x="210743" y="5019"/>
                  </a:lnTo>
                  <a:lnTo>
                    <a:pt x="211078" y="5019"/>
                  </a:lnTo>
                  <a:lnTo>
                    <a:pt x="211245" y="4963"/>
                  </a:lnTo>
                  <a:lnTo>
                    <a:pt x="211468" y="4796"/>
                  </a:lnTo>
                  <a:lnTo>
                    <a:pt x="211691" y="4517"/>
                  </a:lnTo>
                  <a:lnTo>
                    <a:pt x="211691" y="4350"/>
                  </a:lnTo>
                  <a:lnTo>
                    <a:pt x="211747" y="4183"/>
                  </a:lnTo>
                  <a:lnTo>
                    <a:pt x="211691" y="4015"/>
                  </a:lnTo>
                  <a:lnTo>
                    <a:pt x="211691" y="3848"/>
                  </a:lnTo>
                  <a:lnTo>
                    <a:pt x="211468" y="3625"/>
                  </a:lnTo>
                  <a:lnTo>
                    <a:pt x="211245" y="3458"/>
                  </a:lnTo>
                  <a:lnTo>
                    <a:pt x="211078" y="3402"/>
                  </a:lnTo>
                  <a:lnTo>
                    <a:pt x="210911" y="3346"/>
                  </a:lnTo>
                  <a:close/>
                  <a:moveTo>
                    <a:pt x="215986" y="3346"/>
                  </a:moveTo>
                  <a:lnTo>
                    <a:pt x="215818" y="3402"/>
                  </a:lnTo>
                  <a:lnTo>
                    <a:pt x="215651" y="3458"/>
                  </a:lnTo>
                  <a:lnTo>
                    <a:pt x="215372" y="3625"/>
                  </a:lnTo>
                  <a:lnTo>
                    <a:pt x="215205" y="3848"/>
                  </a:lnTo>
                  <a:lnTo>
                    <a:pt x="215149" y="4015"/>
                  </a:lnTo>
                  <a:lnTo>
                    <a:pt x="215149" y="4183"/>
                  </a:lnTo>
                  <a:lnTo>
                    <a:pt x="215149" y="4350"/>
                  </a:lnTo>
                  <a:lnTo>
                    <a:pt x="215205" y="4517"/>
                  </a:lnTo>
                  <a:lnTo>
                    <a:pt x="215372" y="4796"/>
                  </a:lnTo>
                  <a:lnTo>
                    <a:pt x="215651" y="4963"/>
                  </a:lnTo>
                  <a:lnTo>
                    <a:pt x="215818" y="5019"/>
                  </a:lnTo>
                  <a:lnTo>
                    <a:pt x="216153" y="5019"/>
                  </a:lnTo>
                  <a:lnTo>
                    <a:pt x="216264" y="4963"/>
                  </a:lnTo>
                  <a:lnTo>
                    <a:pt x="216543" y="4796"/>
                  </a:lnTo>
                  <a:lnTo>
                    <a:pt x="216710" y="4517"/>
                  </a:lnTo>
                  <a:lnTo>
                    <a:pt x="216766" y="4350"/>
                  </a:lnTo>
                  <a:lnTo>
                    <a:pt x="216822" y="4183"/>
                  </a:lnTo>
                  <a:lnTo>
                    <a:pt x="216766" y="4015"/>
                  </a:lnTo>
                  <a:lnTo>
                    <a:pt x="216710" y="3848"/>
                  </a:lnTo>
                  <a:lnTo>
                    <a:pt x="216543" y="3625"/>
                  </a:lnTo>
                  <a:lnTo>
                    <a:pt x="216264" y="3458"/>
                  </a:lnTo>
                  <a:lnTo>
                    <a:pt x="216153" y="3402"/>
                  </a:lnTo>
                  <a:lnTo>
                    <a:pt x="215986" y="3346"/>
                  </a:lnTo>
                  <a:close/>
                  <a:moveTo>
                    <a:pt x="219276" y="3346"/>
                  </a:moveTo>
                  <a:lnTo>
                    <a:pt x="219108" y="3402"/>
                  </a:lnTo>
                  <a:lnTo>
                    <a:pt x="218941" y="3458"/>
                  </a:lnTo>
                  <a:lnTo>
                    <a:pt x="218718" y="3625"/>
                  </a:lnTo>
                  <a:lnTo>
                    <a:pt x="218551" y="3848"/>
                  </a:lnTo>
                  <a:lnTo>
                    <a:pt x="218495" y="4015"/>
                  </a:lnTo>
                  <a:lnTo>
                    <a:pt x="218439" y="4183"/>
                  </a:lnTo>
                  <a:lnTo>
                    <a:pt x="218495" y="4350"/>
                  </a:lnTo>
                  <a:lnTo>
                    <a:pt x="218551" y="4517"/>
                  </a:lnTo>
                  <a:lnTo>
                    <a:pt x="218718" y="4796"/>
                  </a:lnTo>
                  <a:lnTo>
                    <a:pt x="218941" y="4963"/>
                  </a:lnTo>
                  <a:lnTo>
                    <a:pt x="219108" y="5019"/>
                  </a:lnTo>
                  <a:lnTo>
                    <a:pt x="219443" y="5019"/>
                  </a:lnTo>
                  <a:lnTo>
                    <a:pt x="219610" y="4963"/>
                  </a:lnTo>
                  <a:lnTo>
                    <a:pt x="219889" y="4796"/>
                  </a:lnTo>
                  <a:lnTo>
                    <a:pt x="220057" y="4517"/>
                  </a:lnTo>
                  <a:lnTo>
                    <a:pt x="220112" y="4350"/>
                  </a:lnTo>
                  <a:lnTo>
                    <a:pt x="220112" y="4183"/>
                  </a:lnTo>
                  <a:lnTo>
                    <a:pt x="220112" y="4015"/>
                  </a:lnTo>
                  <a:lnTo>
                    <a:pt x="220057" y="3848"/>
                  </a:lnTo>
                  <a:lnTo>
                    <a:pt x="219889" y="3625"/>
                  </a:lnTo>
                  <a:lnTo>
                    <a:pt x="219610" y="3458"/>
                  </a:lnTo>
                  <a:lnTo>
                    <a:pt x="219443" y="3402"/>
                  </a:lnTo>
                  <a:lnTo>
                    <a:pt x="219276" y="3346"/>
                  </a:lnTo>
                  <a:close/>
                  <a:moveTo>
                    <a:pt x="222733" y="3346"/>
                  </a:moveTo>
                  <a:lnTo>
                    <a:pt x="222566" y="3402"/>
                  </a:lnTo>
                  <a:lnTo>
                    <a:pt x="222399" y="3458"/>
                  </a:lnTo>
                  <a:lnTo>
                    <a:pt x="222120" y="3625"/>
                  </a:lnTo>
                  <a:lnTo>
                    <a:pt x="221953" y="3848"/>
                  </a:lnTo>
                  <a:lnTo>
                    <a:pt x="221897" y="4015"/>
                  </a:lnTo>
                  <a:lnTo>
                    <a:pt x="221897" y="4183"/>
                  </a:lnTo>
                  <a:lnTo>
                    <a:pt x="221897" y="4350"/>
                  </a:lnTo>
                  <a:lnTo>
                    <a:pt x="221953" y="4517"/>
                  </a:lnTo>
                  <a:lnTo>
                    <a:pt x="222120" y="4796"/>
                  </a:lnTo>
                  <a:lnTo>
                    <a:pt x="222399" y="4963"/>
                  </a:lnTo>
                  <a:lnTo>
                    <a:pt x="222566" y="5019"/>
                  </a:lnTo>
                  <a:lnTo>
                    <a:pt x="222901" y="5019"/>
                  </a:lnTo>
                  <a:lnTo>
                    <a:pt x="223012" y="4963"/>
                  </a:lnTo>
                  <a:lnTo>
                    <a:pt x="223291" y="4796"/>
                  </a:lnTo>
                  <a:lnTo>
                    <a:pt x="223458" y="4517"/>
                  </a:lnTo>
                  <a:lnTo>
                    <a:pt x="223514" y="4350"/>
                  </a:lnTo>
                  <a:lnTo>
                    <a:pt x="223514" y="4183"/>
                  </a:lnTo>
                  <a:lnTo>
                    <a:pt x="223514" y="4015"/>
                  </a:lnTo>
                  <a:lnTo>
                    <a:pt x="223458" y="3848"/>
                  </a:lnTo>
                  <a:lnTo>
                    <a:pt x="223291" y="3625"/>
                  </a:lnTo>
                  <a:lnTo>
                    <a:pt x="223012" y="3458"/>
                  </a:lnTo>
                  <a:lnTo>
                    <a:pt x="222901" y="3402"/>
                  </a:lnTo>
                  <a:lnTo>
                    <a:pt x="222733" y="3346"/>
                  </a:lnTo>
                  <a:close/>
                  <a:moveTo>
                    <a:pt x="232771" y="3346"/>
                  </a:moveTo>
                  <a:lnTo>
                    <a:pt x="232604" y="3402"/>
                  </a:lnTo>
                  <a:lnTo>
                    <a:pt x="232437" y="3458"/>
                  </a:lnTo>
                  <a:lnTo>
                    <a:pt x="232158" y="3625"/>
                  </a:lnTo>
                  <a:lnTo>
                    <a:pt x="231991" y="3848"/>
                  </a:lnTo>
                  <a:lnTo>
                    <a:pt x="231935" y="4015"/>
                  </a:lnTo>
                  <a:lnTo>
                    <a:pt x="231935" y="4183"/>
                  </a:lnTo>
                  <a:lnTo>
                    <a:pt x="231935" y="4350"/>
                  </a:lnTo>
                  <a:lnTo>
                    <a:pt x="231991" y="4517"/>
                  </a:lnTo>
                  <a:lnTo>
                    <a:pt x="232158" y="4796"/>
                  </a:lnTo>
                  <a:lnTo>
                    <a:pt x="232437" y="4963"/>
                  </a:lnTo>
                  <a:lnTo>
                    <a:pt x="232604" y="5019"/>
                  </a:lnTo>
                  <a:lnTo>
                    <a:pt x="232939" y="5019"/>
                  </a:lnTo>
                  <a:lnTo>
                    <a:pt x="233050" y="4963"/>
                  </a:lnTo>
                  <a:lnTo>
                    <a:pt x="233329" y="4796"/>
                  </a:lnTo>
                  <a:lnTo>
                    <a:pt x="233496" y="4517"/>
                  </a:lnTo>
                  <a:lnTo>
                    <a:pt x="233552" y="4350"/>
                  </a:lnTo>
                  <a:lnTo>
                    <a:pt x="233552" y="4183"/>
                  </a:lnTo>
                  <a:lnTo>
                    <a:pt x="233552" y="4015"/>
                  </a:lnTo>
                  <a:lnTo>
                    <a:pt x="233496" y="3848"/>
                  </a:lnTo>
                  <a:lnTo>
                    <a:pt x="233329" y="3625"/>
                  </a:lnTo>
                  <a:lnTo>
                    <a:pt x="233050" y="3458"/>
                  </a:lnTo>
                  <a:lnTo>
                    <a:pt x="232939" y="3402"/>
                  </a:lnTo>
                  <a:lnTo>
                    <a:pt x="232771" y="3346"/>
                  </a:lnTo>
                  <a:close/>
                  <a:moveTo>
                    <a:pt x="274652" y="3402"/>
                  </a:moveTo>
                  <a:lnTo>
                    <a:pt x="274485" y="3458"/>
                  </a:lnTo>
                  <a:lnTo>
                    <a:pt x="274206" y="3625"/>
                  </a:lnTo>
                  <a:lnTo>
                    <a:pt x="274039" y="3904"/>
                  </a:lnTo>
                  <a:lnTo>
                    <a:pt x="273983" y="4015"/>
                  </a:lnTo>
                  <a:lnTo>
                    <a:pt x="273983" y="4183"/>
                  </a:lnTo>
                  <a:lnTo>
                    <a:pt x="273983" y="4350"/>
                  </a:lnTo>
                  <a:lnTo>
                    <a:pt x="274039" y="4517"/>
                  </a:lnTo>
                  <a:lnTo>
                    <a:pt x="274206" y="4796"/>
                  </a:lnTo>
                  <a:lnTo>
                    <a:pt x="274485" y="4963"/>
                  </a:lnTo>
                  <a:lnTo>
                    <a:pt x="274652" y="5019"/>
                  </a:lnTo>
                  <a:lnTo>
                    <a:pt x="274987" y="5019"/>
                  </a:lnTo>
                  <a:lnTo>
                    <a:pt x="275154" y="4963"/>
                  </a:lnTo>
                  <a:lnTo>
                    <a:pt x="275377" y="4796"/>
                  </a:lnTo>
                  <a:lnTo>
                    <a:pt x="275600" y="4517"/>
                  </a:lnTo>
                  <a:lnTo>
                    <a:pt x="275600" y="4350"/>
                  </a:lnTo>
                  <a:lnTo>
                    <a:pt x="275656" y="4183"/>
                  </a:lnTo>
                  <a:lnTo>
                    <a:pt x="275600" y="4015"/>
                  </a:lnTo>
                  <a:lnTo>
                    <a:pt x="275600" y="3904"/>
                  </a:lnTo>
                  <a:lnTo>
                    <a:pt x="275377" y="3625"/>
                  </a:lnTo>
                  <a:lnTo>
                    <a:pt x="275154" y="3458"/>
                  </a:lnTo>
                  <a:lnTo>
                    <a:pt x="274987" y="3402"/>
                  </a:lnTo>
                  <a:close/>
                  <a:moveTo>
                    <a:pt x="277998" y="3402"/>
                  </a:moveTo>
                  <a:lnTo>
                    <a:pt x="277831" y="3458"/>
                  </a:lnTo>
                  <a:lnTo>
                    <a:pt x="277608" y="3625"/>
                  </a:lnTo>
                  <a:lnTo>
                    <a:pt x="277441" y="3904"/>
                  </a:lnTo>
                  <a:lnTo>
                    <a:pt x="277385" y="4015"/>
                  </a:lnTo>
                  <a:lnTo>
                    <a:pt x="277329" y="4183"/>
                  </a:lnTo>
                  <a:lnTo>
                    <a:pt x="277385" y="4350"/>
                  </a:lnTo>
                  <a:lnTo>
                    <a:pt x="277441" y="4517"/>
                  </a:lnTo>
                  <a:lnTo>
                    <a:pt x="277608" y="4796"/>
                  </a:lnTo>
                  <a:lnTo>
                    <a:pt x="277831" y="4963"/>
                  </a:lnTo>
                  <a:lnTo>
                    <a:pt x="277998" y="5019"/>
                  </a:lnTo>
                  <a:lnTo>
                    <a:pt x="278333" y="5019"/>
                  </a:lnTo>
                  <a:lnTo>
                    <a:pt x="278500" y="4963"/>
                  </a:lnTo>
                  <a:lnTo>
                    <a:pt x="278779" y="4796"/>
                  </a:lnTo>
                  <a:lnTo>
                    <a:pt x="278946" y="4517"/>
                  </a:lnTo>
                  <a:lnTo>
                    <a:pt x="279002" y="4350"/>
                  </a:lnTo>
                  <a:lnTo>
                    <a:pt x="279002" y="4183"/>
                  </a:lnTo>
                  <a:lnTo>
                    <a:pt x="279002" y="4015"/>
                  </a:lnTo>
                  <a:lnTo>
                    <a:pt x="278946" y="3904"/>
                  </a:lnTo>
                  <a:lnTo>
                    <a:pt x="278779" y="3625"/>
                  </a:lnTo>
                  <a:lnTo>
                    <a:pt x="278500" y="3458"/>
                  </a:lnTo>
                  <a:lnTo>
                    <a:pt x="278333" y="3402"/>
                  </a:lnTo>
                  <a:close/>
                  <a:moveTo>
                    <a:pt x="281400" y="3402"/>
                  </a:moveTo>
                  <a:lnTo>
                    <a:pt x="281233" y="3458"/>
                  </a:lnTo>
                  <a:lnTo>
                    <a:pt x="280954" y="3625"/>
                  </a:lnTo>
                  <a:lnTo>
                    <a:pt x="280787" y="3904"/>
                  </a:lnTo>
                  <a:lnTo>
                    <a:pt x="280731" y="4015"/>
                  </a:lnTo>
                  <a:lnTo>
                    <a:pt x="280731" y="4183"/>
                  </a:lnTo>
                  <a:lnTo>
                    <a:pt x="280731" y="4350"/>
                  </a:lnTo>
                  <a:lnTo>
                    <a:pt x="280787" y="4517"/>
                  </a:lnTo>
                  <a:lnTo>
                    <a:pt x="280954" y="4796"/>
                  </a:lnTo>
                  <a:lnTo>
                    <a:pt x="281233" y="4963"/>
                  </a:lnTo>
                  <a:lnTo>
                    <a:pt x="281400" y="5019"/>
                  </a:lnTo>
                  <a:lnTo>
                    <a:pt x="281735" y="5019"/>
                  </a:lnTo>
                  <a:lnTo>
                    <a:pt x="281846" y="4963"/>
                  </a:lnTo>
                  <a:lnTo>
                    <a:pt x="282125" y="4796"/>
                  </a:lnTo>
                  <a:lnTo>
                    <a:pt x="282292" y="4517"/>
                  </a:lnTo>
                  <a:lnTo>
                    <a:pt x="282348" y="4350"/>
                  </a:lnTo>
                  <a:lnTo>
                    <a:pt x="282348" y="4183"/>
                  </a:lnTo>
                  <a:lnTo>
                    <a:pt x="282348" y="4015"/>
                  </a:lnTo>
                  <a:lnTo>
                    <a:pt x="282292" y="3904"/>
                  </a:lnTo>
                  <a:lnTo>
                    <a:pt x="282125" y="3625"/>
                  </a:lnTo>
                  <a:lnTo>
                    <a:pt x="281846" y="3458"/>
                  </a:lnTo>
                  <a:lnTo>
                    <a:pt x="281735" y="3402"/>
                  </a:lnTo>
                  <a:close/>
                  <a:moveTo>
                    <a:pt x="284690" y="3402"/>
                  </a:moveTo>
                  <a:lnTo>
                    <a:pt x="284523" y="3458"/>
                  </a:lnTo>
                  <a:lnTo>
                    <a:pt x="284300" y="3625"/>
                  </a:lnTo>
                  <a:lnTo>
                    <a:pt x="284077" y="3904"/>
                  </a:lnTo>
                  <a:lnTo>
                    <a:pt x="284077" y="4015"/>
                  </a:lnTo>
                  <a:lnTo>
                    <a:pt x="284021" y="4183"/>
                  </a:lnTo>
                  <a:lnTo>
                    <a:pt x="284077" y="4350"/>
                  </a:lnTo>
                  <a:lnTo>
                    <a:pt x="284077" y="4517"/>
                  </a:lnTo>
                  <a:lnTo>
                    <a:pt x="284300" y="4796"/>
                  </a:lnTo>
                  <a:lnTo>
                    <a:pt x="284523" y="4963"/>
                  </a:lnTo>
                  <a:lnTo>
                    <a:pt x="284690" y="5019"/>
                  </a:lnTo>
                  <a:lnTo>
                    <a:pt x="285025" y="5019"/>
                  </a:lnTo>
                  <a:lnTo>
                    <a:pt x="285192" y="4963"/>
                  </a:lnTo>
                  <a:lnTo>
                    <a:pt x="285471" y="4796"/>
                  </a:lnTo>
                  <a:lnTo>
                    <a:pt x="285638" y="4517"/>
                  </a:lnTo>
                  <a:lnTo>
                    <a:pt x="285694" y="4350"/>
                  </a:lnTo>
                  <a:lnTo>
                    <a:pt x="285694" y="4183"/>
                  </a:lnTo>
                  <a:lnTo>
                    <a:pt x="285694" y="4015"/>
                  </a:lnTo>
                  <a:lnTo>
                    <a:pt x="285638" y="3904"/>
                  </a:lnTo>
                  <a:lnTo>
                    <a:pt x="285471" y="3625"/>
                  </a:lnTo>
                  <a:lnTo>
                    <a:pt x="285192" y="3458"/>
                  </a:lnTo>
                  <a:lnTo>
                    <a:pt x="285025" y="3402"/>
                  </a:lnTo>
                  <a:close/>
                  <a:moveTo>
                    <a:pt x="3179" y="11711"/>
                  </a:moveTo>
                  <a:lnTo>
                    <a:pt x="3067" y="11767"/>
                  </a:lnTo>
                  <a:lnTo>
                    <a:pt x="2788" y="11934"/>
                  </a:lnTo>
                  <a:lnTo>
                    <a:pt x="2621" y="12213"/>
                  </a:lnTo>
                  <a:lnTo>
                    <a:pt x="2565" y="12324"/>
                  </a:lnTo>
                  <a:lnTo>
                    <a:pt x="2510" y="12492"/>
                  </a:lnTo>
                  <a:lnTo>
                    <a:pt x="2565" y="12659"/>
                  </a:lnTo>
                  <a:lnTo>
                    <a:pt x="2621" y="12826"/>
                  </a:lnTo>
                  <a:lnTo>
                    <a:pt x="2788" y="13105"/>
                  </a:lnTo>
                  <a:lnTo>
                    <a:pt x="3067" y="13272"/>
                  </a:lnTo>
                  <a:lnTo>
                    <a:pt x="3179" y="13328"/>
                  </a:lnTo>
                  <a:lnTo>
                    <a:pt x="3513" y="13328"/>
                  </a:lnTo>
                  <a:lnTo>
                    <a:pt x="3681" y="13272"/>
                  </a:lnTo>
                  <a:lnTo>
                    <a:pt x="3959" y="13105"/>
                  </a:lnTo>
                  <a:lnTo>
                    <a:pt x="4127" y="12826"/>
                  </a:lnTo>
                  <a:lnTo>
                    <a:pt x="4183" y="12659"/>
                  </a:lnTo>
                  <a:lnTo>
                    <a:pt x="4183" y="12492"/>
                  </a:lnTo>
                  <a:lnTo>
                    <a:pt x="4183" y="12324"/>
                  </a:lnTo>
                  <a:lnTo>
                    <a:pt x="4127" y="12213"/>
                  </a:lnTo>
                  <a:lnTo>
                    <a:pt x="3959" y="11934"/>
                  </a:lnTo>
                  <a:lnTo>
                    <a:pt x="3681" y="11767"/>
                  </a:lnTo>
                  <a:lnTo>
                    <a:pt x="3513" y="11711"/>
                  </a:lnTo>
                  <a:close/>
                  <a:moveTo>
                    <a:pt x="13273" y="11711"/>
                  </a:moveTo>
                  <a:lnTo>
                    <a:pt x="13161" y="11767"/>
                  </a:lnTo>
                  <a:lnTo>
                    <a:pt x="12882" y="11934"/>
                  </a:lnTo>
                  <a:lnTo>
                    <a:pt x="12715" y="12213"/>
                  </a:lnTo>
                  <a:lnTo>
                    <a:pt x="12659" y="12324"/>
                  </a:lnTo>
                  <a:lnTo>
                    <a:pt x="12603" y="12492"/>
                  </a:lnTo>
                  <a:lnTo>
                    <a:pt x="12659" y="12659"/>
                  </a:lnTo>
                  <a:lnTo>
                    <a:pt x="12715" y="12826"/>
                  </a:lnTo>
                  <a:lnTo>
                    <a:pt x="12882" y="13105"/>
                  </a:lnTo>
                  <a:lnTo>
                    <a:pt x="13161" y="13272"/>
                  </a:lnTo>
                  <a:lnTo>
                    <a:pt x="13273" y="13328"/>
                  </a:lnTo>
                  <a:lnTo>
                    <a:pt x="13607" y="13328"/>
                  </a:lnTo>
                  <a:lnTo>
                    <a:pt x="13774" y="13272"/>
                  </a:lnTo>
                  <a:lnTo>
                    <a:pt x="14053" y="13105"/>
                  </a:lnTo>
                  <a:lnTo>
                    <a:pt x="14221" y="12826"/>
                  </a:lnTo>
                  <a:lnTo>
                    <a:pt x="14276" y="12659"/>
                  </a:lnTo>
                  <a:lnTo>
                    <a:pt x="14276" y="12492"/>
                  </a:lnTo>
                  <a:lnTo>
                    <a:pt x="14276" y="12324"/>
                  </a:lnTo>
                  <a:lnTo>
                    <a:pt x="14221" y="12213"/>
                  </a:lnTo>
                  <a:lnTo>
                    <a:pt x="14053" y="11934"/>
                  </a:lnTo>
                  <a:lnTo>
                    <a:pt x="13774" y="11767"/>
                  </a:lnTo>
                  <a:lnTo>
                    <a:pt x="13607" y="11711"/>
                  </a:lnTo>
                  <a:close/>
                  <a:moveTo>
                    <a:pt x="16674" y="11711"/>
                  </a:moveTo>
                  <a:lnTo>
                    <a:pt x="16507" y="11767"/>
                  </a:lnTo>
                  <a:lnTo>
                    <a:pt x="16228" y="11934"/>
                  </a:lnTo>
                  <a:lnTo>
                    <a:pt x="16061" y="12213"/>
                  </a:lnTo>
                  <a:lnTo>
                    <a:pt x="16005" y="12324"/>
                  </a:lnTo>
                  <a:lnTo>
                    <a:pt x="16005" y="12492"/>
                  </a:lnTo>
                  <a:lnTo>
                    <a:pt x="16005" y="12659"/>
                  </a:lnTo>
                  <a:lnTo>
                    <a:pt x="16061" y="12826"/>
                  </a:lnTo>
                  <a:lnTo>
                    <a:pt x="16228" y="13105"/>
                  </a:lnTo>
                  <a:lnTo>
                    <a:pt x="16507" y="13272"/>
                  </a:lnTo>
                  <a:lnTo>
                    <a:pt x="16674" y="13328"/>
                  </a:lnTo>
                  <a:lnTo>
                    <a:pt x="17009" y="13328"/>
                  </a:lnTo>
                  <a:lnTo>
                    <a:pt x="17120" y="13272"/>
                  </a:lnTo>
                  <a:lnTo>
                    <a:pt x="17399" y="13105"/>
                  </a:lnTo>
                  <a:lnTo>
                    <a:pt x="17567" y="12826"/>
                  </a:lnTo>
                  <a:lnTo>
                    <a:pt x="17622" y="12659"/>
                  </a:lnTo>
                  <a:lnTo>
                    <a:pt x="17678" y="12492"/>
                  </a:lnTo>
                  <a:lnTo>
                    <a:pt x="17622" y="12324"/>
                  </a:lnTo>
                  <a:lnTo>
                    <a:pt x="17567" y="12213"/>
                  </a:lnTo>
                  <a:lnTo>
                    <a:pt x="17399" y="11934"/>
                  </a:lnTo>
                  <a:lnTo>
                    <a:pt x="17120" y="11767"/>
                  </a:lnTo>
                  <a:lnTo>
                    <a:pt x="17009" y="11711"/>
                  </a:lnTo>
                  <a:close/>
                  <a:moveTo>
                    <a:pt x="20020" y="11711"/>
                  </a:moveTo>
                  <a:lnTo>
                    <a:pt x="19853" y="11767"/>
                  </a:lnTo>
                  <a:lnTo>
                    <a:pt x="19630" y="11934"/>
                  </a:lnTo>
                  <a:lnTo>
                    <a:pt x="19407" y="12213"/>
                  </a:lnTo>
                  <a:lnTo>
                    <a:pt x="19351" y="12324"/>
                  </a:lnTo>
                  <a:lnTo>
                    <a:pt x="19351" y="12492"/>
                  </a:lnTo>
                  <a:lnTo>
                    <a:pt x="19351" y="12659"/>
                  </a:lnTo>
                  <a:lnTo>
                    <a:pt x="19407" y="12826"/>
                  </a:lnTo>
                  <a:lnTo>
                    <a:pt x="19630" y="13105"/>
                  </a:lnTo>
                  <a:lnTo>
                    <a:pt x="19853" y="13272"/>
                  </a:lnTo>
                  <a:lnTo>
                    <a:pt x="20020" y="13328"/>
                  </a:lnTo>
                  <a:lnTo>
                    <a:pt x="20355" y="13328"/>
                  </a:lnTo>
                  <a:lnTo>
                    <a:pt x="20522" y="13272"/>
                  </a:lnTo>
                  <a:lnTo>
                    <a:pt x="20801" y="13105"/>
                  </a:lnTo>
                  <a:lnTo>
                    <a:pt x="20968" y="12826"/>
                  </a:lnTo>
                  <a:lnTo>
                    <a:pt x="21024" y="12659"/>
                  </a:lnTo>
                  <a:lnTo>
                    <a:pt x="21024" y="12492"/>
                  </a:lnTo>
                  <a:lnTo>
                    <a:pt x="21024" y="12324"/>
                  </a:lnTo>
                  <a:lnTo>
                    <a:pt x="20968" y="12213"/>
                  </a:lnTo>
                  <a:lnTo>
                    <a:pt x="20801" y="11934"/>
                  </a:lnTo>
                  <a:lnTo>
                    <a:pt x="20522" y="11767"/>
                  </a:lnTo>
                  <a:lnTo>
                    <a:pt x="20355" y="11711"/>
                  </a:lnTo>
                  <a:close/>
                  <a:moveTo>
                    <a:pt x="25095" y="11711"/>
                  </a:moveTo>
                  <a:lnTo>
                    <a:pt x="24928" y="11767"/>
                  </a:lnTo>
                  <a:lnTo>
                    <a:pt x="24705" y="11934"/>
                  </a:lnTo>
                  <a:lnTo>
                    <a:pt x="24482" y="12213"/>
                  </a:lnTo>
                  <a:lnTo>
                    <a:pt x="24426" y="12324"/>
                  </a:lnTo>
                  <a:lnTo>
                    <a:pt x="24426" y="12492"/>
                  </a:lnTo>
                  <a:lnTo>
                    <a:pt x="24426" y="12659"/>
                  </a:lnTo>
                  <a:lnTo>
                    <a:pt x="24482" y="12826"/>
                  </a:lnTo>
                  <a:lnTo>
                    <a:pt x="24705" y="13105"/>
                  </a:lnTo>
                  <a:lnTo>
                    <a:pt x="24928" y="13272"/>
                  </a:lnTo>
                  <a:lnTo>
                    <a:pt x="25095" y="13328"/>
                  </a:lnTo>
                  <a:lnTo>
                    <a:pt x="25430" y="13328"/>
                  </a:lnTo>
                  <a:lnTo>
                    <a:pt x="25597" y="13272"/>
                  </a:lnTo>
                  <a:lnTo>
                    <a:pt x="25876" y="13105"/>
                  </a:lnTo>
                  <a:lnTo>
                    <a:pt x="26043" y="12826"/>
                  </a:lnTo>
                  <a:lnTo>
                    <a:pt x="26099" y="12659"/>
                  </a:lnTo>
                  <a:lnTo>
                    <a:pt x="26099" y="12492"/>
                  </a:lnTo>
                  <a:lnTo>
                    <a:pt x="26099" y="12324"/>
                  </a:lnTo>
                  <a:lnTo>
                    <a:pt x="26043" y="12213"/>
                  </a:lnTo>
                  <a:lnTo>
                    <a:pt x="25876" y="11934"/>
                  </a:lnTo>
                  <a:lnTo>
                    <a:pt x="25597" y="11767"/>
                  </a:lnTo>
                  <a:lnTo>
                    <a:pt x="25430" y="11711"/>
                  </a:lnTo>
                  <a:close/>
                  <a:moveTo>
                    <a:pt x="28441" y="11711"/>
                  </a:moveTo>
                  <a:lnTo>
                    <a:pt x="28274" y="11767"/>
                  </a:lnTo>
                  <a:lnTo>
                    <a:pt x="27995" y="11934"/>
                  </a:lnTo>
                  <a:lnTo>
                    <a:pt x="27828" y="12213"/>
                  </a:lnTo>
                  <a:lnTo>
                    <a:pt x="27772" y="12324"/>
                  </a:lnTo>
                  <a:lnTo>
                    <a:pt x="27772" y="12492"/>
                  </a:lnTo>
                  <a:lnTo>
                    <a:pt x="27772" y="12659"/>
                  </a:lnTo>
                  <a:lnTo>
                    <a:pt x="27828" y="12826"/>
                  </a:lnTo>
                  <a:lnTo>
                    <a:pt x="27995" y="13105"/>
                  </a:lnTo>
                  <a:lnTo>
                    <a:pt x="28274" y="13272"/>
                  </a:lnTo>
                  <a:lnTo>
                    <a:pt x="28441" y="13328"/>
                  </a:lnTo>
                  <a:lnTo>
                    <a:pt x="28776" y="13328"/>
                  </a:lnTo>
                  <a:lnTo>
                    <a:pt x="28943" y="13272"/>
                  </a:lnTo>
                  <a:lnTo>
                    <a:pt x="29166" y="13105"/>
                  </a:lnTo>
                  <a:lnTo>
                    <a:pt x="29333" y="12826"/>
                  </a:lnTo>
                  <a:lnTo>
                    <a:pt x="29389" y="12659"/>
                  </a:lnTo>
                  <a:lnTo>
                    <a:pt x="29445" y="12492"/>
                  </a:lnTo>
                  <a:lnTo>
                    <a:pt x="29389" y="12324"/>
                  </a:lnTo>
                  <a:lnTo>
                    <a:pt x="29333" y="12213"/>
                  </a:lnTo>
                  <a:lnTo>
                    <a:pt x="29166" y="11934"/>
                  </a:lnTo>
                  <a:lnTo>
                    <a:pt x="28943" y="11767"/>
                  </a:lnTo>
                  <a:lnTo>
                    <a:pt x="28776" y="11711"/>
                  </a:lnTo>
                  <a:close/>
                  <a:moveTo>
                    <a:pt x="40152" y="11711"/>
                  </a:moveTo>
                  <a:lnTo>
                    <a:pt x="40041" y="11767"/>
                  </a:lnTo>
                  <a:lnTo>
                    <a:pt x="39762" y="11934"/>
                  </a:lnTo>
                  <a:lnTo>
                    <a:pt x="39595" y="12213"/>
                  </a:lnTo>
                  <a:lnTo>
                    <a:pt x="39539" y="12324"/>
                  </a:lnTo>
                  <a:lnTo>
                    <a:pt x="39539" y="12492"/>
                  </a:lnTo>
                  <a:lnTo>
                    <a:pt x="39539" y="12659"/>
                  </a:lnTo>
                  <a:lnTo>
                    <a:pt x="39595" y="12826"/>
                  </a:lnTo>
                  <a:lnTo>
                    <a:pt x="39762" y="13105"/>
                  </a:lnTo>
                  <a:lnTo>
                    <a:pt x="40041" y="13272"/>
                  </a:lnTo>
                  <a:lnTo>
                    <a:pt x="40152" y="13328"/>
                  </a:lnTo>
                  <a:lnTo>
                    <a:pt x="40487" y="13328"/>
                  </a:lnTo>
                  <a:lnTo>
                    <a:pt x="40654" y="13272"/>
                  </a:lnTo>
                  <a:lnTo>
                    <a:pt x="40933" y="13105"/>
                  </a:lnTo>
                  <a:lnTo>
                    <a:pt x="41100" y="12826"/>
                  </a:lnTo>
                  <a:lnTo>
                    <a:pt x="41156" y="12659"/>
                  </a:lnTo>
                  <a:lnTo>
                    <a:pt x="41156" y="12492"/>
                  </a:lnTo>
                  <a:lnTo>
                    <a:pt x="41156" y="12324"/>
                  </a:lnTo>
                  <a:lnTo>
                    <a:pt x="41100" y="12213"/>
                  </a:lnTo>
                  <a:lnTo>
                    <a:pt x="40933" y="11934"/>
                  </a:lnTo>
                  <a:lnTo>
                    <a:pt x="40654" y="11767"/>
                  </a:lnTo>
                  <a:lnTo>
                    <a:pt x="40487" y="11711"/>
                  </a:lnTo>
                  <a:close/>
                  <a:moveTo>
                    <a:pt x="48517" y="11711"/>
                  </a:moveTo>
                  <a:lnTo>
                    <a:pt x="48350" y="11767"/>
                  </a:lnTo>
                  <a:lnTo>
                    <a:pt x="48127" y="11934"/>
                  </a:lnTo>
                  <a:lnTo>
                    <a:pt x="47904" y="12213"/>
                  </a:lnTo>
                  <a:lnTo>
                    <a:pt x="47904" y="12324"/>
                  </a:lnTo>
                  <a:lnTo>
                    <a:pt x="47848" y="12492"/>
                  </a:lnTo>
                  <a:lnTo>
                    <a:pt x="47904" y="12659"/>
                  </a:lnTo>
                  <a:lnTo>
                    <a:pt x="47904" y="12826"/>
                  </a:lnTo>
                  <a:lnTo>
                    <a:pt x="48127" y="13105"/>
                  </a:lnTo>
                  <a:lnTo>
                    <a:pt x="48350" y="13272"/>
                  </a:lnTo>
                  <a:lnTo>
                    <a:pt x="48517" y="13328"/>
                  </a:lnTo>
                  <a:lnTo>
                    <a:pt x="48852" y="13328"/>
                  </a:lnTo>
                  <a:lnTo>
                    <a:pt x="49019" y="13272"/>
                  </a:lnTo>
                  <a:lnTo>
                    <a:pt x="49298" y="13105"/>
                  </a:lnTo>
                  <a:lnTo>
                    <a:pt x="49465" y="12826"/>
                  </a:lnTo>
                  <a:lnTo>
                    <a:pt x="49521" y="12659"/>
                  </a:lnTo>
                  <a:lnTo>
                    <a:pt x="49521" y="12492"/>
                  </a:lnTo>
                  <a:lnTo>
                    <a:pt x="49521" y="12324"/>
                  </a:lnTo>
                  <a:lnTo>
                    <a:pt x="49465" y="12213"/>
                  </a:lnTo>
                  <a:lnTo>
                    <a:pt x="49298" y="11934"/>
                  </a:lnTo>
                  <a:lnTo>
                    <a:pt x="49019" y="11767"/>
                  </a:lnTo>
                  <a:lnTo>
                    <a:pt x="48852" y="11711"/>
                  </a:lnTo>
                  <a:close/>
                  <a:moveTo>
                    <a:pt x="51808" y="11711"/>
                  </a:moveTo>
                  <a:lnTo>
                    <a:pt x="51696" y="11767"/>
                  </a:lnTo>
                  <a:lnTo>
                    <a:pt x="51417" y="11934"/>
                  </a:lnTo>
                  <a:lnTo>
                    <a:pt x="51250" y="12213"/>
                  </a:lnTo>
                  <a:lnTo>
                    <a:pt x="51194" y="12324"/>
                  </a:lnTo>
                  <a:lnTo>
                    <a:pt x="51194" y="12492"/>
                  </a:lnTo>
                  <a:lnTo>
                    <a:pt x="51194" y="12659"/>
                  </a:lnTo>
                  <a:lnTo>
                    <a:pt x="51250" y="12826"/>
                  </a:lnTo>
                  <a:lnTo>
                    <a:pt x="51417" y="13105"/>
                  </a:lnTo>
                  <a:lnTo>
                    <a:pt x="51696" y="13272"/>
                  </a:lnTo>
                  <a:lnTo>
                    <a:pt x="51808" y="13328"/>
                  </a:lnTo>
                  <a:lnTo>
                    <a:pt x="52142" y="13328"/>
                  </a:lnTo>
                  <a:lnTo>
                    <a:pt x="52309" y="13272"/>
                  </a:lnTo>
                  <a:lnTo>
                    <a:pt x="52588" y="13105"/>
                  </a:lnTo>
                  <a:lnTo>
                    <a:pt x="52756" y="12826"/>
                  </a:lnTo>
                  <a:lnTo>
                    <a:pt x="52811" y="12659"/>
                  </a:lnTo>
                  <a:lnTo>
                    <a:pt x="52811" y="12492"/>
                  </a:lnTo>
                  <a:lnTo>
                    <a:pt x="52811" y="12324"/>
                  </a:lnTo>
                  <a:lnTo>
                    <a:pt x="52756" y="12213"/>
                  </a:lnTo>
                  <a:lnTo>
                    <a:pt x="52588" y="11934"/>
                  </a:lnTo>
                  <a:lnTo>
                    <a:pt x="52309" y="11767"/>
                  </a:lnTo>
                  <a:lnTo>
                    <a:pt x="52142" y="11711"/>
                  </a:lnTo>
                  <a:close/>
                  <a:moveTo>
                    <a:pt x="56938" y="11711"/>
                  </a:moveTo>
                  <a:lnTo>
                    <a:pt x="56771" y="11767"/>
                  </a:lnTo>
                  <a:lnTo>
                    <a:pt x="56492" y="11934"/>
                  </a:lnTo>
                  <a:lnTo>
                    <a:pt x="56325" y="12213"/>
                  </a:lnTo>
                  <a:lnTo>
                    <a:pt x="56269" y="12324"/>
                  </a:lnTo>
                  <a:lnTo>
                    <a:pt x="56269" y="12492"/>
                  </a:lnTo>
                  <a:lnTo>
                    <a:pt x="56269" y="12659"/>
                  </a:lnTo>
                  <a:lnTo>
                    <a:pt x="56325" y="12826"/>
                  </a:lnTo>
                  <a:lnTo>
                    <a:pt x="56492" y="13105"/>
                  </a:lnTo>
                  <a:lnTo>
                    <a:pt x="56771" y="13272"/>
                  </a:lnTo>
                  <a:lnTo>
                    <a:pt x="56938" y="13328"/>
                  </a:lnTo>
                  <a:lnTo>
                    <a:pt x="57273" y="13328"/>
                  </a:lnTo>
                  <a:lnTo>
                    <a:pt x="57440" y="13272"/>
                  </a:lnTo>
                  <a:lnTo>
                    <a:pt x="57663" y="13105"/>
                  </a:lnTo>
                  <a:lnTo>
                    <a:pt x="57830" y="12826"/>
                  </a:lnTo>
                  <a:lnTo>
                    <a:pt x="57886" y="12659"/>
                  </a:lnTo>
                  <a:lnTo>
                    <a:pt x="57942" y="12492"/>
                  </a:lnTo>
                  <a:lnTo>
                    <a:pt x="57886" y="12324"/>
                  </a:lnTo>
                  <a:lnTo>
                    <a:pt x="57830" y="12213"/>
                  </a:lnTo>
                  <a:lnTo>
                    <a:pt x="57663" y="11934"/>
                  </a:lnTo>
                  <a:lnTo>
                    <a:pt x="57440" y="11767"/>
                  </a:lnTo>
                  <a:lnTo>
                    <a:pt x="57273" y="11711"/>
                  </a:lnTo>
                  <a:close/>
                  <a:moveTo>
                    <a:pt x="62013" y="11711"/>
                  </a:moveTo>
                  <a:lnTo>
                    <a:pt x="61846" y="11767"/>
                  </a:lnTo>
                  <a:lnTo>
                    <a:pt x="61567" y="11934"/>
                  </a:lnTo>
                  <a:lnTo>
                    <a:pt x="61399" y="12213"/>
                  </a:lnTo>
                  <a:lnTo>
                    <a:pt x="61344" y="12324"/>
                  </a:lnTo>
                  <a:lnTo>
                    <a:pt x="61344" y="12492"/>
                  </a:lnTo>
                  <a:lnTo>
                    <a:pt x="61344" y="12659"/>
                  </a:lnTo>
                  <a:lnTo>
                    <a:pt x="61399" y="12826"/>
                  </a:lnTo>
                  <a:lnTo>
                    <a:pt x="61567" y="13105"/>
                  </a:lnTo>
                  <a:lnTo>
                    <a:pt x="61846" y="13272"/>
                  </a:lnTo>
                  <a:lnTo>
                    <a:pt x="62013" y="13328"/>
                  </a:lnTo>
                  <a:lnTo>
                    <a:pt x="62347" y="13328"/>
                  </a:lnTo>
                  <a:lnTo>
                    <a:pt x="62515" y="13272"/>
                  </a:lnTo>
                  <a:lnTo>
                    <a:pt x="62738" y="13105"/>
                  </a:lnTo>
                  <a:lnTo>
                    <a:pt x="62961" y="12826"/>
                  </a:lnTo>
                  <a:lnTo>
                    <a:pt x="62961" y="12659"/>
                  </a:lnTo>
                  <a:lnTo>
                    <a:pt x="63017" y="12492"/>
                  </a:lnTo>
                  <a:lnTo>
                    <a:pt x="62961" y="12324"/>
                  </a:lnTo>
                  <a:lnTo>
                    <a:pt x="62961" y="12213"/>
                  </a:lnTo>
                  <a:lnTo>
                    <a:pt x="62738" y="11934"/>
                  </a:lnTo>
                  <a:lnTo>
                    <a:pt x="62515" y="11767"/>
                  </a:lnTo>
                  <a:lnTo>
                    <a:pt x="62347" y="11711"/>
                  </a:lnTo>
                  <a:close/>
                  <a:moveTo>
                    <a:pt x="72051" y="11711"/>
                  </a:moveTo>
                  <a:lnTo>
                    <a:pt x="71884" y="11767"/>
                  </a:lnTo>
                  <a:lnTo>
                    <a:pt x="71605" y="11934"/>
                  </a:lnTo>
                  <a:lnTo>
                    <a:pt x="71438" y="12213"/>
                  </a:lnTo>
                  <a:lnTo>
                    <a:pt x="71382" y="12324"/>
                  </a:lnTo>
                  <a:lnTo>
                    <a:pt x="71382" y="12492"/>
                  </a:lnTo>
                  <a:lnTo>
                    <a:pt x="71382" y="12659"/>
                  </a:lnTo>
                  <a:lnTo>
                    <a:pt x="71438" y="12826"/>
                  </a:lnTo>
                  <a:lnTo>
                    <a:pt x="71605" y="13105"/>
                  </a:lnTo>
                  <a:lnTo>
                    <a:pt x="71884" y="13272"/>
                  </a:lnTo>
                  <a:lnTo>
                    <a:pt x="72051" y="13328"/>
                  </a:lnTo>
                  <a:lnTo>
                    <a:pt x="72386" y="13328"/>
                  </a:lnTo>
                  <a:lnTo>
                    <a:pt x="72553" y="13272"/>
                  </a:lnTo>
                  <a:lnTo>
                    <a:pt x="72776" y="13105"/>
                  </a:lnTo>
                  <a:lnTo>
                    <a:pt x="72999" y="12826"/>
                  </a:lnTo>
                  <a:lnTo>
                    <a:pt x="72999" y="12659"/>
                  </a:lnTo>
                  <a:lnTo>
                    <a:pt x="73055" y="12492"/>
                  </a:lnTo>
                  <a:lnTo>
                    <a:pt x="72999" y="12324"/>
                  </a:lnTo>
                  <a:lnTo>
                    <a:pt x="72999" y="12213"/>
                  </a:lnTo>
                  <a:lnTo>
                    <a:pt x="72776" y="11934"/>
                  </a:lnTo>
                  <a:lnTo>
                    <a:pt x="72553" y="11767"/>
                  </a:lnTo>
                  <a:lnTo>
                    <a:pt x="72386" y="11711"/>
                  </a:lnTo>
                  <a:close/>
                  <a:moveTo>
                    <a:pt x="80472" y="11711"/>
                  </a:moveTo>
                  <a:lnTo>
                    <a:pt x="80304" y="11767"/>
                  </a:lnTo>
                  <a:lnTo>
                    <a:pt x="80081" y="11934"/>
                  </a:lnTo>
                  <a:lnTo>
                    <a:pt x="79914" y="12213"/>
                  </a:lnTo>
                  <a:lnTo>
                    <a:pt x="79858" y="12324"/>
                  </a:lnTo>
                  <a:lnTo>
                    <a:pt x="79803" y="12492"/>
                  </a:lnTo>
                  <a:lnTo>
                    <a:pt x="79858" y="12659"/>
                  </a:lnTo>
                  <a:lnTo>
                    <a:pt x="79914" y="12826"/>
                  </a:lnTo>
                  <a:lnTo>
                    <a:pt x="80081" y="13105"/>
                  </a:lnTo>
                  <a:lnTo>
                    <a:pt x="80304" y="13272"/>
                  </a:lnTo>
                  <a:lnTo>
                    <a:pt x="80472" y="13328"/>
                  </a:lnTo>
                  <a:lnTo>
                    <a:pt x="80806" y="13328"/>
                  </a:lnTo>
                  <a:lnTo>
                    <a:pt x="80974" y="13272"/>
                  </a:lnTo>
                  <a:lnTo>
                    <a:pt x="81252" y="13105"/>
                  </a:lnTo>
                  <a:lnTo>
                    <a:pt x="81420" y="12826"/>
                  </a:lnTo>
                  <a:lnTo>
                    <a:pt x="81476" y="12659"/>
                  </a:lnTo>
                  <a:lnTo>
                    <a:pt x="81476" y="12492"/>
                  </a:lnTo>
                  <a:lnTo>
                    <a:pt x="81476" y="12324"/>
                  </a:lnTo>
                  <a:lnTo>
                    <a:pt x="81420" y="12213"/>
                  </a:lnTo>
                  <a:lnTo>
                    <a:pt x="81252" y="11934"/>
                  </a:lnTo>
                  <a:lnTo>
                    <a:pt x="80974" y="11767"/>
                  </a:lnTo>
                  <a:lnTo>
                    <a:pt x="80806" y="11711"/>
                  </a:lnTo>
                  <a:close/>
                  <a:moveTo>
                    <a:pt x="90621" y="11711"/>
                  </a:moveTo>
                  <a:lnTo>
                    <a:pt x="90510" y="11767"/>
                  </a:lnTo>
                  <a:lnTo>
                    <a:pt x="90231" y="11934"/>
                  </a:lnTo>
                  <a:lnTo>
                    <a:pt x="90064" y="12213"/>
                  </a:lnTo>
                  <a:lnTo>
                    <a:pt x="90008" y="12324"/>
                  </a:lnTo>
                  <a:lnTo>
                    <a:pt x="90008" y="12492"/>
                  </a:lnTo>
                  <a:lnTo>
                    <a:pt x="90008" y="12659"/>
                  </a:lnTo>
                  <a:lnTo>
                    <a:pt x="90064" y="12826"/>
                  </a:lnTo>
                  <a:lnTo>
                    <a:pt x="90231" y="13105"/>
                  </a:lnTo>
                  <a:lnTo>
                    <a:pt x="90510" y="13272"/>
                  </a:lnTo>
                  <a:lnTo>
                    <a:pt x="90621" y="13328"/>
                  </a:lnTo>
                  <a:lnTo>
                    <a:pt x="90956" y="13328"/>
                  </a:lnTo>
                  <a:lnTo>
                    <a:pt x="91123" y="13272"/>
                  </a:lnTo>
                  <a:lnTo>
                    <a:pt x="91402" y="13105"/>
                  </a:lnTo>
                  <a:lnTo>
                    <a:pt x="91569" y="12826"/>
                  </a:lnTo>
                  <a:lnTo>
                    <a:pt x="91625" y="12659"/>
                  </a:lnTo>
                  <a:lnTo>
                    <a:pt x="91625" y="12492"/>
                  </a:lnTo>
                  <a:lnTo>
                    <a:pt x="91625" y="12324"/>
                  </a:lnTo>
                  <a:lnTo>
                    <a:pt x="91569" y="12213"/>
                  </a:lnTo>
                  <a:lnTo>
                    <a:pt x="91402" y="11934"/>
                  </a:lnTo>
                  <a:lnTo>
                    <a:pt x="91123" y="11767"/>
                  </a:lnTo>
                  <a:lnTo>
                    <a:pt x="90956" y="11711"/>
                  </a:lnTo>
                  <a:close/>
                  <a:moveTo>
                    <a:pt x="98986" y="11711"/>
                  </a:moveTo>
                  <a:lnTo>
                    <a:pt x="98875" y="11767"/>
                  </a:lnTo>
                  <a:lnTo>
                    <a:pt x="98596" y="11934"/>
                  </a:lnTo>
                  <a:lnTo>
                    <a:pt x="98429" y="12213"/>
                  </a:lnTo>
                  <a:lnTo>
                    <a:pt x="98373" y="12324"/>
                  </a:lnTo>
                  <a:lnTo>
                    <a:pt x="98373" y="12492"/>
                  </a:lnTo>
                  <a:lnTo>
                    <a:pt x="98373" y="12659"/>
                  </a:lnTo>
                  <a:lnTo>
                    <a:pt x="98429" y="12826"/>
                  </a:lnTo>
                  <a:lnTo>
                    <a:pt x="98596" y="13105"/>
                  </a:lnTo>
                  <a:lnTo>
                    <a:pt x="98875" y="13272"/>
                  </a:lnTo>
                  <a:lnTo>
                    <a:pt x="98986" y="13328"/>
                  </a:lnTo>
                  <a:lnTo>
                    <a:pt x="99321" y="13328"/>
                  </a:lnTo>
                  <a:lnTo>
                    <a:pt x="99488" y="13272"/>
                  </a:lnTo>
                  <a:lnTo>
                    <a:pt x="99767" y="13105"/>
                  </a:lnTo>
                  <a:lnTo>
                    <a:pt x="99934" y="12826"/>
                  </a:lnTo>
                  <a:lnTo>
                    <a:pt x="99990" y="12659"/>
                  </a:lnTo>
                  <a:lnTo>
                    <a:pt x="99990" y="12492"/>
                  </a:lnTo>
                  <a:lnTo>
                    <a:pt x="99990" y="12324"/>
                  </a:lnTo>
                  <a:lnTo>
                    <a:pt x="99934" y="12213"/>
                  </a:lnTo>
                  <a:lnTo>
                    <a:pt x="99767" y="11934"/>
                  </a:lnTo>
                  <a:lnTo>
                    <a:pt x="99488" y="11767"/>
                  </a:lnTo>
                  <a:lnTo>
                    <a:pt x="99321" y="11711"/>
                  </a:lnTo>
                  <a:close/>
                  <a:moveTo>
                    <a:pt x="109080" y="11711"/>
                  </a:moveTo>
                  <a:lnTo>
                    <a:pt x="108969" y="11767"/>
                  </a:lnTo>
                  <a:lnTo>
                    <a:pt x="108690" y="11934"/>
                  </a:lnTo>
                  <a:lnTo>
                    <a:pt x="108523" y="12213"/>
                  </a:lnTo>
                  <a:lnTo>
                    <a:pt x="108467" y="12324"/>
                  </a:lnTo>
                  <a:lnTo>
                    <a:pt x="108467" y="12492"/>
                  </a:lnTo>
                  <a:lnTo>
                    <a:pt x="108467" y="12659"/>
                  </a:lnTo>
                  <a:lnTo>
                    <a:pt x="108523" y="12826"/>
                  </a:lnTo>
                  <a:lnTo>
                    <a:pt x="108690" y="13105"/>
                  </a:lnTo>
                  <a:lnTo>
                    <a:pt x="108969" y="13272"/>
                  </a:lnTo>
                  <a:lnTo>
                    <a:pt x="109080" y="13328"/>
                  </a:lnTo>
                  <a:lnTo>
                    <a:pt x="109415" y="13328"/>
                  </a:lnTo>
                  <a:lnTo>
                    <a:pt x="109582" y="13272"/>
                  </a:lnTo>
                  <a:lnTo>
                    <a:pt x="109861" y="13105"/>
                  </a:lnTo>
                  <a:lnTo>
                    <a:pt x="110028" y="12826"/>
                  </a:lnTo>
                  <a:lnTo>
                    <a:pt x="110084" y="12659"/>
                  </a:lnTo>
                  <a:lnTo>
                    <a:pt x="110084" y="12492"/>
                  </a:lnTo>
                  <a:lnTo>
                    <a:pt x="110084" y="12324"/>
                  </a:lnTo>
                  <a:lnTo>
                    <a:pt x="110028" y="12213"/>
                  </a:lnTo>
                  <a:lnTo>
                    <a:pt x="109861" y="11934"/>
                  </a:lnTo>
                  <a:lnTo>
                    <a:pt x="109582" y="11767"/>
                  </a:lnTo>
                  <a:lnTo>
                    <a:pt x="109415" y="11711"/>
                  </a:lnTo>
                  <a:close/>
                  <a:moveTo>
                    <a:pt x="112482" y="11711"/>
                  </a:moveTo>
                  <a:lnTo>
                    <a:pt x="112315" y="11767"/>
                  </a:lnTo>
                  <a:lnTo>
                    <a:pt x="112036" y="11934"/>
                  </a:lnTo>
                  <a:lnTo>
                    <a:pt x="111869" y="12213"/>
                  </a:lnTo>
                  <a:lnTo>
                    <a:pt x="111813" y="12324"/>
                  </a:lnTo>
                  <a:lnTo>
                    <a:pt x="111813" y="12492"/>
                  </a:lnTo>
                  <a:lnTo>
                    <a:pt x="111813" y="12659"/>
                  </a:lnTo>
                  <a:lnTo>
                    <a:pt x="111869" y="12826"/>
                  </a:lnTo>
                  <a:lnTo>
                    <a:pt x="112036" y="13105"/>
                  </a:lnTo>
                  <a:lnTo>
                    <a:pt x="112315" y="13272"/>
                  </a:lnTo>
                  <a:lnTo>
                    <a:pt x="112482" y="13328"/>
                  </a:lnTo>
                  <a:lnTo>
                    <a:pt x="112817" y="13328"/>
                  </a:lnTo>
                  <a:lnTo>
                    <a:pt x="112984" y="13272"/>
                  </a:lnTo>
                  <a:lnTo>
                    <a:pt x="113207" y="13105"/>
                  </a:lnTo>
                  <a:lnTo>
                    <a:pt x="113430" y="12826"/>
                  </a:lnTo>
                  <a:lnTo>
                    <a:pt x="113430" y="12659"/>
                  </a:lnTo>
                  <a:lnTo>
                    <a:pt x="113486" y="12492"/>
                  </a:lnTo>
                  <a:lnTo>
                    <a:pt x="113430" y="12324"/>
                  </a:lnTo>
                  <a:lnTo>
                    <a:pt x="113430" y="12213"/>
                  </a:lnTo>
                  <a:lnTo>
                    <a:pt x="113207" y="11934"/>
                  </a:lnTo>
                  <a:lnTo>
                    <a:pt x="112984" y="11767"/>
                  </a:lnTo>
                  <a:lnTo>
                    <a:pt x="112817" y="11711"/>
                  </a:lnTo>
                  <a:close/>
                  <a:moveTo>
                    <a:pt x="115828" y="11711"/>
                  </a:moveTo>
                  <a:lnTo>
                    <a:pt x="115661" y="11767"/>
                  </a:lnTo>
                  <a:lnTo>
                    <a:pt x="115438" y="11934"/>
                  </a:lnTo>
                  <a:lnTo>
                    <a:pt x="115270" y="12213"/>
                  </a:lnTo>
                  <a:lnTo>
                    <a:pt x="115215" y="12324"/>
                  </a:lnTo>
                  <a:lnTo>
                    <a:pt x="115159" y="12492"/>
                  </a:lnTo>
                  <a:lnTo>
                    <a:pt x="115215" y="12659"/>
                  </a:lnTo>
                  <a:lnTo>
                    <a:pt x="115270" y="12826"/>
                  </a:lnTo>
                  <a:lnTo>
                    <a:pt x="115438" y="13105"/>
                  </a:lnTo>
                  <a:lnTo>
                    <a:pt x="115661" y="13272"/>
                  </a:lnTo>
                  <a:lnTo>
                    <a:pt x="115828" y="13328"/>
                  </a:lnTo>
                  <a:lnTo>
                    <a:pt x="116163" y="13328"/>
                  </a:lnTo>
                  <a:lnTo>
                    <a:pt x="116330" y="13272"/>
                  </a:lnTo>
                  <a:lnTo>
                    <a:pt x="116609" y="13105"/>
                  </a:lnTo>
                  <a:lnTo>
                    <a:pt x="116776" y="12826"/>
                  </a:lnTo>
                  <a:lnTo>
                    <a:pt x="116832" y="12659"/>
                  </a:lnTo>
                  <a:lnTo>
                    <a:pt x="116832" y="12492"/>
                  </a:lnTo>
                  <a:lnTo>
                    <a:pt x="116832" y="12324"/>
                  </a:lnTo>
                  <a:lnTo>
                    <a:pt x="116776" y="12213"/>
                  </a:lnTo>
                  <a:lnTo>
                    <a:pt x="116609" y="11934"/>
                  </a:lnTo>
                  <a:lnTo>
                    <a:pt x="116330" y="11767"/>
                  </a:lnTo>
                  <a:lnTo>
                    <a:pt x="116163" y="11711"/>
                  </a:lnTo>
                  <a:close/>
                  <a:moveTo>
                    <a:pt x="120903" y="11711"/>
                  </a:moveTo>
                  <a:lnTo>
                    <a:pt x="120736" y="11767"/>
                  </a:lnTo>
                  <a:lnTo>
                    <a:pt x="120512" y="11934"/>
                  </a:lnTo>
                  <a:lnTo>
                    <a:pt x="120345" y="12213"/>
                  </a:lnTo>
                  <a:lnTo>
                    <a:pt x="120289" y="12324"/>
                  </a:lnTo>
                  <a:lnTo>
                    <a:pt x="120234" y="12492"/>
                  </a:lnTo>
                  <a:lnTo>
                    <a:pt x="120289" y="12659"/>
                  </a:lnTo>
                  <a:lnTo>
                    <a:pt x="120345" y="12826"/>
                  </a:lnTo>
                  <a:lnTo>
                    <a:pt x="120512" y="13105"/>
                  </a:lnTo>
                  <a:lnTo>
                    <a:pt x="120736" y="13272"/>
                  </a:lnTo>
                  <a:lnTo>
                    <a:pt x="120903" y="13328"/>
                  </a:lnTo>
                  <a:lnTo>
                    <a:pt x="121237" y="13328"/>
                  </a:lnTo>
                  <a:lnTo>
                    <a:pt x="121405" y="13272"/>
                  </a:lnTo>
                  <a:lnTo>
                    <a:pt x="121684" y="13105"/>
                  </a:lnTo>
                  <a:lnTo>
                    <a:pt x="121851" y="12826"/>
                  </a:lnTo>
                  <a:lnTo>
                    <a:pt x="121907" y="12659"/>
                  </a:lnTo>
                  <a:lnTo>
                    <a:pt x="121907" y="12492"/>
                  </a:lnTo>
                  <a:lnTo>
                    <a:pt x="121907" y="12324"/>
                  </a:lnTo>
                  <a:lnTo>
                    <a:pt x="121851" y="12213"/>
                  </a:lnTo>
                  <a:lnTo>
                    <a:pt x="121684" y="11934"/>
                  </a:lnTo>
                  <a:lnTo>
                    <a:pt x="121405" y="11767"/>
                  </a:lnTo>
                  <a:lnTo>
                    <a:pt x="121237" y="11711"/>
                  </a:lnTo>
                  <a:close/>
                  <a:moveTo>
                    <a:pt x="124249" y="11711"/>
                  </a:moveTo>
                  <a:lnTo>
                    <a:pt x="124082" y="11767"/>
                  </a:lnTo>
                  <a:lnTo>
                    <a:pt x="123803" y="11934"/>
                  </a:lnTo>
                  <a:lnTo>
                    <a:pt x="123635" y="12213"/>
                  </a:lnTo>
                  <a:lnTo>
                    <a:pt x="123580" y="12324"/>
                  </a:lnTo>
                  <a:lnTo>
                    <a:pt x="123580" y="12492"/>
                  </a:lnTo>
                  <a:lnTo>
                    <a:pt x="123580" y="12659"/>
                  </a:lnTo>
                  <a:lnTo>
                    <a:pt x="123635" y="12826"/>
                  </a:lnTo>
                  <a:lnTo>
                    <a:pt x="123803" y="13105"/>
                  </a:lnTo>
                  <a:lnTo>
                    <a:pt x="124082" y="13272"/>
                  </a:lnTo>
                  <a:lnTo>
                    <a:pt x="124249" y="13328"/>
                  </a:lnTo>
                  <a:lnTo>
                    <a:pt x="124583" y="13328"/>
                  </a:lnTo>
                  <a:lnTo>
                    <a:pt x="124751" y="13272"/>
                  </a:lnTo>
                  <a:lnTo>
                    <a:pt x="124974" y="13105"/>
                  </a:lnTo>
                  <a:lnTo>
                    <a:pt x="125197" y="12826"/>
                  </a:lnTo>
                  <a:lnTo>
                    <a:pt x="125253" y="12659"/>
                  </a:lnTo>
                  <a:lnTo>
                    <a:pt x="125253" y="12492"/>
                  </a:lnTo>
                  <a:lnTo>
                    <a:pt x="125253" y="12324"/>
                  </a:lnTo>
                  <a:lnTo>
                    <a:pt x="125197" y="12213"/>
                  </a:lnTo>
                  <a:lnTo>
                    <a:pt x="124974" y="11934"/>
                  </a:lnTo>
                  <a:lnTo>
                    <a:pt x="124751" y="11767"/>
                  </a:lnTo>
                  <a:lnTo>
                    <a:pt x="124583" y="11711"/>
                  </a:lnTo>
                  <a:close/>
                  <a:moveTo>
                    <a:pt x="136016" y="11711"/>
                  </a:moveTo>
                  <a:lnTo>
                    <a:pt x="135848" y="11767"/>
                  </a:lnTo>
                  <a:lnTo>
                    <a:pt x="135570" y="11934"/>
                  </a:lnTo>
                  <a:lnTo>
                    <a:pt x="135402" y="12213"/>
                  </a:lnTo>
                  <a:lnTo>
                    <a:pt x="135346" y="12324"/>
                  </a:lnTo>
                  <a:lnTo>
                    <a:pt x="135346" y="12492"/>
                  </a:lnTo>
                  <a:lnTo>
                    <a:pt x="135346" y="12659"/>
                  </a:lnTo>
                  <a:lnTo>
                    <a:pt x="135402" y="12826"/>
                  </a:lnTo>
                  <a:lnTo>
                    <a:pt x="135570" y="13105"/>
                  </a:lnTo>
                  <a:lnTo>
                    <a:pt x="135848" y="13272"/>
                  </a:lnTo>
                  <a:lnTo>
                    <a:pt x="136016" y="13328"/>
                  </a:lnTo>
                  <a:lnTo>
                    <a:pt x="136350" y="13328"/>
                  </a:lnTo>
                  <a:lnTo>
                    <a:pt x="136462" y="13272"/>
                  </a:lnTo>
                  <a:lnTo>
                    <a:pt x="136741" y="13105"/>
                  </a:lnTo>
                  <a:lnTo>
                    <a:pt x="136908" y="12826"/>
                  </a:lnTo>
                  <a:lnTo>
                    <a:pt x="136964" y="12659"/>
                  </a:lnTo>
                  <a:lnTo>
                    <a:pt x="137019" y="12492"/>
                  </a:lnTo>
                  <a:lnTo>
                    <a:pt x="136964" y="12324"/>
                  </a:lnTo>
                  <a:lnTo>
                    <a:pt x="136908" y="12213"/>
                  </a:lnTo>
                  <a:lnTo>
                    <a:pt x="136741" y="11934"/>
                  </a:lnTo>
                  <a:lnTo>
                    <a:pt x="136462" y="11767"/>
                  </a:lnTo>
                  <a:lnTo>
                    <a:pt x="136350" y="11711"/>
                  </a:lnTo>
                  <a:close/>
                  <a:moveTo>
                    <a:pt x="144325" y="11711"/>
                  </a:moveTo>
                  <a:lnTo>
                    <a:pt x="144158" y="11767"/>
                  </a:lnTo>
                  <a:lnTo>
                    <a:pt x="143935" y="11934"/>
                  </a:lnTo>
                  <a:lnTo>
                    <a:pt x="143712" y="12213"/>
                  </a:lnTo>
                  <a:lnTo>
                    <a:pt x="143656" y="12324"/>
                  </a:lnTo>
                  <a:lnTo>
                    <a:pt x="143656" y="12492"/>
                  </a:lnTo>
                  <a:lnTo>
                    <a:pt x="143656" y="12659"/>
                  </a:lnTo>
                  <a:lnTo>
                    <a:pt x="143712" y="12826"/>
                  </a:lnTo>
                  <a:lnTo>
                    <a:pt x="143935" y="13105"/>
                  </a:lnTo>
                  <a:lnTo>
                    <a:pt x="144158" y="13272"/>
                  </a:lnTo>
                  <a:lnTo>
                    <a:pt x="144325" y="13328"/>
                  </a:lnTo>
                  <a:lnTo>
                    <a:pt x="144660" y="13328"/>
                  </a:lnTo>
                  <a:lnTo>
                    <a:pt x="144827" y="13272"/>
                  </a:lnTo>
                  <a:lnTo>
                    <a:pt x="145106" y="13105"/>
                  </a:lnTo>
                  <a:lnTo>
                    <a:pt x="145273" y="12826"/>
                  </a:lnTo>
                  <a:lnTo>
                    <a:pt x="145329" y="12659"/>
                  </a:lnTo>
                  <a:lnTo>
                    <a:pt x="145329" y="12492"/>
                  </a:lnTo>
                  <a:lnTo>
                    <a:pt x="145329" y="12324"/>
                  </a:lnTo>
                  <a:lnTo>
                    <a:pt x="145273" y="12213"/>
                  </a:lnTo>
                  <a:lnTo>
                    <a:pt x="145106" y="11934"/>
                  </a:lnTo>
                  <a:lnTo>
                    <a:pt x="144827" y="11767"/>
                  </a:lnTo>
                  <a:lnTo>
                    <a:pt x="144660" y="11711"/>
                  </a:lnTo>
                  <a:close/>
                  <a:moveTo>
                    <a:pt x="147615" y="11711"/>
                  </a:moveTo>
                  <a:lnTo>
                    <a:pt x="147504" y="11767"/>
                  </a:lnTo>
                  <a:lnTo>
                    <a:pt x="147225" y="11934"/>
                  </a:lnTo>
                  <a:lnTo>
                    <a:pt x="147058" y="12213"/>
                  </a:lnTo>
                  <a:lnTo>
                    <a:pt x="147002" y="12324"/>
                  </a:lnTo>
                  <a:lnTo>
                    <a:pt x="147002" y="12492"/>
                  </a:lnTo>
                  <a:lnTo>
                    <a:pt x="147002" y="12659"/>
                  </a:lnTo>
                  <a:lnTo>
                    <a:pt x="147058" y="12826"/>
                  </a:lnTo>
                  <a:lnTo>
                    <a:pt x="147225" y="13105"/>
                  </a:lnTo>
                  <a:lnTo>
                    <a:pt x="147504" y="13272"/>
                  </a:lnTo>
                  <a:lnTo>
                    <a:pt x="147615" y="13328"/>
                  </a:lnTo>
                  <a:lnTo>
                    <a:pt x="147950" y="13328"/>
                  </a:lnTo>
                  <a:lnTo>
                    <a:pt x="148117" y="13272"/>
                  </a:lnTo>
                  <a:lnTo>
                    <a:pt x="148396" y="13105"/>
                  </a:lnTo>
                  <a:lnTo>
                    <a:pt x="148563" y="12826"/>
                  </a:lnTo>
                  <a:lnTo>
                    <a:pt x="148619" y="12659"/>
                  </a:lnTo>
                  <a:lnTo>
                    <a:pt x="148619" y="12492"/>
                  </a:lnTo>
                  <a:lnTo>
                    <a:pt x="148619" y="12324"/>
                  </a:lnTo>
                  <a:lnTo>
                    <a:pt x="148563" y="12213"/>
                  </a:lnTo>
                  <a:lnTo>
                    <a:pt x="148396" y="11934"/>
                  </a:lnTo>
                  <a:lnTo>
                    <a:pt x="148117" y="11767"/>
                  </a:lnTo>
                  <a:lnTo>
                    <a:pt x="147950" y="11711"/>
                  </a:lnTo>
                  <a:close/>
                  <a:moveTo>
                    <a:pt x="152746" y="11711"/>
                  </a:moveTo>
                  <a:lnTo>
                    <a:pt x="152578" y="11767"/>
                  </a:lnTo>
                  <a:lnTo>
                    <a:pt x="152300" y="11934"/>
                  </a:lnTo>
                  <a:lnTo>
                    <a:pt x="152132" y="12213"/>
                  </a:lnTo>
                  <a:lnTo>
                    <a:pt x="152077" y="12324"/>
                  </a:lnTo>
                  <a:lnTo>
                    <a:pt x="152077" y="12492"/>
                  </a:lnTo>
                  <a:lnTo>
                    <a:pt x="152077" y="12659"/>
                  </a:lnTo>
                  <a:lnTo>
                    <a:pt x="152132" y="12826"/>
                  </a:lnTo>
                  <a:lnTo>
                    <a:pt x="152300" y="13105"/>
                  </a:lnTo>
                  <a:lnTo>
                    <a:pt x="152578" y="13272"/>
                  </a:lnTo>
                  <a:lnTo>
                    <a:pt x="152746" y="13328"/>
                  </a:lnTo>
                  <a:lnTo>
                    <a:pt x="153080" y="13328"/>
                  </a:lnTo>
                  <a:lnTo>
                    <a:pt x="153192" y="13272"/>
                  </a:lnTo>
                  <a:lnTo>
                    <a:pt x="153471" y="13105"/>
                  </a:lnTo>
                  <a:lnTo>
                    <a:pt x="153638" y="12826"/>
                  </a:lnTo>
                  <a:lnTo>
                    <a:pt x="153694" y="12659"/>
                  </a:lnTo>
                  <a:lnTo>
                    <a:pt x="153694" y="12492"/>
                  </a:lnTo>
                  <a:lnTo>
                    <a:pt x="153694" y="12324"/>
                  </a:lnTo>
                  <a:lnTo>
                    <a:pt x="153638" y="12213"/>
                  </a:lnTo>
                  <a:lnTo>
                    <a:pt x="153471" y="11934"/>
                  </a:lnTo>
                  <a:lnTo>
                    <a:pt x="153192" y="11767"/>
                  </a:lnTo>
                  <a:lnTo>
                    <a:pt x="153080" y="11711"/>
                  </a:lnTo>
                  <a:close/>
                  <a:moveTo>
                    <a:pt x="157821" y="11711"/>
                  </a:moveTo>
                  <a:lnTo>
                    <a:pt x="157653" y="11767"/>
                  </a:lnTo>
                  <a:lnTo>
                    <a:pt x="157374" y="11934"/>
                  </a:lnTo>
                  <a:lnTo>
                    <a:pt x="157207" y="12213"/>
                  </a:lnTo>
                  <a:lnTo>
                    <a:pt x="157151" y="12324"/>
                  </a:lnTo>
                  <a:lnTo>
                    <a:pt x="157151" y="12492"/>
                  </a:lnTo>
                  <a:lnTo>
                    <a:pt x="157151" y="12659"/>
                  </a:lnTo>
                  <a:lnTo>
                    <a:pt x="157207" y="12826"/>
                  </a:lnTo>
                  <a:lnTo>
                    <a:pt x="157374" y="13105"/>
                  </a:lnTo>
                  <a:lnTo>
                    <a:pt x="157653" y="13272"/>
                  </a:lnTo>
                  <a:lnTo>
                    <a:pt x="157821" y="13328"/>
                  </a:lnTo>
                  <a:lnTo>
                    <a:pt x="158155" y="13328"/>
                  </a:lnTo>
                  <a:lnTo>
                    <a:pt x="158322" y="13272"/>
                  </a:lnTo>
                  <a:lnTo>
                    <a:pt x="158546" y="13105"/>
                  </a:lnTo>
                  <a:lnTo>
                    <a:pt x="158713" y="12826"/>
                  </a:lnTo>
                  <a:lnTo>
                    <a:pt x="158769" y="12659"/>
                  </a:lnTo>
                  <a:lnTo>
                    <a:pt x="158824" y="12492"/>
                  </a:lnTo>
                  <a:lnTo>
                    <a:pt x="158769" y="12324"/>
                  </a:lnTo>
                  <a:lnTo>
                    <a:pt x="158713" y="12213"/>
                  </a:lnTo>
                  <a:lnTo>
                    <a:pt x="158546" y="11934"/>
                  </a:lnTo>
                  <a:lnTo>
                    <a:pt x="158322" y="11767"/>
                  </a:lnTo>
                  <a:lnTo>
                    <a:pt x="158155" y="11711"/>
                  </a:lnTo>
                  <a:close/>
                  <a:moveTo>
                    <a:pt x="167859" y="11711"/>
                  </a:moveTo>
                  <a:lnTo>
                    <a:pt x="167691" y="11767"/>
                  </a:lnTo>
                  <a:lnTo>
                    <a:pt x="167412" y="11934"/>
                  </a:lnTo>
                  <a:lnTo>
                    <a:pt x="167245" y="12213"/>
                  </a:lnTo>
                  <a:lnTo>
                    <a:pt x="167189" y="12324"/>
                  </a:lnTo>
                  <a:lnTo>
                    <a:pt x="167189" y="12492"/>
                  </a:lnTo>
                  <a:lnTo>
                    <a:pt x="167189" y="12659"/>
                  </a:lnTo>
                  <a:lnTo>
                    <a:pt x="167245" y="12826"/>
                  </a:lnTo>
                  <a:lnTo>
                    <a:pt x="167412" y="13105"/>
                  </a:lnTo>
                  <a:lnTo>
                    <a:pt x="167691" y="13272"/>
                  </a:lnTo>
                  <a:lnTo>
                    <a:pt x="167859" y="13328"/>
                  </a:lnTo>
                  <a:lnTo>
                    <a:pt x="168193" y="13328"/>
                  </a:lnTo>
                  <a:lnTo>
                    <a:pt x="168361" y="13272"/>
                  </a:lnTo>
                  <a:lnTo>
                    <a:pt x="168584" y="13105"/>
                  </a:lnTo>
                  <a:lnTo>
                    <a:pt x="168751" y="12826"/>
                  </a:lnTo>
                  <a:lnTo>
                    <a:pt x="168807" y="12659"/>
                  </a:lnTo>
                  <a:lnTo>
                    <a:pt x="168862" y="12492"/>
                  </a:lnTo>
                  <a:lnTo>
                    <a:pt x="168807" y="12324"/>
                  </a:lnTo>
                  <a:lnTo>
                    <a:pt x="168751" y="12213"/>
                  </a:lnTo>
                  <a:lnTo>
                    <a:pt x="168584" y="11934"/>
                  </a:lnTo>
                  <a:lnTo>
                    <a:pt x="168361" y="11767"/>
                  </a:lnTo>
                  <a:lnTo>
                    <a:pt x="168193" y="11711"/>
                  </a:lnTo>
                  <a:close/>
                  <a:moveTo>
                    <a:pt x="176279" y="11711"/>
                  </a:moveTo>
                  <a:lnTo>
                    <a:pt x="176112" y="11767"/>
                  </a:lnTo>
                  <a:lnTo>
                    <a:pt x="175889" y="11934"/>
                  </a:lnTo>
                  <a:lnTo>
                    <a:pt x="175666" y="12213"/>
                  </a:lnTo>
                  <a:lnTo>
                    <a:pt x="175666" y="12324"/>
                  </a:lnTo>
                  <a:lnTo>
                    <a:pt x="175610" y="12492"/>
                  </a:lnTo>
                  <a:lnTo>
                    <a:pt x="175666" y="12659"/>
                  </a:lnTo>
                  <a:lnTo>
                    <a:pt x="175666" y="12826"/>
                  </a:lnTo>
                  <a:lnTo>
                    <a:pt x="175889" y="13105"/>
                  </a:lnTo>
                  <a:lnTo>
                    <a:pt x="176112" y="13272"/>
                  </a:lnTo>
                  <a:lnTo>
                    <a:pt x="176279" y="13328"/>
                  </a:lnTo>
                  <a:lnTo>
                    <a:pt x="176614" y="13328"/>
                  </a:lnTo>
                  <a:lnTo>
                    <a:pt x="176781" y="13272"/>
                  </a:lnTo>
                  <a:lnTo>
                    <a:pt x="177060" y="13105"/>
                  </a:lnTo>
                  <a:lnTo>
                    <a:pt x="177227" y="12826"/>
                  </a:lnTo>
                  <a:lnTo>
                    <a:pt x="177283" y="12659"/>
                  </a:lnTo>
                  <a:lnTo>
                    <a:pt x="177283" y="12492"/>
                  </a:lnTo>
                  <a:lnTo>
                    <a:pt x="177283" y="12324"/>
                  </a:lnTo>
                  <a:lnTo>
                    <a:pt x="177227" y="12213"/>
                  </a:lnTo>
                  <a:lnTo>
                    <a:pt x="177060" y="11934"/>
                  </a:lnTo>
                  <a:lnTo>
                    <a:pt x="176781" y="11767"/>
                  </a:lnTo>
                  <a:lnTo>
                    <a:pt x="176614" y="11711"/>
                  </a:lnTo>
                  <a:close/>
                  <a:moveTo>
                    <a:pt x="186429" y="11711"/>
                  </a:moveTo>
                  <a:lnTo>
                    <a:pt x="186317" y="11767"/>
                  </a:lnTo>
                  <a:lnTo>
                    <a:pt x="186039" y="11934"/>
                  </a:lnTo>
                  <a:lnTo>
                    <a:pt x="185871" y="12213"/>
                  </a:lnTo>
                  <a:lnTo>
                    <a:pt x="185816" y="12324"/>
                  </a:lnTo>
                  <a:lnTo>
                    <a:pt x="185760" y="12492"/>
                  </a:lnTo>
                  <a:lnTo>
                    <a:pt x="185816" y="12659"/>
                  </a:lnTo>
                  <a:lnTo>
                    <a:pt x="185871" y="12826"/>
                  </a:lnTo>
                  <a:lnTo>
                    <a:pt x="186039" y="13105"/>
                  </a:lnTo>
                  <a:lnTo>
                    <a:pt x="186317" y="13272"/>
                  </a:lnTo>
                  <a:lnTo>
                    <a:pt x="186429" y="13328"/>
                  </a:lnTo>
                  <a:lnTo>
                    <a:pt x="186764" y="13328"/>
                  </a:lnTo>
                  <a:lnTo>
                    <a:pt x="186931" y="13272"/>
                  </a:lnTo>
                  <a:lnTo>
                    <a:pt x="187210" y="13105"/>
                  </a:lnTo>
                  <a:lnTo>
                    <a:pt x="187377" y="12826"/>
                  </a:lnTo>
                  <a:lnTo>
                    <a:pt x="187433" y="12659"/>
                  </a:lnTo>
                  <a:lnTo>
                    <a:pt x="187433" y="12492"/>
                  </a:lnTo>
                  <a:lnTo>
                    <a:pt x="187433" y="12324"/>
                  </a:lnTo>
                  <a:lnTo>
                    <a:pt x="187377" y="12213"/>
                  </a:lnTo>
                  <a:lnTo>
                    <a:pt x="187210" y="11934"/>
                  </a:lnTo>
                  <a:lnTo>
                    <a:pt x="186931" y="11767"/>
                  </a:lnTo>
                  <a:lnTo>
                    <a:pt x="186764" y="11711"/>
                  </a:lnTo>
                  <a:close/>
                  <a:moveTo>
                    <a:pt x="194794" y="11711"/>
                  </a:moveTo>
                  <a:lnTo>
                    <a:pt x="194683" y="11767"/>
                  </a:lnTo>
                  <a:lnTo>
                    <a:pt x="194404" y="11934"/>
                  </a:lnTo>
                  <a:lnTo>
                    <a:pt x="194236" y="12213"/>
                  </a:lnTo>
                  <a:lnTo>
                    <a:pt x="194181" y="12324"/>
                  </a:lnTo>
                  <a:lnTo>
                    <a:pt x="194125" y="12492"/>
                  </a:lnTo>
                  <a:lnTo>
                    <a:pt x="194181" y="12659"/>
                  </a:lnTo>
                  <a:lnTo>
                    <a:pt x="194236" y="12826"/>
                  </a:lnTo>
                  <a:lnTo>
                    <a:pt x="194404" y="13105"/>
                  </a:lnTo>
                  <a:lnTo>
                    <a:pt x="194683" y="13272"/>
                  </a:lnTo>
                  <a:lnTo>
                    <a:pt x="194794" y="13328"/>
                  </a:lnTo>
                  <a:lnTo>
                    <a:pt x="195129" y="13328"/>
                  </a:lnTo>
                  <a:lnTo>
                    <a:pt x="195296" y="13272"/>
                  </a:lnTo>
                  <a:lnTo>
                    <a:pt x="195575" y="13105"/>
                  </a:lnTo>
                  <a:lnTo>
                    <a:pt x="195742" y="12826"/>
                  </a:lnTo>
                  <a:lnTo>
                    <a:pt x="195798" y="12659"/>
                  </a:lnTo>
                  <a:lnTo>
                    <a:pt x="195798" y="12492"/>
                  </a:lnTo>
                  <a:lnTo>
                    <a:pt x="195798" y="12324"/>
                  </a:lnTo>
                  <a:lnTo>
                    <a:pt x="195742" y="12213"/>
                  </a:lnTo>
                  <a:lnTo>
                    <a:pt x="195575" y="11934"/>
                  </a:lnTo>
                  <a:lnTo>
                    <a:pt x="195296" y="11767"/>
                  </a:lnTo>
                  <a:lnTo>
                    <a:pt x="195129" y="11711"/>
                  </a:lnTo>
                  <a:close/>
                  <a:moveTo>
                    <a:pt x="204888" y="11711"/>
                  </a:moveTo>
                  <a:lnTo>
                    <a:pt x="204776" y="11767"/>
                  </a:lnTo>
                  <a:lnTo>
                    <a:pt x="204498" y="11934"/>
                  </a:lnTo>
                  <a:lnTo>
                    <a:pt x="204330" y="12213"/>
                  </a:lnTo>
                  <a:lnTo>
                    <a:pt x="204274" y="12324"/>
                  </a:lnTo>
                  <a:lnTo>
                    <a:pt x="204274" y="12492"/>
                  </a:lnTo>
                  <a:lnTo>
                    <a:pt x="204274" y="12659"/>
                  </a:lnTo>
                  <a:lnTo>
                    <a:pt x="204330" y="12826"/>
                  </a:lnTo>
                  <a:lnTo>
                    <a:pt x="204498" y="13105"/>
                  </a:lnTo>
                  <a:lnTo>
                    <a:pt x="204776" y="13272"/>
                  </a:lnTo>
                  <a:lnTo>
                    <a:pt x="204888" y="13328"/>
                  </a:lnTo>
                  <a:lnTo>
                    <a:pt x="205222" y="13328"/>
                  </a:lnTo>
                  <a:lnTo>
                    <a:pt x="205390" y="13272"/>
                  </a:lnTo>
                  <a:lnTo>
                    <a:pt x="205669" y="13105"/>
                  </a:lnTo>
                  <a:lnTo>
                    <a:pt x="205836" y="12826"/>
                  </a:lnTo>
                  <a:lnTo>
                    <a:pt x="205892" y="12659"/>
                  </a:lnTo>
                  <a:lnTo>
                    <a:pt x="205892" y="12492"/>
                  </a:lnTo>
                  <a:lnTo>
                    <a:pt x="205892" y="12324"/>
                  </a:lnTo>
                  <a:lnTo>
                    <a:pt x="205836" y="12213"/>
                  </a:lnTo>
                  <a:lnTo>
                    <a:pt x="205669" y="11934"/>
                  </a:lnTo>
                  <a:lnTo>
                    <a:pt x="205390" y="11767"/>
                  </a:lnTo>
                  <a:lnTo>
                    <a:pt x="205222" y="11711"/>
                  </a:lnTo>
                  <a:close/>
                  <a:moveTo>
                    <a:pt x="208290" y="11711"/>
                  </a:moveTo>
                  <a:lnTo>
                    <a:pt x="208122" y="11767"/>
                  </a:lnTo>
                  <a:lnTo>
                    <a:pt x="207844" y="11934"/>
                  </a:lnTo>
                  <a:lnTo>
                    <a:pt x="207676" y="12213"/>
                  </a:lnTo>
                  <a:lnTo>
                    <a:pt x="207620" y="12324"/>
                  </a:lnTo>
                  <a:lnTo>
                    <a:pt x="207620" y="12492"/>
                  </a:lnTo>
                  <a:lnTo>
                    <a:pt x="207620" y="12659"/>
                  </a:lnTo>
                  <a:lnTo>
                    <a:pt x="207676" y="12826"/>
                  </a:lnTo>
                  <a:lnTo>
                    <a:pt x="207844" y="13105"/>
                  </a:lnTo>
                  <a:lnTo>
                    <a:pt x="208122" y="13272"/>
                  </a:lnTo>
                  <a:lnTo>
                    <a:pt x="208290" y="13328"/>
                  </a:lnTo>
                  <a:lnTo>
                    <a:pt x="208624" y="13328"/>
                  </a:lnTo>
                  <a:lnTo>
                    <a:pt x="208792" y="13272"/>
                  </a:lnTo>
                  <a:lnTo>
                    <a:pt x="209015" y="13105"/>
                  </a:lnTo>
                  <a:lnTo>
                    <a:pt x="209182" y="12826"/>
                  </a:lnTo>
                  <a:lnTo>
                    <a:pt x="209238" y="12659"/>
                  </a:lnTo>
                  <a:lnTo>
                    <a:pt x="209293" y="12492"/>
                  </a:lnTo>
                  <a:lnTo>
                    <a:pt x="209238" y="12324"/>
                  </a:lnTo>
                  <a:lnTo>
                    <a:pt x="209182" y="12213"/>
                  </a:lnTo>
                  <a:lnTo>
                    <a:pt x="209015" y="11934"/>
                  </a:lnTo>
                  <a:lnTo>
                    <a:pt x="208792" y="11767"/>
                  </a:lnTo>
                  <a:lnTo>
                    <a:pt x="208624" y="11711"/>
                  </a:lnTo>
                  <a:close/>
                  <a:moveTo>
                    <a:pt x="211636" y="11711"/>
                  </a:moveTo>
                  <a:lnTo>
                    <a:pt x="211468" y="11767"/>
                  </a:lnTo>
                  <a:lnTo>
                    <a:pt x="211245" y="11934"/>
                  </a:lnTo>
                  <a:lnTo>
                    <a:pt x="211022" y="12213"/>
                  </a:lnTo>
                  <a:lnTo>
                    <a:pt x="211022" y="12324"/>
                  </a:lnTo>
                  <a:lnTo>
                    <a:pt x="210966" y="12492"/>
                  </a:lnTo>
                  <a:lnTo>
                    <a:pt x="211022" y="12659"/>
                  </a:lnTo>
                  <a:lnTo>
                    <a:pt x="211022" y="12826"/>
                  </a:lnTo>
                  <a:lnTo>
                    <a:pt x="211245" y="13105"/>
                  </a:lnTo>
                  <a:lnTo>
                    <a:pt x="211468" y="13272"/>
                  </a:lnTo>
                  <a:lnTo>
                    <a:pt x="211636" y="13328"/>
                  </a:lnTo>
                  <a:lnTo>
                    <a:pt x="211970" y="13328"/>
                  </a:lnTo>
                  <a:lnTo>
                    <a:pt x="212138" y="13272"/>
                  </a:lnTo>
                  <a:lnTo>
                    <a:pt x="212416" y="13105"/>
                  </a:lnTo>
                  <a:lnTo>
                    <a:pt x="212584" y="12826"/>
                  </a:lnTo>
                  <a:lnTo>
                    <a:pt x="212639" y="12659"/>
                  </a:lnTo>
                  <a:lnTo>
                    <a:pt x="212639" y="12492"/>
                  </a:lnTo>
                  <a:lnTo>
                    <a:pt x="212639" y="12324"/>
                  </a:lnTo>
                  <a:lnTo>
                    <a:pt x="212584" y="12213"/>
                  </a:lnTo>
                  <a:lnTo>
                    <a:pt x="212416" y="11934"/>
                  </a:lnTo>
                  <a:lnTo>
                    <a:pt x="212138" y="11767"/>
                  </a:lnTo>
                  <a:lnTo>
                    <a:pt x="211970" y="11711"/>
                  </a:lnTo>
                  <a:close/>
                  <a:moveTo>
                    <a:pt x="216710" y="11711"/>
                  </a:moveTo>
                  <a:lnTo>
                    <a:pt x="216543" y="11767"/>
                  </a:lnTo>
                  <a:lnTo>
                    <a:pt x="216320" y="11934"/>
                  </a:lnTo>
                  <a:lnTo>
                    <a:pt x="216097" y="12213"/>
                  </a:lnTo>
                  <a:lnTo>
                    <a:pt x="216097" y="12324"/>
                  </a:lnTo>
                  <a:lnTo>
                    <a:pt x="216041" y="12492"/>
                  </a:lnTo>
                  <a:lnTo>
                    <a:pt x="216097" y="12659"/>
                  </a:lnTo>
                  <a:lnTo>
                    <a:pt x="216097" y="12826"/>
                  </a:lnTo>
                  <a:lnTo>
                    <a:pt x="216320" y="13105"/>
                  </a:lnTo>
                  <a:lnTo>
                    <a:pt x="216543" y="13272"/>
                  </a:lnTo>
                  <a:lnTo>
                    <a:pt x="216710" y="13328"/>
                  </a:lnTo>
                  <a:lnTo>
                    <a:pt x="217045" y="13328"/>
                  </a:lnTo>
                  <a:lnTo>
                    <a:pt x="217212" y="13272"/>
                  </a:lnTo>
                  <a:lnTo>
                    <a:pt x="217491" y="13105"/>
                  </a:lnTo>
                  <a:lnTo>
                    <a:pt x="217659" y="12826"/>
                  </a:lnTo>
                  <a:lnTo>
                    <a:pt x="217714" y="12659"/>
                  </a:lnTo>
                  <a:lnTo>
                    <a:pt x="217714" y="12492"/>
                  </a:lnTo>
                  <a:lnTo>
                    <a:pt x="217714" y="12324"/>
                  </a:lnTo>
                  <a:lnTo>
                    <a:pt x="217659" y="12213"/>
                  </a:lnTo>
                  <a:lnTo>
                    <a:pt x="217491" y="11934"/>
                  </a:lnTo>
                  <a:lnTo>
                    <a:pt x="217212" y="11767"/>
                  </a:lnTo>
                  <a:lnTo>
                    <a:pt x="217045" y="11711"/>
                  </a:lnTo>
                  <a:close/>
                  <a:moveTo>
                    <a:pt x="220057" y="11711"/>
                  </a:moveTo>
                  <a:lnTo>
                    <a:pt x="219889" y="11767"/>
                  </a:lnTo>
                  <a:lnTo>
                    <a:pt x="219610" y="11934"/>
                  </a:lnTo>
                  <a:lnTo>
                    <a:pt x="219443" y="12213"/>
                  </a:lnTo>
                  <a:lnTo>
                    <a:pt x="219387" y="12324"/>
                  </a:lnTo>
                  <a:lnTo>
                    <a:pt x="219387" y="12492"/>
                  </a:lnTo>
                  <a:lnTo>
                    <a:pt x="219387" y="12659"/>
                  </a:lnTo>
                  <a:lnTo>
                    <a:pt x="219443" y="12826"/>
                  </a:lnTo>
                  <a:lnTo>
                    <a:pt x="219610" y="13105"/>
                  </a:lnTo>
                  <a:lnTo>
                    <a:pt x="219889" y="13272"/>
                  </a:lnTo>
                  <a:lnTo>
                    <a:pt x="220057" y="13328"/>
                  </a:lnTo>
                  <a:lnTo>
                    <a:pt x="220391" y="13328"/>
                  </a:lnTo>
                  <a:lnTo>
                    <a:pt x="220558" y="13272"/>
                  </a:lnTo>
                  <a:lnTo>
                    <a:pt x="220781" y="13105"/>
                  </a:lnTo>
                  <a:lnTo>
                    <a:pt x="221005" y="12826"/>
                  </a:lnTo>
                  <a:lnTo>
                    <a:pt x="221005" y="12659"/>
                  </a:lnTo>
                  <a:lnTo>
                    <a:pt x="221060" y="12492"/>
                  </a:lnTo>
                  <a:lnTo>
                    <a:pt x="221005" y="12324"/>
                  </a:lnTo>
                  <a:lnTo>
                    <a:pt x="221005" y="12213"/>
                  </a:lnTo>
                  <a:lnTo>
                    <a:pt x="220781" y="11934"/>
                  </a:lnTo>
                  <a:lnTo>
                    <a:pt x="220558" y="11767"/>
                  </a:lnTo>
                  <a:lnTo>
                    <a:pt x="220391" y="11711"/>
                  </a:lnTo>
                  <a:close/>
                  <a:moveTo>
                    <a:pt x="231823" y="11711"/>
                  </a:moveTo>
                  <a:lnTo>
                    <a:pt x="231656" y="11767"/>
                  </a:lnTo>
                  <a:lnTo>
                    <a:pt x="231377" y="11934"/>
                  </a:lnTo>
                  <a:lnTo>
                    <a:pt x="231210" y="12213"/>
                  </a:lnTo>
                  <a:lnTo>
                    <a:pt x="231154" y="12324"/>
                  </a:lnTo>
                  <a:lnTo>
                    <a:pt x="231154" y="12492"/>
                  </a:lnTo>
                  <a:lnTo>
                    <a:pt x="231154" y="12659"/>
                  </a:lnTo>
                  <a:lnTo>
                    <a:pt x="231210" y="12826"/>
                  </a:lnTo>
                  <a:lnTo>
                    <a:pt x="231377" y="13105"/>
                  </a:lnTo>
                  <a:lnTo>
                    <a:pt x="231656" y="13272"/>
                  </a:lnTo>
                  <a:lnTo>
                    <a:pt x="231823" y="13328"/>
                  </a:lnTo>
                  <a:lnTo>
                    <a:pt x="232158" y="13328"/>
                  </a:lnTo>
                  <a:lnTo>
                    <a:pt x="232269" y="13272"/>
                  </a:lnTo>
                  <a:lnTo>
                    <a:pt x="232548" y="13105"/>
                  </a:lnTo>
                  <a:lnTo>
                    <a:pt x="232716" y="12826"/>
                  </a:lnTo>
                  <a:lnTo>
                    <a:pt x="232771" y="12659"/>
                  </a:lnTo>
                  <a:lnTo>
                    <a:pt x="232771" y="12492"/>
                  </a:lnTo>
                  <a:lnTo>
                    <a:pt x="232771" y="12324"/>
                  </a:lnTo>
                  <a:lnTo>
                    <a:pt x="232716" y="12213"/>
                  </a:lnTo>
                  <a:lnTo>
                    <a:pt x="232548" y="11934"/>
                  </a:lnTo>
                  <a:lnTo>
                    <a:pt x="232269" y="11767"/>
                  </a:lnTo>
                  <a:lnTo>
                    <a:pt x="232158" y="11711"/>
                  </a:lnTo>
                  <a:close/>
                  <a:moveTo>
                    <a:pt x="240133" y="11711"/>
                  </a:moveTo>
                  <a:lnTo>
                    <a:pt x="239965" y="11767"/>
                  </a:lnTo>
                  <a:lnTo>
                    <a:pt x="239742" y="11934"/>
                  </a:lnTo>
                  <a:lnTo>
                    <a:pt x="239519" y="12213"/>
                  </a:lnTo>
                  <a:lnTo>
                    <a:pt x="239519" y="12324"/>
                  </a:lnTo>
                  <a:lnTo>
                    <a:pt x="239463" y="12492"/>
                  </a:lnTo>
                  <a:lnTo>
                    <a:pt x="239519" y="12659"/>
                  </a:lnTo>
                  <a:lnTo>
                    <a:pt x="239519" y="12826"/>
                  </a:lnTo>
                  <a:lnTo>
                    <a:pt x="239742" y="13105"/>
                  </a:lnTo>
                  <a:lnTo>
                    <a:pt x="239965" y="13272"/>
                  </a:lnTo>
                  <a:lnTo>
                    <a:pt x="240133" y="13328"/>
                  </a:lnTo>
                  <a:lnTo>
                    <a:pt x="240467" y="13328"/>
                  </a:lnTo>
                  <a:lnTo>
                    <a:pt x="240635" y="13272"/>
                  </a:lnTo>
                  <a:lnTo>
                    <a:pt x="240913" y="13105"/>
                  </a:lnTo>
                  <a:lnTo>
                    <a:pt x="241081" y="12826"/>
                  </a:lnTo>
                  <a:lnTo>
                    <a:pt x="241136" y="12659"/>
                  </a:lnTo>
                  <a:lnTo>
                    <a:pt x="241136" y="12492"/>
                  </a:lnTo>
                  <a:lnTo>
                    <a:pt x="241136" y="12324"/>
                  </a:lnTo>
                  <a:lnTo>
                    <a:pt x="241081" y="12213"/>
                  </a:lnTo>
                  <a:lnTo>
                    <a:pt x="240913" y="11934"/>
                  </a:lnTo>
                  <a:lnTo>
                    <a:pt x="240635" y="11767"/>
                  </a:lnTo>
                  <a:lnTo>
                    <a:pt x="240467" y="11711"/>
                  </a:lnTo>
                  <a:close/>
                  <a:moveTo>
                    <a:pt x="243479" y="11711"/>
                  </a:moveTo>
                  <a:lnTo>
                    <a:pt x="243311" y="11767"/>
                  </a:lnTo>
                  <a:lnTo>
                    <a:pt x="243033" y="11934"/>
                  </a:lnTo>
                  <a:lnTo>
                    <a:pt x="242865" y="12213"/>
                  </a:lnTo>
                  <a:lnTo>
                    <a:pt x="242809" y="12324"/>
                  </a:lnTo>
                  <a:lnTo>
                    <a:pt x="242809" y="12492"/>
                  </a:lnTo>
                  <a:lnTo>
                    <a:pt x="242809" y="12659"/>
                  </a:lnTo>
                  <a:lnTo>
                    <a:pt x="242865" y="12826"/>
                  </a:lnTo>
                  <a:lnTo>
                    <a:pt x="243033" y="13105"/>
                  </a:lnTo>
                  <a:lnTo>
                    <a:pt x="243311" y="13272"/>
                  </a:lnTo>
                  <a:lnTo>
                    <a:pt x="243479" y="13328"/>
                  </a:lnTo>
                  <a:lnTo>
                    <a:pt x="243813" y="13328"/>
                  </a:lnTo>
                  <a:lnTo>
                    <a:pt x="243925" y="13272"/>
                  </a:lnTo>
                  <a:lnTo>
                    <a:pt x="244204" y="13105"/>
                  </a:lnTo>
                  <a:lnTo>
                    <a:pt x="244371" y="12826"/>
                  </a:lnTo>
                  <a:lnTo>
                    <a:pt x="244427" y="12659"/>
                  </a:lnTo>
                  <a:lnTo>
                    <a:pt x="244427" y="12492"/>
                  </a:lnTo>
                  <a:lnTo>
                    <a:pt x="244427" y="12324"/>
                  </a:lnTo>
                  <a:lnTo>
                    <a:pt x="244371" y="12213"/>
                  </a:lnTo>
                  <a:lnTo>
                    <a:pt x="244204" y="11934"/>
                  </a:lnTo>
                  <a:lnTo>
                    <a:pt x="243925" y="11767"/>
                  </a:lnTo>
                  <a:lnTo>
                    <a:pt x="243813" y="11711"/>
                  </a:lnTo>
                  <a:close/>
                  <a:moveTo>
                    <a:pt x="248553" y="11711"/>
                  </a:moveTo>
                  <a:lnTo>
                    <a:pt x="248386" y="11767"/>
                  </a:lnTo>
                  <a:lnTo>
                    <a:pt x="248107" y="11934"/>
                  </a:lnTo>
                  <a:lnTo>
                    <a:pt x="247940" y="12213"/>
                  </a:lnTo>
                  <a:lnTo>
                    <a:pt x="247884" y="12324"/>
                  </a:lnTo>
                  <a:lnTo>
                    <a:pt x="247884" y="12492"/>
                  </a:lnTo>
                  <a:lnTo>
                    <a:pt x="247884" y="12659"/>
                  </a:lnTo>
                  <a:lnTo>
                    <a:pt x="247940" y="12826"/>
                  </a:lnTo>
                  <a:lnTo>
                    <a:pt x="248107" y="13105"/>
                  </a:lnTo>
                  <a:lnTo>
                    <a:pt x="248386" y="13272"/>
                  </a:lnTo>
                  <a:lnTo>
                    <a:pt x="248553" y="13328"/>
                  </a:lnTo>
                  <a:lnTo>
                    <a:pt x="248888" y="13328"/>
                  </a:lnTo>
                  <a:lnTo>
                    <a:pt x="249055" y="13272"/>
                  </a:lnTo>
                  <a:lnTo>
                    <a:pt x="249278" y="13105"/>
                  </a:lnTo>
                  <a:lnTo>
                    <a:pt x="249446" y="12826"/>
                  </a:lnTo>
                  <a:lnTo>
                    <a:pt x="249501" y="12659"/>
                  </a:lnTo>
                  <a:lnTo>
                    <a:pt x="249557" y="12492"/>
                  </a:lnTo>
                  <a:lnTo>
                    <a:pt x="249501" y="12324"/>
                  </a:lnTo>
                  <a:lnTo>
                    <a:pt x="249446" y="12213"/>
                  </a:lnTo>
                  <a:lnTo>
                    <a:pt x="249278" y="11934"/>
                  </a:lnTo>
                  <a:lnTo>
                    <a:pt x="249055" y="11767"/>
                  </a:lnTo>
                  <a:lnTo>
                    <a:pt x="248888" y="11711"/>
                  </a:lnTo>
                  <a:close/>
                  <a:moveTo>
                    <a:pt x="253628" y="11711"/>
                  </a:moveTo>
                  <a:lnTo>
                    <a:pt x="253461" y="11767"/>
                  </a:lnTo>
                  <a:lnTo>
                    <a:pt x="253182" y="11934"/>
                  </a:lnTo>
                  <a:lnTo>
                    <a:pt x="253015" y="12213"/>
                  </a:lnTo>
                  <a:lnTo>
                    <a:pt x="252959" y="12324"/>
                  </a:lnTo>
                  <a:lnTo>
                    <a:pt x="252959" y="12492"/>
                  </a:lnTo>
                  <a:lnTo>
                    <a:pt x="252959" y="12659"/>
                  </a:lnTo>
                  <a:lnTo>
                    <a:pt x="253015" y="12826"/>
                  </a:lnTo>
                  <a:lnTo>
                    <a:pt x="253182" y="13105"/>
                  </a:lnTo>
                  <a:lnTo>
                    <a:pt x="253461" y="13272"/>
                  </a:lnTo>
                  <a:lnTo>
                    <a:pt x="253628" y="13328"/>
                  </a:lnTo>
                  <a:lnTo>
                    <a:pt x="253963" y="13328"/>
                  </a:lnTo>
                  <a:lnTo>
                    <a:pt x="254130" y="13272"/>
                  </a:lnTo>
                  <a:lnTo>
                    <a:pt x="254353" y="13105"/>
                  </a:lnTo>
                  <a:lnTo>
                    <a:pt x="254576" y="12826"/>
                  </a:lnTo>
                  <a:lnTo>
                    <a:pt x="254576" y="12659"/>
                  </a:lnTo>
                  <a:lnTo>
                    <a:pt x="254632" y="12492"/>
                  </a:lnTo>
                  <a:lnTo>
                    <a:pt x="254576" y="12324"/>
                  </a:lnTo>
                  <a:lnTo>
                    <a:pt x="254576" y="12213"/>
                  </a:lnTo>
                  <a:lnTo>
                    <a:pt x="254353" y="11934"/>
                  </a:lnTo>
                  <a:lnTo>
                    <a:pt x="254130" y="11767"/>
                  </a:lnTo>
                  <a:lnTo>
                    <a:pt x="253963" y="11711"/>
                  </a:lnTo>
                  <a:close/>
                  <a:moveTo>
                    <a:pt x="263666" y="11711"/>
                  </a:moveTo>
                  <a:lnTo>
                    <a:pt x="263499" y="11767"/>
                  </a:lnTo>
                  <a:lnTo>
                    <a:pt x="263220" y="11934"/>
                  </a:lnTo>
                  <a:lnTo>
                    <a:pt x="263053" y="12213"/>
                  </a:lnTo>
                  <a:lnTo>
                    <a:pt x="262997" y="12324"/>
                  </a:lnTo>
                  <a:lnTo>
                    <a:pt x="262997" y="12492"/>
                  </a:lnTo>
                  <a:lnTo>
                    <a:pt x="262997" y="12659"/>
                  </a:lnTo>
                  <a:lnTo>
                    <a:pt x="263053" y="12826"/>
                  </a:lnTo>
                  <a:lnTo>
                    <a:pt x="263220" y="13105"/>
                  </a:lnTo>
                  <a:lnTo>
                    <a:pt x="263499" y="13272"/>
                  </a:lnTo>
                  <a:lnTo>
                    <a:pt x="263666" y="13328"/>
                  </a:lnTo>
                  <a:lnTo>
                    <a:pt x="264001" y="13328"/>
                  </a:lnTo>
                  <a:lnTo>
                    <a:pt x="264168" y="13272"/>
                  </a:lnTo>
                  <a:lnTo>
                    <a:pt x="264391" y="13105"/>
                  </a:lnTo>
                  <a:lnTo>
                    <a:pt x="264614" y="12826"/>
                  </a:lnTo>
                  <a:lnTo>
                    <a:pt x="264670" y="12659"/>
                  </a:lnTo>
                  <a:lnTo>
                    <a:pt x="264670" y="12492"/>
                  </a:lnTo>
                  <a:lnTo>
                    <a:pt x="264670" y="12324"/>
                  </a:lnTo>
                  <a:lnTo>
                    <a:pt x="264614" y="12213"/>
                  </a:lnTo>
                  <a:lnTo>
                    <a:pt x="264391" y="11934"/>
                  </a:lnTo>
                  <a:lnTo>
                    <a:pt x="264168" y="11767"/>
                  </a:lnTo>
                  <a:lnTo>
                    <a:pt x="264001" y="11711"/>
                  </a:lnTo>
                  <a:close/>
                  <a:moveTo>
                    <a:pt x="272087" y="11711"/>
                  </a:moveTo>
                  <a:lnTo>
                    <a:pt x="271920" y="11767"/>
                  </a:lnTo>
                  <a:lnTo>
                    <a:pt x="271697" y="11934"/>
                  </a:lnTo>
                  <a:lnTo>
                    <a:pt x="271529" y="12213"/>
                  </a:lnTo>
                  <a:lnTo>
                    <a:pt x="271474" y="12324"/>
                  </a:lnTo>
                  <a:lnTo>
                    <a:pt x="271418" y="12492"/>
                  </a:lnTo>
                  <a:lnTo>
                    <a:pt x="271474" y="12659"/>
                  </a:lnTo>
                  <a:lnTo>
                    <a:pt x="271529" y="12826"/>
                  </a:lnTo>
                  <a:lnTo>
                    <a:pt x="271697" y="13105"/>
                  </a:lnTo>
                  <a:lnTo>
                    <a:pt x="271920" y="13272"/>
                  </a:lnTo>
                  <a:lnTo>
                    <a:pt x="272087" y="13328"/>
                  </a:lnTo>
                  <a:lnTo>
                    <a:pt x="272422" y="13328"/>
                  </a:lnTo>
                  <a:lnTo>
                    <a:pt x="272589" y="13272"/>
                  </a:lnTo>
                  <a:lnTo>
                    <a:pt x="272868" y="13105"/>
                  </a:lnTo>
                  <a:lnTo>
                    <a:pt x="273035" y="12826"/>
                  </a:lnTo>
                  <a:lnTo>
                    <a:pt x="273091" y="12659"/>
                  </a:lnTo>
                  <a:lnTo>
                    <a:pt x="273091" y="12492"/>
                  </a:lnTo>
                  <a:lnTo>
                    <a:pt x="273091" y="12324"/>
                  </a:lnTo>
                  <a:lnTo>
                    <a:pt x="273035" y="12213"/>
                  </a:lnTo>
                  <a:lnTo>
                    <a:pt x="272868" y="11934"/>
                  </a:lnTo>
                  <a:lnTo>
                    <a:pt x="272589" y="11767"/>
                  </a:lnTo>
                  <a:lnTo>
                    <a:pt x="272422" y="11711"/>
                  </a:lnTo>
                  <a:close/>
                  <a:moveTo>
                    <a:pt x="282292" y="11711"/>
                  </a:moveTo>
                  <a:lnTo>
                    <a:pt x="282125" y="11767"/>
                  </a:lnTo>
                  <a:lnTo>
                    <a:pt x="281846" y="11934"/>
                  </a:lnTo>
                  <a:lnTo>
                    <a:pt x="281679" y="12213"/>
                  </a:lnTo>
                  <a:lnTo>
                    <a:pt x="281623" y="12324"/>
                  </a:lnTo>
                  <a:lnTo>
                    <a:pt x="281623" y="12492"/>
                  </a:lnTo>
                  <a:lnTo>
                    <a:pt x="281623" y="12659"/>
                  </a:lnTo>
                  <a:lnTo>
                    <a:pt x="281679" y="12826"/>
                  </a:lnTo>
                  <a:lnTo>
                    <a:pt x="281846" y="13105"/>
                  </a:lnTo>
                  <a:lnTo>
                    <a:pt x="282125" y="13272"/>
                  </a:lnTo>
                  <a:lnTo>
                    <a:pt x="282292" y="13328"/>
                  </a:lnTo>
                  <a:lnTo>
                    <a:pt x="282571" y="13328"/>
                  </a:lnTo>
                  <a:lnTo>
                    <a:pt x="282739" y="13272"/>
                  </a:lnTo>
                  <a:lnTo>
                    <a:pt x="283017" y="13105"/>
                  </a:lnTo>
                  <a:lnTo>
                    <a:pt x="283185" y="12826"/>
                  </a:lnTo>
                  <a:lnTo>
                    <a:pt x="283241" y="12659"/>
                  </a:lnTo>
                  <a:lnTo>
                    <a:pt x="283241" y="12492"/>
                  </a:lnTo>
                  <a:lnTo>
                    <a:pt x="283241" y="12324"/>
                  </a:lnTo>
                  <a:lnTo>
                    <a:pt x="283185" y="12213"/>
                  </a:lnTo>
                  <a:lnTo>
                    <a:pt x="283017" y="11934"/>
                  </a:lnTo>
                  <a:lnTo>
                    <a:pt x="282739" y="11767"/>
                  </a:lnTo>
                  <a:lnTo>
                    <a:pt x="282571" y="11711"/>
                  </a:lnTo>
                  <a:close/>
                  <a:moveTo>
                    <a:pt x="35189" y="15057"/>
                  </a:moveTo>
                  <a:lnTo>
                    <a:pt x="35022" y="15113"/>
                  </a:lnTo>
                  <a:lnTo>
                    <a:pt x="34743" y="15280"/>
                  </a:lnTo>
                  <a:lnTo>
                    <a:pt x="34576" y="15559"/>
                  </a:lnTo>
                  <a:lnTo>
                    <a:pt x="34520" y="15670"/>
                  </a:lnTo>
                  <a:lnTo>
                    <a:pt x="34520" y="15838"/>
                  </a:lnTo>
                  <a:lnTo>
                    <a:pt x="34520" y="16005"/>
                  </a:lnTo>
                  <a:lnTo>
                    <a:pt x="34576" y="16172"/>
                  </a:lnTo>
                  <a:lnTo>
                    <a:pt x="34743" y="16451"/>
                  </a:lnTo>
                  <a:lnTo>
                    <a:pt x="35022" y="16618"/>
                  </a:lnTo>
                  <a:lnTo>
                    <a:pt x="35189" y="16674"/>
                  </a:lnTo>
                  <a:lnTo>
                    <a:pt x="35524" y="16674"/>
                  </a:lnTo>
                  <a:lnTo>
                    <a:pt x="35635" y="16618"/>
                  </a:lnTo>
                  <a:lnTo>
                    <a:pt x="35914" y="16451"/>
                  </a:lnTo>
                  <a:lnTo>
                    <a:pt x="36081" y="16172"/>
                  </a:lnTo>
                  <a:lnTo>
                    <a:pt x="36137" y="16005"/>
                  </a:lnTo>
                  <a:lnTo>
                    <a:pt x="36137" y="15838"/>
                  </a:lnTo>
                  <a:lnTo>
                    <a:pt x="36137" y="15670"/>
                  </a:lnTo>
                  <a:lnTo>
                    <a:pt x="36081" y="15559"/>
                  </a:lnTo>
                  <a:lnTo>
                    <a:pt x="35914" y="15280"/>
                  </a:lnTo>
                  <a:lnTo>
                    <a:pt x="35635" y="15113"/>
                  </a:lnTo>
                  <a:lnTo>
                    <a:pt x="35524" y="15057"/>
                  </a:lnTo>
                  <a:close/>
                  <a:moveTo>
                    <a:pt x="38535" y="15057"/>
                  </a:moveTo>
                  <a:lnTo>
                    <a:pt x="38368" y="15113"/>
                  </a:lnTo>
                  <a:lnTo>
                    <a:pt x="38089" y="15280"/>
                  </a:lnTo>
                  <a:lnTo>
                    <a:pt x="37922" y="15559"/>
                  </a:lnTo>
                  <a:lnTo>
                    <a:pt x="37866" y="15670"/>
                  </a:lnTo>
                  <a:lnTo>
                    <a:pt x="37866" y="15838"/>
                  </a:lnTo>
                  <a:lnTo>
                    <a:pt x="37866" y="16005"/>
                  </a:lnTo>
                  <a:lnTo>
                    <a:pt x="37922" y="16172"/>
                  </a:lnTo>
                  <a:lnTo>
                    <a:pt x="38089" y="16451"/>
                  </a:lnTo>
                  <a:lnTo>
                    <a:pt x="38368" y="16618"/>
                  </a:lnTo>
                  <a:lnTo>
                    <a:pt x="38535" y="16674"/>
                  </a:lnTo>
                  <a:lnTo>
                    <a:pt x="38870" y="16674"/>
                  </a:lnTo>
                  <a:lnTo>
                    <a:pt x="39037" y="16618"/>
                  </a:lnTo>
                  <a:lnTo>
                    <a:pt x="39260" y="16451"/>
                  </a:lnTo>
                  <a:lnTo>
                    <a:pt x="39483" y="16172"/>
                  </a:lnTo>
                  <a:lnTo>
                    <a:pt x="39539" y="16005"/>
                  </a:lnTo>
                  <a:lnTo>
                    <a:pt x="39539" y="15838"/>
                  </a:lnTo>
                  <a:lnTo>
                    <a:pt x="39539" y="15670"/>
                  </a:lnTo>
                  <a:lnTo>
                    <a:pt x="39483" y="15559"/>
                  </a:lnTo>
                  <a:lnTo>
                    <a:pt x="39260" y="15280"/>
                  </a:lnTo>
                  <a:lnTo>
                    <a:pt x="39037" y="15113"/>
                  </a:lnTo>
                  <a:lnTo>
                    <a:pt x="38870" y="15057"/>
                  </a:lnTo>
                  <a:close/>
                  <a:moveTo>
                    <a:pt x="41881" y="15057"/>
                  </a:moveTo>
                  <a:lnTo>
                    <a:pt x="41769" y="15113"/>
                  </a:lnTo>
                  <a:lnTo>
                    <a:pt x="41491" y="15280"/>
                  </a:lnTo>
                  <a:lnTo>
                    <a:pt x="41323" y="15559"/>
                  </a:lnTo>
                  <a:lnTo>
                    <a:pt x="41268" y="15670"/>
                  </a:lnTo>
                  <a:lnTo>
                    <a:pt x="41212" y="15838"/>
                  </a:lnTo>
                  <a:lnTo>
                    <a:pt x="41268" y="16005"/>
                  </a:lnTo>
                  <a:lnTo>
                    <a:pt x="41323" y="16172"/>
                  </a:lnTo>
                  <a:lnTo>
                    <a:pt x="41491" y="16451"/>
                  </a:lnTo>
                  <a:lnTo>
                    <a:pt x="41769" y="16618"/>
                  </a:lnTo>
                  <a:lnTo>
                    <a:pt x="41881" y="16674"/>
                  </a:lnTo>
                  <a:lnTo>
                    <a:pt x="42216" y="16674"/>
                  </a:lnTo>
                  <a:lnTo>
                    <a:pt x="42383" y="16618"/>
                  </a:lnTo>
                  <a:lnTo>
                    <a:pt x="42662" y="16451"/>
                  </a:lnTo>
                  <a:lnTo>
                    <a:pt x="42829" y="16172"/>
                  </a:lnTo>
                  <a:lnTo>
                    <a:pt x="42885" y="16005"/>
                  </a:lnTo>
                  <a:lnTo>
                    <a:pt x="42885" y="15838"/>
                  </a:lnTo>
                  <a:lnTo>
                    <a:pt x="42885" y="15670"/>
                  </a:lnTo>
                  <a:lnTo>
                    <a:pt x="42829" y="15559"/>
                  </a:lnTo>
                  <a:lnTo>
                    <a:pt x="42662" y="15280"/>
                  </a:lnTo>
                  <a:lnTo>
                    <a:pt x="42383" y="15113"/>
                  </a:lnTo>
                  <a:lnTo>
                    <a:pt x="42216" y="15057"/>
                  </a:lnTo>
                  <a:close/>
                  <a:moveTo>
                    <a:pt x="45227" y="15057"/>
                  </a:moveTo>
                  <a:lnTo>
                    <a:pt x="45060" y="15113"/>
                  </a:lnTo>
                  <a:lnTo>
                    <a:pt x="44781" y="15280"/>
                  </a:lnTo>
                  <a:lnTo>
                    <a:pt x="44614" y="15559"/>
                  </a:lnTo>
                  <a:lnTo>
                    <a:pt x="44558" y="15670"/>
                  </a:lnTo>
                  <a:lnTo>
                    <a:pt x="44558" y="15838"/>
                  </a:lnTo>
                  <a:lnTo>
                    <a:pt x="44558" y="16005"/>
                  </a:lnTo>
                  <a:lnTo>
                    <a:pt x="44614" y="16172"/>
                  </a:lnTo>
                  <a:lnTo>
                    <a:pt x="44781" y="16451"/>
                  </a:lnTo>
                  <a:lnTo>
                    <a:pt x="45060" y="16618"/>
                  </a:lnTo>
                  <a:lnTo>
                    <a:pt x="45227" y="16674"/>
                  </a:lnTo>
                  <a:lnTo>
                    <a:pt x="45562" y="16674"/>
                  </a:lnTo>
                  <a:lnTo>
                    <a:pt x="45729" y="16618"/>
                  </a:lnTo>
                  <a:lnTo>
                    <a:pt x="45952" y="16451"/>
                  </a:lnTo>
                  <a:lnTo>
                    <a:pt x="46175" y="16172"/>
                  </a:lnTo>
                  <a:lnTo>
                    <a:pt x="46175" y="16005"/>
                  </a:lnTo>
                  <a:lnTo>
                    <a:pt x="46231" y="15838"/>
                  </a:lnTo>
                  <a:lnTo>
                    <a:pt x="46175" y="15670"/>
                  </a:lnTo>
                  <a:lnTo>
                    <a:pt x="46175" y="15559"/>
                  </a:lnTo>
                  <a:lnTo>
                    <a:pt x="45952" y="15280"/>
                  </a:lnTo>
                  <a:lnTo>
                    <a:pt x="45729" y="15113"/>
                  </a:lnTo>
                  <a:lnTo>
                    <a:pt x="45562" y="15057"/>
                  </a:lnTo>
                  <a:close/>
                  <a:moveTo>
                    <a:pt x="50358" y="15001"/>
                  </a:moveTo>
                  <a:lnTo>
                    <a:pt x="50190" y="15057"/>
                  </a:lnTo>
                  <a:lnTo>
                    <a:pt x="50023" y="15113"/>
                  </a:lnTo>
                  <a:lnTo>
                    <a:pt x="49744" y="15280"/>
                  </a:lnTo>
                  <a:lnTo>
                    <a:pt x="49577" y="15559"/>
                  </a:lnTo>
                  <a:lnTo>
                    <a:pt x="49521" y="15670"/>
                  </a:lnTo>
                  <a:lnTo>
                    <a:pt x="49521" y="15838"/>
                  </a:lnTo>
                  <a:lnTo>
                    <a:pt x="49521" y="16005"/>
                  </a:lnTo>
                  <a:lnTo>
                    <a:pt x="49577" y="16172"/>
                  </a:lnTo>
                  <a:lnTo>
                    <a:pt x="49744" y="16451"/>
                  </a:lnTo>
                  <a:lnTo>
                    <a:pt x="50023" y="16618"/>
                  </a:lnTo>
                  <a:lnTo>
                    <a:pt x="50190" y="16674"/>
                  </a:lnTo>
                  <a:lnTo>
                    <a:pt x="50525" y="16674"/>
                  </a:lnTo>
                  <a:lnTo>
                    <a:pt x="50692" y="16618"/>
                  </a:lnTo>
                  <a:lnTo>
                    <a:pt x="50915" y="16451"/>
                  </a:lnTo>
                  <a:lnTo>
                    <a:pt x="51138" y="16172"/>
                  </a:lnTo>
                  <a:lnTo>
                    <a:pt x="51138" y="16005"/>
                  </a:lnTo>
                  <a:lnTo>
                    <a:pt x="51194" y="15838"/>
                  </a:lnTo>
                  <a:lnTo>
                    <a:pt x="51138" y="15670"/>
                  </a:lnTo>
                  <a:lnTo>
                    <a:pt x="51138" y="15559"/>
                  </a:lnTo>
                  <a:lnTo>
                    <a:pt x="50915" y="15280"/>
                  </a:lnTo>
                  <a:lnTo>
                    <a:pt x="50692" y="15113"/>
                  </a:lnTo>
                  <a:lnTo>
                    <a:pt x="50525" y="15057"/>
                  </a:lnTo>
                  <a:lnTo>
                    <a:pt x="50358" y="15001"/>
                  </a:lnTo>
                  <a:close/>
                  <a:moveTo>
                    <a:pt x="58778" y="15001"/>
                  </a:moveTo>
                  <a:lnTo>
                    <a:pt x="58611" y="15057"/>
                  </a:lnTo>
                  <a:lnTo>
                    <a:pt x="58444" y="15113"/>
                  </a:lnTo>
                  <a:lnTo>
                    <a:pt x="58221" y="15280"/>
                  </a:lnTo>
                  <a:lnTo>
                    <a:pt x="57998" y="15559"/>
                  </a:lnTo>
                  <a:lnTo>
                    <a:pt x="57998" y="15670"/>
                  </a:lnTo>
                  <a:lnTo>
                    <a:pt x="57942" y="15838"/>
                  </a:lnTo>
                  <a:lnTo>
                    <a:pt x="57998" y="16005"/>
                  </a:lnTo>
                  <a:lnTo>
                    <a:pt x="57998" y="16172"/>
                  </a:lnTo>
                  <a:lnTo>
                    <a:pt x="58221" y="16451"/>
                  </a:lnTo>
                  <a:lnTo>
                    <a:pt x="58444" y="16618"/>
                  </a:lnTo>
                  <a:lnTo>
                    <a:pt x="58611" y="16674"/>
                  </a:lnTo>
                  <a:lnTo>
                    <a:pt x="58946" y="16674"/>
                  </a:lnTo>
                  <a:lnTo>
                    <a:pt x="59113" y="16618"/>
                  </a:lnTo>
                  <a:lnTo>
                    <a:pt x="59392" y="16451"/>
                  </a:lnTo>
                  <a:lnTo>
                    <a:pt x="59559" y="16172"/>
                  </a:lnTo>
                  <a:lnTo>
                    <a:pt x="59615" y="16005"/>
                  </a:lnTo>
                  <a:lnTo>
                    <a:pt x="59615" y="15838"/>
                  </a:lnTo>
                  <a:lnTo>
                    <a:pt x="59615" y="15670"/>
                  </a:lnTo>
                  <a:lnTo>
                    <a:pt x="59559" y="15559"/>
                  </a:lnTo>
                  <a:lnTo>
                    <a:pt x="59392" y="15280"/>
                  </a:lnTo>
                  <a:lnTo>
                    <a:pt x="59113" y="15113"/>
                  </a:lnTo>
                  <a:lnTo>
                    <a:pt x="58946" y="15057"/>
                  </a:lnTo>
                  <a:lnTo>
                    <a:pt x="58778" y="15001"/>
                  </a:lnTo>
                  <a:close/>
                  <a:moveTo>
                    <a:pt x="63853" y="15001"/>
                  </a:moveTo>
                  <a:lnTo>
                    <a:pt x="63686" y="15057"/>
                  </a:lnTo>
                  <a:lnTo>
                    <a:pt x="63519" y="15113"/>
                  </a:lnTo>
                  <a:lnTo>
                    <a:pt x="63240" y="15280"/>
                  </a:lnTo>
                  <a:lnTo>
                    <a:pt x="63072" y="15559"/>
                  </a:lnTo>
                  <a:lnTo>
                    <a:pt x="63017" y="15670"/>
                  </a:lnTo>
                  <a:lnTo>
                    <a:pt x="63017" y="15838"/>
                  </a:lnTo>
                  <a:lnTo>
                    <a:pt x="63017" y="16005"/>
                  </a:lnTo>
                  <a:lnTo>
                    <a:pt x="63072" y="16172"/>
                  </a:lnTo>
                  <a:lnTo>
                    <a:pt x="63240" y="16451"/>
                  </a:lnTo>
                  <a:lnTo>
                    <a:pt x="63519" y="16618"/>
                  </a:lnTo>
                  <a:lnTo>
                    <a:pt x="63686" y="16674"/>
                  </a:lnTo>
                  <a:lnTo>
                    <a:pt x="64020" y="16674"/>
                  </a:lnTo>
                  <a:lnTo>
                    <a:pt x="64132" y="16618"/>
                  </a:lnTo>
                  <a:lnTo>
                    <a:pt x="64411" y="16451"/>
                  </a:lnTo>
                  <a:lnTo>
                    <a:pt x="64578" y="16172"/>
                  </a:lnTo>
                  <a:lnTo>
                    <a:pt x="64634" y="16005"/>
                  </a:lnTo>
                  <a:lnTo>
                    <a:pt x="64634" y="15838"/>
                  </a:lnTo>
                  <a:lnTo>
                    <a:pt x="64634" y="15670"/>
                  </a:lnTo>
                  <a:lnTo>
                    <a:pt x="64578" y="15559"/>
                  </a:lnTo>
                  <a:lnTo>
                    <a:pt x="64411" y="15280"/>
                  </a:lnTo>
                  <a:lnTo>
                    <a:pt x="64132" y="15113"/>
                  </a:lnTo>
                  <a:lnTo>
                    <a:pt x="64020" y="15057"/>
                  </a:lnTo>
                  <a:lnTo>
                    <a:pt x="63853" y="15001"/>
                  </a:lnTo>
                  <a:close/>
                  <a:moveTo>
                    <a:pt x="67143" y="15001"/>
                  </a:moveTo>
                  <a:lnTo>
                    <a:pt x="66976" y="15057"/>
                  </a:lnTo>
                  <a:lnTo>
                    <a:pt x="66809" y="15113"/>
                  </a:lnTo>
                  <a:lnTo>
                    <a:pt x="66586" y="15280"/>
                  </a:lnTo>
                  <a:lnTo>
                    <a:pt x="66363" y="15559"/>
                  </a:lnTo>
                  <a:lnTo>
                    <a:pt x="66363" y="15670"/>
                  </a:lnTo>
                  <a:lnTo>
                    <a:pt x="66307" y="15838"/>
                  </a:lnTo>
                  <a:lnTo>
                    <a:pt x="66363" y="16005"/>
                  </a:lnTo>
                  <a:lnTo>
                    <a:pt x="66363" y="16172"/>
                  </a:lnTo>
                  <a:lnTo>
                    <a:pt x="66586" y="16451"/>
                  </a:lnTo>
                  <a:lnTo>
                    <a:pt x="66809" y="16618"/>
                  </a:lnTo>
                  <a:lnTo>
                    <a:pt x="66976" y="16674"/>
                  </a:lnTo>
                  <a:lnTo>
                    <a:pt x="67311" y="16674"/>
                  </a:lnTo>
                  <a:lnTo>
                    <a:pt x="67478" y="16618"/>
                  </a:lnTo>
                  <a:lnTo>
                    <a:pt x="67757" y="16451"/>
                  </a:lnTo>
                  <a:lnTo>
                    <a:pt x="67924" y="16172"/>
                  </a:lnTo>
                  <a:lnTo>
                    <a:pt x="67980" y="16005"/>
                  </a:lnTo>
                  <a:lnTo>
                    <a:pt x="67980" y="15838"/>
                  </a:lnTo>
                  <a:lnTo>
                    <a:pt x="67980" y="15670"/>
                  </a:lnTo>
                  <a:lnTo>
                    <a:pt x="67924" y="15559"/>
                  </a:lnTo>
                  <a:lnTo>
                    <a:pt x="67757" y="15280"/>
                  </a:lnTo>
                  <a:lnTo>
                    <a:pt x="67478" y="15113"/>
                  </a:lnTo>
                  <a:lnTo>
                    <a:pt x="67311" y="15057"/>
                  </a:lnTo>
                  <a:lnTo>
                    <a:pt x="67143" y="15001"/>
                  </a:lnTo>
                  <a:close/>
                  <a:moveTo>
                    <a:pt x="72218" y="15001"/>
                  </a:moveTo>
                  <a:lnTo>
                    <a:pt x="72051" y="15057"/>
                  </a:lnTo>
                  <a:lnTo>
                    <a:pt x="71884" y="15113"/>
                  </a:lnTo>
                  <a:lnTo>
                    <a:pt x="71605" y="15280"/>
                  </a:lnTo>
                  <a:lnTo>
                    <a:pt x="71438" y="15559"/>
                  </a:lnTo>
                  <a:lnTo>
                    <a:pt x="71382" y="15670"/>
                  </a:lnTo>
                  <a:lnTo>
                    <a:pt x="71382" y="15838"/>
                  </a:lnTo>
                  <a:lnTo>
                    <a:pt x="71382" y="16005"/>
                  </a:lnTo>
                  <a:lnTo>
                    <a:pt x="71438" y="16172"/>
                  </a:lnTo>
                  <a:lnTo>
                    <a:pt x="71605" y="16451"/>
                  </a:lnTo>
                  <a:lnTo>
                    <a:pt x="71884" y="16618"/>
                  </a:lnTo>
                  <a:lnTo>
                    <a:pt x="72051" y="16674"/>
                  </a:lnTo>
                  <a:lnTo>
                    <a:pt x="72386" y="16674"/>
                  </a:lnTo>
                  <a:lnTo>
                    <a:pt x="72553" y="16618"/>
                  </a:lnTo>
                  <a:lnTo>
                    <a:pt x="72776" y="16451"/>
                  </a:lnTo>
                  <a:lnTo>
                    <a:pt x="72999" y="16172"/>
                  </a:lnTo>
                  <a:lnTo>
                    <a:pt x="72999" y="16005"/>
                  </a:lnTo>
                  <a:lnTo>
                    <a:pt x="73055" y="15838"/>
                  </a:lnTo>
                  <a:lnTo>
                    <a:pt x="72999" y="15670"/>
                  </a:lnTo>
                  <a:lnTo>
                    <a:pt x="72999" y="15559"/>
                  </a:lnTo>
                  <a:lnTo>
                    <a:pt x="72776" y="15280"/>
                  </a:lnTo>
                  <a:lnTo>
                    <a:pt x="72553" y="15113"/>
                  </a:lnTo>
                  <a:lnTo>
                    <a:pt x="72386" y="15057"/>
                  </a:lnTo>
                  <a:lnTo>
                    <a:pt x="72218" y="15001"/>
                  </a:lnTo>
                  <a:close/>
                  <a:moveTo>
                    <a:pt x="75508" y="15001"/>
                  </a:moveTo>
                  <a:lnTo>
                    <a:pt x="75341" y="15057"/>
                  </a:lnTo>
                  <a:lnTo>
                    <a:pt x="75230" y="15113"/>
                  </a:lnTo>
                  <a:lnTo>
                    <a:pt x="74951" y="15280"/>
                  </a:lnTo>
                  <a:lnTo>
                    <a:pt x="74784" y="15559"/>
                  </a:lnTo>
                  <a:lnTo>
                    <a:pt x="74728" y="15670"/>
                  </a:lnTo>
                  <a:lnTo>
                    <a:pt x="74728" y="15838"/>
                  </a:lnTo>
                  <a:lnTo>
                    <a:pt x="74728" y="16005"/>
                  </a:lnTo>
                  <a:lnTo>
                    <a:pt x="74784" y="16172"/>
                  </a:lnTo>
                  <a:lnTo>
                    <a:pt x="74951" y="16451"/>
                  </a:lnTo>
                  <a:lnTo>
                    <a:pt x="75230" y="16618"/>
                  </a:lnTo>
                  <a:lnTo>
                    <a:pt x="75341" y="16674"/>
                  </a:lnTo>
                  <a:lnTo>
                    <a:pt x="75676" y="16674"/>
                  </a:lnTo>
                  <a:lnTo>
                    <a:pt x="75843" y="16618"/>
                  </a:lnTo>
                  <a:lnTo>
                    <a:pt x="76122" y="16451"/>
                  </a:lnTo>
                  <a:lnTo>
                    <a:pt x="76289" y="16172"/>
                  </a:lnTo>
                  <a:lnTo>
                    <a:pt x="76345" y="16005"/>
                  </a:lnTo>
                  <a:lnTo>
                    <a:pt x="76345" y="15838"/>
                  </a:lnTo>
                  <a:lnTo>
                    <a:pt x="76345" y="15670"/>
                  </a:lnTo>
                  <a:lnTo>
                    <a:pt x="76289" y="15559"/>
                  </a:lnTo>
                  <a:lnTo>
                    <a:pt x="76122" y="15280"/>
                  </a:lnTo>
                  <a:lnTo>
                    <a:pt x="75843" y="15113"/>
                  </a:lnTo>
                  <a:lnTo>
                    <a:pt x="75676" y="15057"/>
                  </a:lnTo>
                  <a:lnTo>
                    <a:pt x="75508" y="15001"/>
                  </a:lnTo>
                  <a:close/>
                  <a:moveTo>
                    <a:pt x="78966" y="15001"/>
                  </a:moveTo>
                  <a:lnTo>
                    <a:pt x="78799" y="15057"/>
                  </a:lnTo>
                  <a:lnTo>
                    <a:pt x="78631" y="15113"/>
                  </a:lnTo>
                  <a:lnTo>
                    <a:pt x="78353" y="15280"/>
                  </a:lnTo>
                  <a:lnTo>
                    <a:pt x="78185" y="15559"/>
                  </a:lnTo>
                  <a:lnTo>
                    <a:pt x="78130" y="15670"/>
                  </a:lnTo>
                  <a:lnTo>
                    <a:pt x="78130" y="15838"/>
                  </a:lnTo>
                  <a:lnTo>
                    <a:pt x="78130" y="16005"/>
                  </a:lnTo>
                  <a:lnTo>
                    <a:pt x="78185" y="16172"/>
                  </a:lnTo>
                  <a:lnTo>
                    <a:pt x="78353" y="16451"/>
                  </a:lnTo>
                  <a:lnTo>
                    <a:pt x="78631" y="16618"/>
                  </a:lnTo>
                  <a:lnTo>
                    <a:pt x="78799" y="16674"/>
                  </a:lnTo>
                  <a:lnTo>
                    <a:pt x="79133" y="16674"/>
                  </a:lnTo>
                  <a:lnTo>
                    <a:pt x="79301" y="16618"/>
                  </a:lnTo>
                  <a:lnTo>
                    <a:pt x="79524" y="16451"/>
                  </a:lnTo>
                  <a:lnTo>
                    <a:pt x="79691" y="16172"/>
                  </a:lnTo>
                  <a:lnTo>
                    <a:pt x="79747" y="16005"/>
                  </a:lnTo>
                  <a:lnTo>
                    <a:pt x="79803" y="15838"/>
                  </a:lnTo>
                  <a:lnTo>
                    <a:pt x="79747" y="15670"/>
                  </a:lnTo>
                  <a:lnTo>
                    <a:pt x="79691" y="15559"/>
                  </a:lnTo>
                  <a:lnTo>
                    <a:pt x="79524" y="15280"/>
                  </a:lnTo>
                  <a:lnTo>
                    <a:pt x="79301" y="15113"/>
                  </a:lnTo>
                  <a:lnTo>
                    <a:pt x="79133" y="15057"/>
                  </a:lnTo>
                  <a:lnTo>
                    <a:pt x="78966" y="15001"/>
                  </a:lnTo>
                  <a:close/>
                  <a:moveTo>
                    <a:pt x="89004" y="15001"/>
                  </a:moveTo>
                  <a:lnTo>
                    <a:pt x="88837" y="15057"/>
                  </a:lnTo>
                  <a:lnTo>
                    <a:pt x="88670" y="15113"/>
                  </a:lnTo>
                  <a:lnTo>
                    <a:pt x="88391" y="15280"/>
                  </a:lnTo>
                  <a:lnTo>
                    <a:pt x="88223" y="15559"/>
                  </a:lnTo>
                  <a:lnTo>
                    <a:pt x="88168" y="15670"/>
                  </a:lnTo>
                  <a:lnTo>
                    <a:pt x="88168" y="15838"/>
                  </a:lnTo>
                  <a:lnTo>
                    <a:pt x="88168" y="16005"/>
                  </a:lnTo>
                  <a:lnTo>
                    <a:pt x="88223" y="16172"/>
                  </a:lnTo>
                  <a:lnTo>
                    <a:pt x="88391" y="16451"/>
                  </a:lnTo>
                  <a:lnTo>
                    <a:pt x="88670" y="16618"/>
                  </a:lnTo>
                  <a:lnTo>
                    <a:pt x="88837" y="16674"/>
                  </a:lnTo>
                  <a:lnTo>
                    <a:pt x="89171" y="16674"/>
                  </a:lnTo>
                  <a:lnTo>
                    <a:pt x="89339" y="16618"/>
                  </a:lnTo>
                  <a:lnTo>
                    <a:pt x="89562" y="16451"/>
                  </a:lnTo>
                  <a:lnTo>
                    <a:pt x="89729" y="16172"/>
                  </a:lnTo>
                  <a:lnTo>
                    <a:pt x="89785" y="16005"/>
                  </a:lnTo>
                  <a:lnTo>
                    <a:pt x="89841" y="15838"/>
                  </a:lnTo>
                  <a:lnTo>
                    <a:pt x="89785" y="15670"/>
                  </a:lnTo>
                  <a:lnTo>
                    <a:pt x="89729" y="15559"/>
                  </a:lnTo>
                  <a:lnTo>
                    <a:pt x="89562" y="15280"/>
                  </a:lnTo>
                  <a:lnTo>
                    <a:pt x="89339" y="15113"/>
                  </a:lnTo>
                  <a:lnTo>
                    <a:pt x="89171" y="15057"/>
                  </a:lnTo>
                  <a:lnTo>
                    <a:pt x="89004" y="15001"/>
                  </a:lnTo>
                  <a:close/>
                  <a:moveTo>
                    <a:pt x="130997" y="15057"/>
                  </a:moveTo>
                  <a:lnTo>
                    <a:pt x="130829" y="15113"/>
                  </a:lnTo>
                  <a:lnTo>
                    <a:pt x="130551" y="15280"/>
                  </a:lnTo>
                  <a:lnTo>
                    <a:pt x="130383" y="15559"/>
                  </a:lnTo>
                  <a:lnTo>
                    <a:pt x="130327" y="15670"/>
                  </a:lnTo>
                  <a:lnTo>
                    <a:pt x="130327" y="15838"/>
                  </a:lnTo>
                  <a:lnTo>
                    <a:pt x="130327" y="16005"/>
                  </a:lnTo>
                  <a:lnTo>
                    <a:pt x="130383" y="16172"/>
                  </a:lnTo>
                  <a:lnTo>
                    <a:pt x="130551" y="16451"/>
                  </a:lnTo>
                  <a:lnTo>
                    <a:pt x="130829" y="16618"/>
                  </a:lnTo>
                  <a:lnTo>
                    <a:pt x="130997" y="16674"/>
                  </a:lnTo>
                  <a:lnTo>
                    <a:pt x="131331" y="16674"/>
                  </a:lnTo>
                  <a:lnTo>
                    <a:pt x="131499" y="16618"/>
                  </a:lnTo>
                  <a:lnTo>
                    <a:pt x="131722" y="16451"/>
                  </a:lnTo>
                  <a:lnTo>
                    <a:pt x="131889" y="16172"/>
                  </a:lnTo>
                  <a:lnTo>
                    <a:pt x="131945" y="16005"/>
                  </a:lnTo>
                  <a:lnTo>
                    <a:pt x="132000" y="15838"/>
                  </a:lnTo>
                  <a:lnTo>
                    <a:pt x="131945" y="15670"/>
                  </a:lnTo>
                  <a:lnTo>
                    <a:pt x="131889" y="15559"/>
                  </a:lnTo>
                  <a:lnTo>
                    <a:pt x="131722" y="15280"/>
                  </a:lnTo>
                  <a:lnTo>
                    <a:pt x="131499" y="15113"/>
                  </a:lnTo>
                  <a:lnTo>
                    <a:pt x="131331" y="15057"/>
                  </a:lnTo>
                  <a:close/>
                  <a:moveTo>
                    <a:pt x="134343" y="15057"/>
                  </a:moveTo>
                  <a:lnTo>
                    <a:pt x="134175" y="15113"/>
                  </a:lnTo>
                  <a:lnTo>
                    <a:pt x="133952" y="15280"/>
                  </a:lnTo>
                  <a:lnTo>
                    <a:pt x="133729" y="15559"/>
                  </a:lnTo>
                  <a:lnTo>
                    <a:pt x="133729" y="15670"/>
                  </a:lnTo>
                  <a:lnTo>
                    <a:pt x="133673" y="15838"/>
                  </a:lnTo>
                  <a:lnTo>
                    <a:pt x="133729" y="16005"/>
                  </a:lnTo>
                  <a:lnTo>
                    <a:pt x="133729" y="16172"/>
                  </a:lnTo>
                  <a:lnTo>
                    <a:pt x="133952" y="16451"/>
                  </a:lnTo>
                  <a:lnTo>
                    <a:pt x="134175" y="16618"/>
                  </a:lnTo>
                  <a:lnTo>
                    <a:pt x="134343" y="16674"/>
                  </a:lnTo>
                  <a:lnTo>
                    <a:pt x="134677" y="16674"/>
                  </a:lnTo>
                  <a:lnTo>
                    <a:pt x="134845" y="16618"/>
                  </a:lnTo>
                  <a:lnTo>
                    <a:pt x="135123" y="16451"/>
                  </a:lnTo>
                  <a:lnTo>
                    <a:pt x="135291" y="16172"/>
                  </a:lnTo>
                  <a:lnTo>
                    <a:pt x="135346" y="16005"/>
                  </a:lnTo>
                  <a:lnTo>
                    <a:pt x="135346" y="15838"/>
                  </a:lnTo>
                  <a:lnTo>
                    <a:pt x="135346" y="15670"/>
                  </a:lnTo>
                  <a:lnTo>
                    <a:pt x="135291" y="15559"/>
                  </a:lnTo>
                  <a:lnTo>
                    <a:pt x="135123" y="15280"/>
                  </a:lnTo>
                  <a:lnTo>
                    <a:pt x="134845" y="15113"/>
                  </a:lnTo>
                  <a:lnTo>
                    <a:pt x="134677" y="15057"/>
                  </a:lnTo>
                  <a:close/>
                  <a:moveTo>
                    <a:pt x="137744" y="15057"/>
                  </a:moveTo>
                  <a:lnTo>
                    <a:pt x="137577" y="15113"/>
                  </a:lnTo>
                  <a:lnTo>
                    <a:pt x="137298" y="15280"/>
                  </a:lnTo>
                  <a:lnTo>
                    <a:pt x="137131" y="15559"/>
                  </a:lnTo>
                  <a:lnTo>
                    <a:pt x="137075" y="15670"/>
                  </a:lnTo>
                  <a:lnTo>
                    <a:pt x="137075" y="15838"/>
                  </a:lnTo>
                  <a:lnTo>
                    <a:pt x="137075" y="16005"/>
                  </a:lnTo>
                  <a:lnTo>
                    <a:pt x="137131" y="16172"/>
                  </a:lnTo>
                  <a:lnTo>
                    <a:pt x="137298" y="16451"/>
                  </a:lnTo>
                  <a:lnTo>
                    <a:pt x="137577" y="16618"/>
                  </a:lnTo>
                  <a:lnTo>
                    <a:pt x="137744" y="16674"/>
                  </a:lnTo>
                  <a:lnTo>
                    <a:pt x="138023" y="16674"/>
                  </a:lnTo>
                  <a:lnTo>
                    <a:pt x="138191" y="16618"/>
                  </a:lnTo>
                  <a:lnTo>
                    <a:pt x="138469" y="16451"/>
                  </a:lnTo>
                  <a:lnTo>
                    <a:pt x="138637" y="16172"/>
                  </a:lnTo>
                  <a:lnTo>
                    <a:pt x="138692" y="16005"/>
                  </a:lnTo>
                  <a:lnTo>
                    <a:pt x="138692" y="15838"/>
                  </a:lnTo>
                  <a:lnTo>
                    <a:pt x="138692" y="15670"/>
                  </a:lnTo>
                  <a:lnTo>
                    <a:pt x="138637" y="15559"/>
                  </a:lnTo>
                  <a:lnTo>
                    <a:pt x="138469" y="15280"/>
                  </a:lnTo>
                  <a:lnTo>
                    <a:pt x="138191" y="15113"/>
                  </a:lnTo>
                  <a:lnTo>
                    <a:pt x="138023" y="15057"/>
                  </a:lnTo>
                  <a:close/>
                  <a:moveTo>
                    <a:pt x="141035" y="15057"/>
                  </a:moveTo>
                  <a:lnTo>
                    <a:pt x="140867" y="15113"/>
                  </a:lnTo>
                  <a:lnTo>
                    <a:pt x="140644" y="15280"/>
                  </a:lnTo>
                  <a:lnTo>
                    <a:pt x="140421" y="15559"/>
                  </a:lnTo>
                  <a:lnTo>
                    <a:pt x="140365" y="15670"/>
                  </a:lnTo>
                  <a:lnTo>
                    <a:pt x="140365" y="15838"/>
                  </a:lnTo>
                  <a:lnTo>
                    <a:pt x="140365" y="16005"/>
                  </a:lnTo>
                  <a:lnTo>
                    <a:pt x="140421" y="16172"/>
                  </a:lnTo>
                  <a:lnTo>
                    <a:pt x="140644" y="16451"/>
                  </a:lnTo>
                  <a:lnTo>
                    <a:pt x="140867" y="16618"/>
                  </a:lnTo>
                  <a:lnTo>
                    <a:pt x="141035" y="16674"/>
                  </a:lnTo>
                  <a:lnTo>
                    <a:pt x="141369" y="16674"/>
                  </a:lnTo>
                  <a:lnTo>
                    <a:pt x="141537" y="16618"/>
                  </a:lnTo>
                  <a:lnTo>
                    <a:pt x="141815" y="16451"/>
                  </a:lnTo>
                  <a:lnTo>
                    <a:pt x="141983" y="16172"/>
                  </a:lnTo>
                  <a:lnTo>
                    <a:pt x="142039" y="16005"/>
                  </a:lnTo>
                  <a:lnTo>
                    <a:pt x="142039" y="15838"/>
                  </a:lnTo>
                  <a:lnTo>
                    <a:pt x="142039" y="15670"/>
                  </a:lnTo>
                  <a:lnTo>
                    <a:pt x="141983" y="15559"/>
                  </a:lnTo>
                  <a:lnTo>
                    <a:pt x="141815" y="15280"/>
                  </a:lnTo>
                  <a:lnTo>
                    <a:pt x="141537" y="15113"/>
                  </a:lnTo>
                  <a:lnTo>
                    <a:pt x="141369" y="15057"/>
                  </a:lnTo>
                  <a:close/>
                  <a:moveTo>
                    <a:pt x="146165" y="15001"/>
                  </a:moveTo>
                  <a:lnTo>
                    <a:pt x="145998" y="15057"/>
                  </a:lnTo>
                  <a:lnTo>
                    <a:pt x="145831" y="15113"/>
                  </a:lnTo>
                  <a:lnTo>
                    <a:pt x="145552" y="15280"/>
                  </a:lnTo>
                  <a:lnTo>
                    <a:pt x="145385" y="15559"/>
                  </a:lnTo>
                  <a:lnTo>
                    <a:pt x="145329" y="15670"/>
                  </a:lnTo>
                  <a:lnTo>
                    <a:pt x="145329" y="15838"/>
                  </a:lnTo>
                  <a:lnTo>
                    <a:pt x="145329" y="16005"/>
                  </a:lnTo>
                  <a:lnTo>
                    <a:pt x="145385" y="16172"/>
                  </a:lnTo>
                  <a:lnTo>
                    <a:pt x="145552" y="16451"/>
                  </a:lnTo>
                  <a:lnTo>
                    <a:pt x="145831" y="16618"/>
                  </a:lnTo>
                  <a:lnTo>
                    <a:pt x="145998" y="16674"/>
                  </a:lnTo>
                  <a:lnTo>
                    <a:pt x="146333" y="16674"/>
                  </a:lnTo>
                  <a:lnTo>
                    <a:pt x="146444" y="16618"/>
                  </a:lnTo>
                  <a:lnTo>
                    <a:pt x="146723" y="16451"/>
                  </a:lnTo>
                  <a:lnTo>
                    <a:pt x="146890" y="16172"/>
                  </a:lnTo>
                  <a:lnTo>
                    <a:pt x="146946" y="16005"/>
                  </a:lnTo>
                  <a:lnTo>
                    <a:pt x="147002" y="15838"/>
                  </a:lnTo>
                  <a:lnTo>
                    <a:pt x="146946" y="15670"/>
                  </a:lnTo>
                  <a:lnTo>
                    <a:pt x="146890" y="15559"/>
                  </a:lnTo>
                  <a:lnTo>
                    <a:pt x="146723" y="15280"/>
                  </a:lnTo>
                  <a:lnTo>
                    <a:pt x="146444" y="15113"/>
                  </a:lnTo>
                  <a:lnTo>
                    <a:pt x="146333" y="15057"/>
                  </a:lnTo>
                  <a:lnTo>
                    <a:pt x="146165" y="15001"/>
                  </a:lnTo>
                  <a:close/>
                  <a:moveTo>
                    <a:pt x="154586" y="15001"/>
                  </a:moveTo>
                  <a:lnTo>
                    <a:pt x="154419" y="15057"/>
                  </a:lnTo>
                  <a:lnTo>
                    <a:pt x="154251" y="15113"/>
                  </a:lnTo>
                  <a:lnTo>
                    <a:pt x="154028" y="15280"/>
                  </a:lnTo>
                  <a:lnTo>
                    <a:pt x="153805" y="15559"/>
                  </a:lnTo>
                  <a:lnTo>
                    <a:pt x="153750" y="15670"/>
                  </a:lnTo>
                  <a:lnTo>
                    <a:pt x="153750" y="15838"/>
                  </a:lnTo>
                  <a:lnTo>
                    <a:pt x="153750" y="16005"/>
                  </a:lnTo>
                  <a:lnTo>
                    <a:pt x="153805" y="16172"/>
                  </a:lnTo>
                  <a:lnTo>
                    <a:pt x="154028" y="16451"/>
                  </a:lnTo>
                  <a:lnTo>
                    <a:pt x="154251" y="16618"/>
                  </a:lnTo>
                  <a:lnTo>
                    <a:pt x="154419" y="16674"/>
                  </a:lnTo>
                  <a:lnTo>
                    <a:pt x="154753" y="16674"/>
                  </a:lnTo>
                  <a:lnTo>
                    <a:pt x="154921" y="16618"/>
                  </a:lnTo>
                  <a:lnTo>
                    <a:pt x="155200" y="16451"/>
                  </a:lnTo>
                  <a:lnTo>
                    <a:pt x="155367" y="16172"/>
                  </a:lnTo>
                  <a:lnTo>
                    <a:pt x="155423" y="16005"/>
                  </a:lnTo>
                  <a:lnTo>
                    <a:pt x="155423" y="15838"/>
                  </a:lnTo>
                  <a:lnTo>
                    <a:pt x="155423" y="15670"/>
                  </a:lnTo>
                  <a:lnTo>
                    <a:pt x="155367" y="15559"/>
                  </a:lnTo>
                  <a:lnTo>
                    <a:pt x="155200" y="15280"/>
                  </a:lnTo>
                  <a:lnTo>
                    <a:pt x="154921" y="15113"/>
                  </a:lnTo>
                  <a:lnTo>
                    <a:pt x="154753" y="15057"/>
                  </a:lnTo>
                  <a:lnTo>
                    <a:pt x="154586" y="15001"/>
                  </a:lnTo>
                  <a:close/>
                  <a:moveTo>
                    <a:pt x="159605" y="15001"/>
                  </a:moveTo>
                  <a:lnTo>
                    <a:pt x="159438" y="15057"/>
                  </a:lnTo>
                  <a:lnTo>
                    <a:pt x="159326" y="15113"/>
                  </a:lnTo>
                  <a:lnTo>
                    <a:pt x="159047" y="15280"/>
                  </a:lnTo>
                  <a:lnTo>
                    <a:pt x="158880" y="15559"/>
                  </a:lnTo>
                  <a:lnTo>
                    <a:pt x="158824" y="15670"/>
                  </a:lnTo>
                  <a:lnTo>
                    <a:pt x="158824" y="15838"/>
                  </a:lnTo>
                  <a:lnTo>
                    <a:pt x="158824" y="16005"/>
                  </a:lnTo>
                  <a:lnTo>
                    <a:pt x="158880" y="16172"/>
                  </a:lnTo>
                  <a:lnTo>
                    <a:pt x="159047" y="16451"/>
                  </a:lnTo>
                  <a:lnTo>
                    <a:pt x="159326" y="16618"/>
                  </a:lnTo>
                  <a:lnTo>
                    <a:pt x="159438" y="16674"/>
                  </a:lnTo>
                  <a:lnTo>
                    <a:pt x="159772" y="16674"/>
                  </a:lnTo>
                  <a:lnTo>
                    <a:pt x="159940" y="16618"/>
                  </a:lnTo>
                  <a:lnTo>
                    <a:pt x="160219" y="16451"/>
                  </a:lnTo>
                  <a:lnTo>
                    <a:pt x="160386" y="16172"/>
                  </a:lnTo>
                  <a:lnTo>
                    <a:pt x="160442" y="16005"/>
                  </a:lnTo>
                  <a:lnTo>
                    <a:pt x="160442" y="15838"/>
                  </a:lnTo>
                  <a:lnTo>
                    <a:pt x="160442" y="15670"/>
                  </a:lnTo>
                  <a:lnTo>
                    <a:pt x="160386" y="15559"/>
                  </a:lnTo>
                  <a:lnTo>
                    <a:pt x="160219" y="15280"/>
                  </a:lnTo>
                  <a:lnTo>
                    <a:pt x="159940" y="15113"/>
                  </a:lnTo>
                  <a:lnTo>
                    <a:pt x="159772" y="15057"/>
                  </a:lnTo>
                  <a:lnTo>
                    <a:pt x="159605" y="15001"/>
                  </a:lnTo>
                  <a:close/>
                  <a:moveTo>
                    <a:pt x="162951" y="15001"/>
                  </a:moveTo>
                  <a:lnTo>
                    <a:pt x="162784" y="15057"/>
                  </a:lnTo>
                  <a:lnTo>
                    <a:pt x="162617" y="15113"/>
                  </a:lnTo>
                  <a:lnTo>
                    <a:pt x="162338" y="15280"/>
                  </a:lnTo>
                  <a:lnTo>
                    <a:pt x="162170" y="15559"/>
                  </a:lnTo>
                  <a:lnTo>
                    <a:pt x="162115" y="15670"/>
                  </a:lnTo>
                  <a:lnTo>
                    <a:pt x="162115" y="15838"/>
                  </a:lnTo>
                  <a:lnTo>
                    <a:pt x="162115" y="16005"/>
                  </a:lnTo>
                  <a:lnTo>
                    <a:pt x="162170" y="16172"/>
                  </a:lnTo>
                  <a:lnTo>
                    <a:pt x="162338" y="16451"/>
                  </a:lnTo>
                  <a:lnTo>
                    <a:pt x="162617" y="16618"/>
                  </a:lnTo>
                  <a:lnTo>
                    <a:pt x="162784" y="16674"/>
                  </a:lnTo>
                  <a:lnTo>
                    <a:pt x="163118" y="16674"/>
                  </a:lnTo>
                  <a:lnTo>
                    <a:pt x="163286" y="16618"/>
                  </a:lnTo>
                  <a:lnTo>
                    <a:pt x="163509" y="16451"/>
                  </a:lnTo>
                  <a:lnTo>
                    <a:pt x="163732" y="16172"/>
                  </a:lnTo>
                  <a:lnTo>
                    <a:pt x="163788" y="16005"/>
                  </a:lnTo>
                  <a:lnTo>
                    <a:pt x="163788" y="15838"/>
                  </a:lnTo>
                  <a:lnTo>
                    <a:pt x="163788" y="15670"/>
                  </a:lnTo>
                  <a:lnTo>
                    <a:pt x="163732" y="15559"/>
                  </a:lnTo>
                  <a:lnTo>
                    <a:pt x="163509" y="15280"/>
                  </a:lnTo>
                  <a:lnTo>
                    <a:pt x="163286" y="15113"/>
                  </a:lnTo>
                  <a:lnTo>
                    <a:pt x="163118" y="15057"/>
                  </a:lnTo>
                  <a:lnTo>
                    <a:pt x="162951" y="15001"/>
                  </a:lnTo>
                  <a:close/>
                  <a:moveTo>
                    <a:pt x="168026" y="15001"/>
                  </a:moveTo>
                  <a:lnTo>
                    <a:pt x="167859" y="15057"/>
                  </a:lnTo>
                  <a:lnTo>
                    <a:pt x="167691" y="15113"/>
                  </a:lnTo>
                  <a:lnTo>
                    <a:pt x="167412" y="15280"/>
                  </a:lnTo>
                  <a:lnTo>
                    <a:pt x="167245" y="15559"/>
                  </a:lnTo>
                  <a:lnTo>
                    <a:pt x="167189" y="15670"/>
                  </a:lnTo>
                  <a:lnTo>
                    <a:pt x="167189" y="15838"/>
                  </a:lnTo>
                  <a:lnTo>
                    <a:pt x="167189" y="16005"/>
                  </a:lnTo>
                  <a:lnTo>
                    <a:pt x="167245" y="16172"/>
                  </a:lnTo>
                  <a:lnTo>
                    <a:pt x="167412" y="16451"/>
                  </a:lnTo>
                  <a:lnTo>
                    <a:pt x="167691" y="16618"/>
                  </a:lnTo>
                  <a:lnTo>
                    <a:pt x="167859" y="16674"/>
                  </a:lnTo>
                  <a:lnTo>
                    <a:pt x="168193" y="16674"/>
                  </a:lnTo>
                  <a:lnTo>
                    <a:pt x="168361" y="16618"/>
                  </a:lnTo>
                  <a:lnTo>
                    <a:pt x="168584" y="16451"/>
                  </a:lnTo>
                  <a:lnTo>
                    <a:pt x="168751" y="16172"/>
                  </a:lnTo>
                  <a:lnTo>
                    <a:pt x="168807" y="16005"/>
                  </a:lnTo>
                  <a:lnTo>
                    <a:pt x="168862" y="15838"/>
                  </a:lnTo>
                  <a:lnTo>
                    <a:pt x="168807" y="15670"/>
                  </a:lnTo>
                  <a:lnTo>
                    <a:pt x="168751" y="15559"/>
                  </a:lnTo>
                  <a:lnTo>
                    <a:pt x="168584" y="15280"/>
                  </a:lnTo>
                  <a:lnTo>
                    <a:pt x="168361" y="15113"/>
                  </a:lnTo>
                  <a:lnTo>
                    <a:pt x="168193" y="15057"/>
                  </a:lnTo>
                  <a:lnTo>
                    <a:pt x="168026" y="15001"/>
                  </a:lnTo>
                  <a:close/>
                  <a:moveTo>
                    <a:pt x="171316" y="15001"/>
                  </a:moveTo>
                  <a:lnTo>
                    <a:pt x="171149" y="15057"/>
                  </a:lnTo>
                  <a:lnTo>
                    <a:pt x="171037" y="15113"/>
                  </a:lnTo>
                  <a:lnTo>
                    <a:pt x="170758" y="15280"/>
                  </a:lnTo>
                  <a:lnTo>
                    <a:pt x="170591" y="15559"/>
                  </a:lnTo>
                  <a:lnTo>
                    <a:pt x="170535" y="15670"/>
                  </a:lnTo>
                  <a:lnTo>
                    <a:pt x="170480" y="15838"/>
                  </a:lnTo>
                  <a:lnTo>
                    <a:pt x="170535" y="16005"/>
                  </a:lnTo>
                  <a:lnTo>
                    <a:pt x="170591" y="16172"/>
                  </a:lnTo>
                  <a:lnTo>
                    <a:pt x="170758" y="16451"/>
                  </a:lnTo>
                  <a:lnTo>
                    <a:pt x="171037" y="16618"/>
                  </a:lnTo>
                  <a:lnTo>
                    <a:pt x="171149" y="16674"/>
                  </a:lnTo>
                  <a:lnTo>
                    <a:pt x="171483" y="16674"/>
                  </a:lnTo>
                  <a:lnTo>
                    <a:pt x="171651" y="16618"/>
                  </a:lnTo>
                  <a:lnTo>
                    <a:pt x="171930" y="16451"/>
                  </a:lnTo>
                  <a:lnTo>
                    <a:pt x="172097" y="16172"/>
                  </a:lnTo>
                  <a:lnTo>
                    <a:pt x="172153" y="16005"/>
                  </a:lnTo>
                  <a:lnTo>
                    <a:pt x="172153" y="15838"/>
                  </a:lnTo>
                  <a:lnTo>
                    <a:pt x="172153" y="15670"/>
                  </a:lnTo>
                  <a:lnTo>
                    <a:pt x="172097" y="15559"/>
                  </a:lnTo>
                  <a:lnTo>
                    <a:pt x="171930" y="15280"/>
                  </a:lnTo>
                  <a:lnTo>
                    <a:pt x="171651" y="15113"/>
                  </a:lnTo>
                  <a:lnTo>
                    <a:pt x="171483" y="15057"/>
                  </a:lnTo>
                  <a:lnTo>
                    <a:pt x="171316" y="15001"/>
                  </a:lnTo>
                  <a:close/>
                  <a:moveTo>
                    <a:pt x="174774" y="15001"/>
                  </a:moveTo>
                  <a:lnTo>
                    <a:pt x="174606" y="15057"/>
                  </a:lnTo>
                  <a:lnTo>
                    <a:pt x="174439" y="15113"/>
                  </a:lnTo>
                  <a:lnTo>
                    <a:pt x="174160" y="15280"/>
                  </a:lnTo>
                  <a:lnTo>
                    <a:pt x="173993" y="15559"/>
                  </a:lnTo>
                  <a:lnTo>
                    <a:pt x="173937" y="15670"/>
                  </a:lnTo>
                  <a:lnTo>
                    <a:pt x="173937" y="15838"/>
                  </a:lnTo>
                  <a:lnTo>
                    <a:pt x="173937" y="16005"/>
                  </a:lnTo>
                  <a:lnTo>
                    <a:pt x="173993" y="16172"/>
                  </a:lnTo>
                  <a:lnTo>
                    <a:pt x="174160" y="16451"/>
                  </a:lnTo>
                  <a:lnTo>
                    <a:pt x="174439" y="16618"/>
                  </a:lnTo>
                  <a:lnTo>
                    <a:pt x="174606" y="16674"/>
                  </a:lnTo>
                  <a:lnTo>
                    <a:pt x="174941" y="16674"/>
                  </a:lnTo>
                  <a:lnTo>
                    <a:pt x="175053" y="16618"/>
                  </a:lnTo>
                  <a:lnTo>
                    <a:pt x="175331" y="16451"/>
                  </a:lnTo>
                  <a:lnTo>
                    <a:pt x="175499" y="16172"/>
                  </a:lnTo>
                  <a:lnTo>
                    <a:pt x="175554" y="16005"/>
                  </a:lnTo>
                  <a:lnTo>
                    <a:pt x="175610" y="15838"/>
                  </a:lnTo>
                  <a:lnTo>
                    <a:pt x="175554" y="15670"/>
                  </a:lnTo>
                  <a:lnTo>
                    <a:pt x="175499" y="15559"/>
                  </a:lnTo>
                  <a:lnTo>
                    <a:pt x="175331" y="15280"/>
                  </a:lnTo>
                  <a:lnTo>
                    <a:pt x="175053" y="15113"/>
                  </a:lnTo>
                  <a:lnTo>
                    <a:pt x="174941" y="15057"/>
                  </a:lnTo>
                  <a:lnTo>
                    <a:pt x="174774" y="15001"/>
                  </a:lnTo>
                  <a:close/>
                  <a:moveTo>
                    <a:pt x="184812" y="15001"/>
                  </a:moveTo>
                  <a:lnTo>
                    <a:pt x="184644" y="15057"/>
                  </a:lnTo>
                  <a:lnTo>
                    <a:pt x="184477" y="15113"/>
                  </a:lnTo>
                  <a:lnTo>
                    <a:pt x="184198" y="15280"/>
                  </a:lnTo>
                  <a:lnTo>
                    <a:pt x="184031" y="15559"/>
                  </a:lnTo>
                  <a:lnTo>
                    <a:pt x="183975" y="15670"/>
                  </a:lnTo>
                  <a:lnTo>
                    <a:pt x="183975" y="15838"/>
                  </a:lnTo>
                  <a:lnTo>
                    <a:pt x="183975" y="16005"/>
                  </a:lnTo>
                  <a:lnTo>
                    <a:pt x="184031" y="16172"/>
                  </a:lnTo>
                  <a:lnTo>
                    <a:pt x="184198" y="16451"/>
                  </a:lnTo>
                  <a:lnTo>
                    <a:pt x="184477" y="16618"/>
                  </a:lnTo>
                  <a:lnTo>
                    <a:pt x="184644" y="16674"/>
                  </a:lnTo>
                  <a:lnTo>
                    <a:pt x="184979" y="16674"/>
                  </a:lnTo>
                  <a:lnTo>
                    <a:pt x="185091" y="16618"/>
                  </a:lnTo>
                  <a:lnTo>
                    <a:pt x="185369" y="16451"/>
                  </a:lnTo>
                  <a:lnTo>
                    <a:pt x="185537" y="16172"/>
                  </a:lnTo>
                  <a:lnTo>
                    <a:pt x="185593" y="16005"/>
                  </a:lnTo>
                  <a:lnTo>
                    <a:pt x="185648" y="15838"/>
                  </a:lnTo>
                  <a:lnTo>
                    <a:pt x="185593" y="15670"/>
                  </a:lnTo>
                  <a:lnTo>
                    <a:pt x="185537" y="15559"/>
                  </a:lnTo>
                  <a:lnTo>
                    <a:pt x="185369" y="15280"/>
                  </a:lnTo>
                  <a:lnTo>
                    <a:pt x="185091" y="15113"/>
                  </a:lnTo>
                  <a:lnTo>
                    <a:pt x="184979" y="15057"/>
                  </a:lnTo>
                  <a:lnTo>
                    <a:pt x="184812" y="15001"/>
                  </a:lnTo>
                  <a:close/>
                  <a:moveTo>
                    <a:pt x="226804" y="15057"/>
                  </a:moveTo>
                  <a:lnTo>
                    <a:pt x="226637" y="15113"/>
                  </a:lnTo>
                  <a:lnTo>
                    <a:pt x="226358" y="15280"/>
                  </a:lnTo>
                  <a:lnTo>
                    <a:pt x="226191" y="15559"/>
                  </a:lnTo>
                  <a:lnTo>
                    <a:pt x="226135" y="15670"/>
                  </a:lnTo>
                  <a:lnTo>
                    <a:pt x="226135" y="15838"/>
                  </a:lnTo>
                  <a:lnTo>
                    <a:pt x="226135" y="16005"/>
                  </a:lnTo>
                  <a:lnTo>
                    <a:pt x="226191" y="16172"/>
                  </a:lnTo>
                  <a:lnTo>
                    <a:pt x="226358" y="16451"/>
                  </a:lnTo>
                  <a:lnTo>
                    <a:pt x="226637" y="16618"/>
                  </a:lnTo>
                  <a:lnTo>
                    <a:pt x="226804" y="16674"/>
                  </a:lnTo>
                  <a:lnTo>
                    <a:pt x="227139" y="16674"/>
                  </a:lnTo>
                  <a:lnTo>
                    <a:pt x="227250" y="16618"/>
                  </a:lnTo>
                  <a:lnTo>
                    <a:pt x="227529" y="16451"/>
                  </a:lnTo>
                  <a:lnTo>
                    <a:pt x="227697" y="16172"/>
                  </a:lnTo>
                  <a:lnTo>
                    <a:pt x="227752" y="16005"/>
                  </a:lnTo>
                  <a:lnTo>
                    <a:pt x="227808" y="15838"/>
                  </a:lnTo>
                  <a:lnTo>
                    <a:pt x="227752" y="15670"/>
                  </a:lnTo>
                  <a:lnTo>
                    <a:pt x="227697" y="15559"/>
                  </a:lnTo>
                  <a:lnTo>
                    <a:pt x="227529" y="15280"/>
                  </a:lnTo>
                  <a:lnTo>
                    <a:pt x="227250" y="15113"/>
                  </a:lnTo>
                  <a:lnTo>
                    <a:pt x="227139" y="15057"/>
                  </a:lnTo>
                  <a:close/>
                  <a:moveTo>
                    <a:pt x="230150" y="15057"/>
                  </a:moveTo>
                  <a:lnTo>
                    <a:pt x="229983" y="15113"/>
                  </a:lnTo>
                  <a:lnTo>
                    <a:pt x="229760" y="15280"/>
                  </a:lnTo>
                  <a:lnTo>
                    <a:pt x="229537" y="15559"/>
                  </a:lnTo>
                  <a:lnTo>
                    <a:pt x="229481" y="15670"/>
                  </a:lnTo>
                  <a:lnTo>
                    <a:pt x="229481" y="15838"/>
                  </a:lnTo>
                  <a:lnTo>
                    <a:pt x="229481" y="16005"/>
                  </a:lnTo>
                  <a:lnTo>
                    <a:pt x="229537" y="16172"/>
                  </a:lnTo>
                  <a:lnTo>
                    <a:pt x="229760" y="16451"/>
                  </a:lnTo>
                  <a:lnTo>
                    <a:pt x="229983" y="16618"/>
                  </a:lnTo>
                  <a:lnTo>
                    <a:pt x="230150" y="16674"/>
                  </a:lnTo>
                  <a:lnTo>
                    <a:pt x="230485" y="16674"/>
                  </a:lnTo>
                  <a:lnTo>
                    <a:pt x="230652" y="16618"/>
                  </a:lnTo>
                  <a:lnTo>
                    <a:pt x="230931" y="16451"/>
                  </a:lnTo>
                  <a:lnTo>
                    <a:pt x="231098" y="16172"/>
                  </a:lnTo>
                  <a:lnTo>
                    <a:pt x="231154" y="16005"/>
                  </a:lnTo>
                  <a:lnTo>
                    <a:pt x="231154" y="15838"/>
                  </a:lnTo>
                  <a:lnTo>
                    <a:pt x="231154" y="15670"/>
                  </a:lnTo>
                  <a:lnTo>
                    <a:pt x="231098" y="15559"/>
                  </a:lnTo>
                  <a:lnTo>
                    <a:pt x="230931" y="15280"/>
                  </a:lnTo>
                  <a:lnTo>
                    <a:pt x="230652" y="15113"/>
                  </a:lnTo>
                  <a:lnTo>
                    <a:pt x="230485" y="15057"/>
                  </a:lnTo>
                  <a:close/>
                  <a:moveTo>
                    <a:pt x="233496" y="15057"/>
                  </a:moveTo>
                  <a:lnTo>
                    <a:pt x="233385" y="15113"/>
                  </a:lnTo>
                  <a:lnTo>
                    <a:pt x="233106" y="15280"/>
                  </a:lnTo>
                  <a:lnTo>
                    <a:pt x="232939" y="15559"/>
                  </a:lnTo>
                  <a:lnTo>
                    <a:pt x="232883" y="15670"/>
                  </a:lnTo>
                  <a:lnTo>
                    <a:pt x="232883" y="15838"/>
                  </a:lnTo>
                  <a:lnTo>
                    <a:pt x="232883" y="16005"/>
                  </a:lnTo>
                  <a:lnTo>
                    <a:pt x="232939" y="16172"/>
                  </a:lnTo>
                  <a:lnTo>
                    <a:pt x="233106" y="16451"/>
                  </a:lnTo>
                  <a:lnTo>
                    <a:pt x="233385" y="16618"/>
                  </a:lnTo>
                  <a:lnTo>
                    <a:pt x="233496" y="16674"/>
                  </a:lnTo>
                  <a:lnTo>
                    <a:pt x="233831" y="16674"/>
                  </a:lnTo>
                  <a:lnTo>
                    <a:pt x="233998" y="16618"/>
                  </a:lnTo>
                  <a:lnTo>
                    <a:pt x="234277" y="16451"/>
                  </a:lnTo>
                  <a:lnTo>
                    <a:pt x="234444" y="16172"/>
                  </a:lnTo>
                  <a:lnTo>
                    <a:pt x="234500" y="16005"/>
                  </a:lnTo>
                  <a:lnTo>
                    <a:pt x="234500" y="15838"/>
                  </a:lnTo>
                  <a:lnTo>
                    <a:pt x="234500" y="15670"/>
                  </a:lnTo>
                  <a:lnTo>
                    <a:pt x="234444" y="15559"/>
                  </a:lnTo>
                  <a:lnTo>
                    <a:pt x="234277" y="15280"/>
                  </a:lnTo>
                  <a:lnTo>
                    <a:pt x="233998" y="15113"/>
                  </a:lnTo>
                  <a:lnTo>
                    <a:pt x="233831" y="15057"/>
                  </a:lnTo>
                  <a:close/>
                  <a:moveTo>
                    <a:pt x="236842" y="15057"/>
                  </a:moveTo>
                  <a:lnTo>
                    <a:pt x="236675" y="15113"/>
                  </a:lnTo>
                  <a:lnTo>
                    <a:pt x="236396" y="15280"/>
                  </a:lnTo>
                  <a:lnTo>
                    <a:pt x="236229" y="15559"/>
                  </a:lnTo>
                  <a:lnTo>
                    <a:pt x="236173" y="15670"/>
                  </a:lnTo>
                  <a:lnTo>
                    <a:pt x="236173" y="15838"/>
                  </a:lnTo>
                  <a:lnTo>
                    <a:pt x="236173" y="16005"/>
                  </a:lnTo>
                  <a:lnTo>
                    <a:pt x="236229" y="16172"/>
                  </a:lnTo>
                  <a:lnTo>
                    <a:pt x="236396" y="16451"/>
                  </a:lnTo>
                  <a:lnTo>
                    <a:pt x="236675" y="16618"/>
                  </a:lnTo>
                  <a:lnTo>
                    <a:pt x="236842" y="16674"/>
                  </a:lnTo>
                  <a:lnTo>
                    <a:pt x="237177" y="16674"/>
                  </a:lnTo>
                  <a:lnTo>
                    <a:pt x="237344" y="16618"/>
                  </a:lnTo>
                  <a:lnTo>
                    <a:pt x="237567" y="16451"/>
                  </a:lnTo>
                  <a:lnTo>
                    <a:pt x="237790" y="16172"/>
                  </a:lnTo>
                  <a:lnTo>
                    <a:pt x="237790" y="16005"/>
                  </a:lnTo>
                  <a:lnTo>
                    <a:pt x="237846" y="15838"/>
                  </a:lnTo>
                  <a:lnTo>
                    <a:pt x="237790" y="15670"/>
                  </a:lnTo>
                  <a:lnTo>
                    <a:pt x="237790" y="15559"/>
                  </a:lnTo>
                  <a:lnTo>
                    <a:pt x="237567" y="15280"/>
                  </a:lnTo>
                  <a:lnTo>
                    <a:pt x="237344" y="15113"/>
                  </a:lnTo>
                  <a:lnTo>
                    <a:pt x="237177" y="15057"/>
                  </a:lnTo>
                  <a:close/>
                  <a:moveTo>
                    <a:pt x="241973" y="15001"/>
                  </a:moveTo>
                  <a:lnTo>
                    <a:pt x="241806" y="15057"/>
                  </a:lnTo>
                  <a:lnTo>
                    <a:pt x="241638" y="15113"/>
                  </a:lnTo>
                  <a:lnTo>
                    <a:pt x="241359" y="15280"/>
                  </a:lnTo>
                  <a:lnTo>
                    <a:pt x="241192" y="15559"/>
                  </a:lnTo>
                  <a:lnTo>
                    <a:pt x="241136" y="15670"/>
                  </a:lnTo>
                  <a:lnTo>
                    <a:pt x="241136" y="15838"/>
                  </a:lnTo>
                  <a:lnTo>
                    <a:pt x="241136" y="16005"/>
                  </a:lnTo>
                  <a:lnTo>
                    <a:pt x="241192" y="16172"/>
                  </a:lnTo>
                  <a:lnTo>
                    <a:pt x="241359" y="16451"/>
                  </a:lnTo>
                  <a:lnTo>
                    <a:pt x="241638" y="16618"/>
                  </a:lnTo>
                  <a:lnTo>
                    <a:pt x="241806" y="16674"/>
                  </a:lnTo>
                  <a:lnTo>
                    <a:pt x="242140" y="16674"/>
                  </a:lnTo>
                  <a:lnTo>
                    <a:pt x="242308" y="16618"/>
                  </a:lnTo>
                  <a:lnTo>
                    <a:pt x="242531" y="16451"/>
                  </a:lnTo>
                  <a:lnTo>
                    <a:pt x="242754" y="16172"/>
                  </a:lnTo>
                  <a:lnTo>
                    <a:pt x="242754" y="16005"/>
                  </a:lnTo>
                  <a:lnTo>
                    <a:pt x="242809" y="15838"/>
                  </a:lnTo>
                  <a:lnTo>
                    <a:pt x="242754" y="15670"/>
                  </a:lnTo>
                  <a:lnTo>
                    <a:pt x="242754" y="15559"/>
                  </a:lnTo>
                  <a:lnTo>
                    <a:pt x="242531" y="15280"/>
                  </a:lnTo>
                  <a:lnTo>
                    <a:pt x="242308" y="15113"/>
                  </a:lnTo>
                  <a:lnTo>
                    <a:pt x="242140" y="15057"/>
                  </a:lnTo>
                  <a:lnTo>
                    <a:pt x="241973" y="15001"/>
                  </a:lnTo>
                  <a:close/>
                  <a:moveTo>
                    <a:pt x="250394" y="15001"/>
                  </a:moveTo>
                  <a:lnTo>
                    <a:pt x="250226" y="15057"/>
                  </a:lnTo>
                  <a:lnTo>
                    <a:pt x="250059" y="15113"/>
                  </a:lnTo>
                  <a:lnTo>
                    <a:pt x="249836" y="15280"/>
                  </a:lnTo>
                  <a:lnTo>
                    <a:pt x="249669" y="15559"/>
                  </a:lnTo>
                  <a:lnTo>
                    <a:pt x="249613" y="15670"/>
                  </a:lnTo>
                  <a:lnTo>
                    <a:pt x="249557" y="15838"/>
                  </a:lnTo>
                  <a:lnTo>
                    <a:pt x="249613" y="16005"/>
                  </a:lnTo>
                  <a:lnTo>
                    <a:pt x="249669" y="16172"/>
                  </a:lnTo>
                  <a:lnTo>
                    <a:pt x="249836" y="16451"/>
                  </a:lnTo>
                  <a:lnTo>
                    <a:pt x="250059" y="16618"/>
                  </a:lnTo>
                  <a:lnTo>
                    <a:pt x="250226" y="16674"/>
                  </a:lnTo>
                  <a:lnTo>
                    <a:pt x="250561" y="16674"/>
                  </a:lnTo>
                  <a:lnTo>
                    <a:pt x="250728" y="16618"/>
                  </a:lnTo>
                  <a:lnTo>
                    <a:pt x="251007" y="16451"/>
                  </a:lnTo>
                  <a:lnTo>
                    <a:pt x="251174" y="16172"/>
                  </a:lnTo>
                  <a:lnTo>
                    <a:pt x="251230" y="16005"/>
                  </a:lnTo>
                  <a:lnTo>
                    <a:pt x="251230" y="15838"/>
                  </a:lnTo>
                  <a:lnTo>
                    <a:pt x="251230" y="15670"/>
                  </a:lnTo>
                  <a:lnTo>
                    <a:pt x="251174" y="15559"/>
                  </a:lnTo>
                  <a:lnTo>
                    <a:pt x="251007" y="15280"/>
                  </a:lnTo>
                  <a:lnTo>
                    <a:pt x="250728" y="15113"/>
                  </a:lnTo>
                  <a:lnTo>
                    <a:pt x="250561" y="15057"/>
                  </a:lnTo>
                  <a:lnTo>
                    <a:pt x="250394" y="15001"/>
                  </a:lnTo>
                  <a:close/>
                  <a:moveTo>
                    <a:pt x="255469" y="15001"/>
                  </a:moveTo>
                  <a:lnTo>
                    <a:pt x="255301" y="15057"/>
                  </a:lnTo>
                  <a:lnTo>
                    <a:pt x="255134" y="15113"/>
                  </a:lnTo>
                  <a:lnTo>
                    <a:pt x="254855" y="15280"/>
                  </a:lnTo>
                  <a:lnTo>
                    <a:pt x="254688" y="15559"/>
                  </a:lnTo>
                  <a:lnTo>
                    <a:pt x="254632" y="15670"/>
                  </a:lnTo>
                  <a:lnTo>
                    <a:pt x="254632" y="15838"/>
                  </a:lnTo>
                  <a:lnTo>
                    <a:pt x="254632" y="16005"/>
                  </a:lnTo>
                  <a:lnTo>
                    <a:pt x="254688" y="16172"/>
                  </a:lnTo>
                  <a:lnTo>
                    <a:pt x="254855" y="16451"/>
                  </a:lnTo>
                  <a:lnTo>
                    <a:pt x="255134" y="16618"/>
                  </a:lnTo>
                  <a:lnTo>
                    <a:pt x="255301" y="16674"/>
                  </a:lnTo>
                  <a:lnTo>
                    <a:pt x="255636" y="16674"/>
                  </a:lnTo>
                  <a:lnTo>
                    <a:pt x="255747" y="16618"/>
                  </a:lnTo>
                  <a:lnTo>
                    <a:pt x="256026" y="16451"/>
                  </a:lnTo>
                  <a:lnTo>
                    <a:pt x="256194" y="16172"/>
                  </a:lnTo>
                  <a:lnTo>
                    <a:pt x="256249" y="16005"/>
                  </a:lnTo>
                  <a:lnTo>
                    <a:pt x="256305" y="15838"/>
                  </a:lnTo>
                  <a:lnTo>
                    <a:pt x="256249" y="15670"/>
                  </a:lnTo>
                  <a:lnTo>
                    <a:pt x="256194" y="15559"/>
                  </a:lnTo>
                  <a:lnTo>
                    <a:pt x="256026" y="15280"/>
                  </a:lnTo>
                  <a:lnTo>
                    <a:pt x="255747" y="15113"/>
                  </a:lnTo>
                  <a:lnTo>
                    <a:pt x="255636" y="15057"/>
                  </a:lnTo>
                  <a:lnTo>
                    <a:pt x="255469" y="15001"/>
                  </a:lnTo>
                  <a:close/>
                  <a:moveTo>
                    <a:pt x="258759" y="15001"/>
                  </a:moveTo>
                  <a:lnTo>
                    <a:pt x="258591" y="15057"/>
                  </a:lnTo>
                  <a:lnTo>
                    <a:pt x="258424" y="15113"/>
                  </a:lnTo>
                  <a:lnTo>
                    <a:pt x="258201" y="15280"/>
                  </a:lnTo>
                  <a:lnTo>
                    <a:pt x="257978" y="15559"/>
                  </a:lnTo>
                  <a:lnTo>
                    <a:pt x="257978" y="15670"/>
                  </a:lnTo>
                  <a:lnTo>
                    <a:pt x="257922" y="15838"/>
                  </a:lnTo>
                  <a:lnTo>
                    <a:pt x="257978" y="16005"/>
                  </a:lnTo>
                  <a:lnTo>
                    <a:pt x="257978" y="16172"/>
                  </a:lnTo>
                  <a:lnTo>
                    <a:pt x="258201" y="16451"/>
                  </a:lnTo>
                  <a:lnTo>
                    <a:pt x="258424" y="16618"/>
                  </a:lnTo>
                  <a:lnTo>
                    <a:pt x="258591" y="16674"/>
                  </a:lnTo>
                  <a:lnTo>
                    <a:pt x="258926" y="16674"/>
                  </a:lnTo>
                  <a:lnTo>
                    <a:pt x="259093" y="16618"/>
                  </a:lnTo>
                  <a:lnTo>
                    <a:pt x="259372" y="16451"/>
                  </a:lnTo>
                  <a:lnTo>
                    <a:pt x="259540" y="16172"/>
                  </a:lnTo>
                  <a:lnTo>
                    <a:pt x="259595" y="16005"/>
                  </a:lnTo>
                  <a:lnTo>
                    <a:pt x="259595" y="15838"/>
                  </a:lnTo>
                  <a:lnTo>
                    <a:pt x="259595" y="15670"/>
                  </a:lnTo>
                  <a:lnTo>
                    <a:pt x="259540" y="15559"/>
                  </a:lnTo>
                  <a:lnTo>
                    <a:pt x="259372" y="15280"/>
                  </a:lnTo>
                  <a:lnTo>
                    <a:pt x="259093" y="15113"/>
                  </a:lnTo>
                  <a:lnTo>
                    <a:pt x="258926" y="15057"/>
                  </a:lnTo>
                  <a:lnTo>
                    <a:pt x="258759" y="15001"/>
                  </a:lnTo>
                  <a:close/>
                  <a:moveTo>
                    <a:pt x="263834" y="15001"/>
                  </a:moveTo>
                  <a:lnTo>
                    <a:pt x="263666" y="15057"/>
                  </a:lnTo>
                  <a:lnTo>
                    <a:pt x="263499" y="15113"/>
                  </a:lnTo>
                  <a:lnTo>
                    <a:pt x="263220" y="15280"/>
                  </a:lnTo>
                  <a:lnTo>
                    <a:pt x="263053" y="15559"/>
                  </a:lnTo>
                  <a:lnTo>
                    <a:pt x="262997" y="15670"/>
                  </a:lnTo>
                  <a:lnTo>
                    <a:pt x="262997" y="15838"/>
                  </a:lnTo>
                  <a:lnTo>
                    <a:pt x="262997" y="16005"/>
                  </a:lnTo>
                  <a:lnTo>
                    <a:pt x="263053" y="16172"/>
                  </a:lnTo>
                  <a:lnTo>
                    <a:pt x="263220" y="16451"/>
                  </a:lnTo>
                  <a:lnTo>
                    <a:pt x="263499" y="16618"/>
                  </a:lnTo>
                  <a:lnTo>
                    <a:pt x="263666" y="16674"/>
                  </a:lnTo>
                  <a:lnTo>
                    <a:pt x="264001" y="16674"/>
                  </a:lnTo>
                  <a:lnTo>
                    <a:pt x="264168" y="16618"/>
                  </a:lnTo>
                  <a:lnTo>
                    <a:pt x="264391" y="16451"/>
                  </a:lnTo>
                  <a:lnTo>
                    <a:pt x="264614" y="16172"/>
                  </a:lnTo>
                  <a:lnTo>
                    <a:pt x="264670" y="16005"/>
                  </a:lnTo>
                  <a:lnTo>
                    <a:pt x="264670" y="15838"/>
                  </a:lnTo>
                  <a:lnTo>
                    <a:pt x="264670" y="15670"/>
                  </a:lnTo>
                  <a:lnTo>
                    <a:pt x="264614" y="15559"/>
                  </a:lnTo>
                  <a:lnTo>
                    <a:pt x="264391" y="15280"/>
                  </a:lnTo>
                  <a:lnTo>
                    <a:pt x="264168" y="15113"/>
                  </a:lnTo>
                  <a:lnTo>
                    <a:pt x="264001" y="15057"/>
                  </a:lnTo>
                  <a:lnTo>
                    <a:pt x="263834" y="15001"/>
                  </a:lnTo>
                  <a:close/>
                  <a:moveTo>
                    <a:pt x="267124" y="15001"/>
                  </a:moveTo>
                  <a:lnTo>
                    <a:pt x="266957" y="15057"/>
                  </a:lnTo>
                  <a:lnTo>
                    <a:pt x="266845" y="15113"/>
                  </a:lnTo>
                  <a:lnTo>
                    <a:pt x="266566" y="15280"/>
                  </a:lnTo>
                  <a:lnTo>
                    <a:pt x="266399" y="15559"/>
                  </a:lnTo>
                  <a:lnTo>
                    <a:pt x="266343" y="15670"/>
                  </a:lnTo>
                  <a:lnTo>
                    <a:pt x="266343" y="15838"/>
                  </a:lnTo>
                  <a:lnTo>
                    <a:pt x="266343" y="16005"/>
                  </a:lnTo>
                  <a:lnTo>
                    <a:pt x="266399" y="16172"/>
                  </a:lnTo>
                  <a:lnTo>
                    <a:pt x="266566" y="16451"/>
                  </a:lnTo>
                  <a:lnTo>
                    <a:pt x="266845" y="16618"/>
                  </a:lnTo>
                  <a:lnTo>
                    <a:pt x="266957" y="16674"/>
                  </a:lnTo>
                  <a:lnTo>
                    <a:pt x="267291" y="16674"/>
                  </a:lnTo>
                  <a:lnTo>
                    <a:pt x="267458" y="16618"/>
                  </a:lnTo>
                  <a:lnTo>
                    <a:pt x="267737" y="16451"/>
                  </a:lnTo>
                  <a:lnTo>
                    <a:pt x="267905" y="16172"/>
                  </a:lnTo>
                  <a:lnTo>
                    <a:pt x="267960" y="16005"/>
                  </a:lnTo>
                  <a:lnTo>
                    <a:pt x="267960" y="15838"/>
                  </a:lnTo>
                  <a:lnTo>
                    <a:pt x="267960" y="15670"/>
                  </a:lnTo>
                  <a:lnTo>
                    <a:pt x="267905" y="15559"/>
                  </a:lnTo>
                  <a:lnTo>
                    <a:pt x="267737" y="15280"/>
                  </a:lnTo>
                  <a:lnTo>
                    <a:pt x="267458" y="15113"/>
                  </a:lnTo>
                  <a:lnTo>
                    <a:pt x="267291" y="15057"/>
                  </a:lnTo>
                  <a:lnTo>
                    <a:pt x="267124" y="15001"/>
                  </a:lnTo>
                  <a:close/>
                  <a:moveTo>
                    <a:pt x="270581" y="15001"/>
                  </a:moveTo>
                  <a:lnTo>
                    <a:pt x="270414" y="15057"/>
                  </a:lnTo>
                  <a:lnTo>
                    <a:pt x="270247" y="15113"/>
                  </a:lnTo>
                  <a:lnTo>
                    <a:pt x="269968" y="15280"/>
                  </a:lnTo>
                  <a:lnTo>
                    <a:pt x="269801" y="15559"/>
                  </a:lnTo>
                  <a:lnTo>
                    <a:pt x="269745" y="15670"/>
                  </a:lnTo>
                  <a:lnTo>
                    <a:pt x="269745" y="15838"/>
                  </a:lnTo>
                  <a:lnTo>
                    <a:pt x="269745" y="16005"/>
                  </a:lnTo>
                  <a:lnTo>
                    <a:pt x="269801" y="16172"/>
                  </a:lnTo>
                  <a:lnTo>
                    <a:pt x="269968" y="16451"/>
                  </a:lnTo>
                  <a:lnTo>
                    <a:pt x="270247" y="16618"/>
                  </a:lnTo>
                  <a:lnTo>
                    <a:pt x="270414" y="16674"/>
                  </a:lnTo>
                  <a:lnTo>
                    <a:pt x="270749" y="16674"/>
                  </a:lnTo>
                  <a:lnTo>
                    <a:pt x="270916" y="16618"/>
                  </a:lnTo>
                  <a:lnTo>
                    <a:pt x="271139" y="16451"/>
                  </a:lnTo>
                  <a:lnTo>
                    <a:pt x="271362" y="16172"/>
                  </a:lnTo>
                  <a:lnTo>
                    <a:pt x="271362" y="16005"/>
                  </a:lnTo>
                  <a:lnTo>
                    <a:pt x="271418" y="15838"/>
                  </a:lnTo>
                  <a:lnTo>
                    <a:pt x="271362" y="15670"/>
                  </a:lnTo>
                  <a:lnTo>
                    <a:pt x="271362" y="15559"/>
                  </a:lnTo>
                  <a:lnTo>
                    <a:pt x="271139" y="15280"/>
                  </a:lnTo>
                  <a:lnTo>
                    <a:pt x="270916" y="15113"/>
                  </a:lnTo>
                  <a:lnTo>
                    <a:pt x="270749" y="15057"/>
                  </a:lnTo>
                  <a:lnTo>
                    <a:pt x="270581" y="15001"/>
                  </a:lnTo>
                  <a:close/>
                  <a:moveTo>
                    <a:pt x="280619" y="15001"/>
                  </a:moveTo>
                  <a:lnTo>
                    <a:pt x="280452" y="15057"/>
                  </a:lnTo>
                  <a:lnTo>
                    <a:pt x="280285" y="15113"/>
                  </a:lnTo>
                  <a:lnTo>
                    <a:pt x="280006" y="15280"/>
                  </a:lnTo>
                  <a:lnTo>
                    <a:pt x="279839" y="15559"/>
                  </a:lnTo>
                  <a:lnTo>
                    <a:pt x="279783" y="15670"/>
                  </a:lnTo>
                  <a:lnTo>
                    <a:pt x="279783" y="15838"/>
                  </a:lnTo>
                  <a:lnTo>
                    <a:pt x="279783" y="16005"/>
                  </a:lnTo>
                  <a:lnTo>
                    <a:pt x="279839" y="16172"/>
                  </a:lnTo>
                  <a:lnTo>
                    <a:pt x="280006" y="16451"/>
                  </a:lnTo>
                  <a:lnTo>
                    <a:pt x="280285" y="16618"/>
                  </a:lnTo>
                  <a:lnTo>
                    <a:pt x="280452" y="16674"/>
                  </a:lnTo>
                  <a:lnTo>
                    <a:pt x="280787" y="16674"/>
                  </a:lnTo>
                  <a:lnTo>
                    <a:pt x="280954" y="16618"/>
                  </a:lnTo>
                  <a:lnTo>
                    <a:pt x="281177" y="16451"/>
                  </a:lnTo>
                  <a:lnTo>
                    <a:pt x="281400" y="16172"/>
                  </a:lnTo>
                  <a:lnTo>
                    <a:pt x="281400" y="16005"/>
                  </a:lnTo>
                  <a:lnTo>
                    <a:pt x="281456" y="15838"/>
                  </a:lnTo>
                  <a:lnTo>
                    <a:pt x="281400" y="15670"/>
                  </a:lnTo>
                  <a:lnTo>
                    <a:pt x="281400" y="15559"/>
                  </a:lnTo>
                  <a:lnTo>
                    <a:pt x="281177" y="15280"/>
                  </a:lnTo>
                  <a:lnTo>
                    <a:pt x="280954" y="15113"/>
                  </a:lnTo>
                  <a:lnTo>
                    <a:pt x="280787" y="15057"/>
                  </a:lnTo>
                  <a:lnTo>
                    <a:pt x="280619" y="15001"/>
                  </a:ln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9" name="Google Shape;4549;p129"/>
            <p:cNvSpPr/>
            <p:nvPr/>
          </p:nvSpPr>
          <p:spPr>
            <a:xfrm>
              <a:off x="18861" y="217501"/>
              <a:ext cx="9187662" cy="542679"/>
            </a:xfrm>
            <a:custGeom>
              <a:avLst/>
              <a:gdLst/>
              <a:ahLst/>
              <a:cxnLst/>
              <a:rect l="l" t="t" r="r" b="b"/>
              <a:pathLst>
                <a:path w="283242" h="16730" extrusionOk="0">
                  <a:moveTo>
                    <a:pt x="14333" y="0"/>
                  </a:moveTo>
                  <a:lnTo>
                    <a:pt x="14333" y="1673"/>
                  </a:lnTo>
                  <a:lnTo>
                    <a:pt x="17734" y="1673"/>
                  </a:lnTo>
                  <a:lnTo>
                    <a:pt x="17734" y="0"/>
                  </a:lnTo>
                  <a:close/>
                  <a:moveTo>
                    <a:pt x="24371" y="0"/>
                  </a:moveTo>
                  <a:lnTo>
                    <a:pt x="24371" y="1673"/>
                  </a:lnTo>
                  <a:lnTo>
                    <a:pt x="27772" y="1673"/>
                  </a:lnTo>
                  <a:lnTo>
                    <a:pt x="27772" y="0"/>
                  </a:lnTo>
                  <a:close/>
                  <a:moveTo>
                    <a:pt x="34409" y="0"/>
                  </a:moveTo>
                  <a:lnTo>
                    <a:pt x="34409" y="1673"/>
                  </a:lnTo>
                  <a:lnTo>
                    <a:pt x="37811" y="1673"/>
                  </a:lnTo>
                  <a:lnTo>
                    <a:pt x="37811" y="0"/>
                  </a:lnTo>
                  <a:close/>
                  <a:moveTo>
                    <a:pt x="51250" y="0"/>
                  </a:moveTo>
                  <a:lnTo>
                    <a:pt x="51250" y="1673"/>
                  </a:lnTo>
                  <a:lnTo>
                    <a:pt x="54652" y="1673"/>
                  </a:lnTo>
                  <a:lnTo>
                    <a:pt x="54652" y="0"/>
                  </a:lnTo>
                  <a:close/>
                  <a:moveTo>
                    <a:pt x="76457" y="0"/>
                  </a:moveTo>
                  <a:lnTo>
                    <a:pt x="76457" y="1673"/>
                  </a:lnTo>
                  <a:lnTo>
                    <a:pt x="79859" y="1673"/>
                  </a:lnTo>
                  <a:lnTo>
                    <a:pt x="79859" y="0"/>
                  </a:lnTo>
                  <a:close/>
                  <a:moveTo>
                    <a:pt x="88224" y="0"/>
                  </a:moveTo>
                  <a:lnTo>
                    <a:pt x="88224" y="1673"/>
                  </a:lnTo>
                  <a:lnTo>
                    <a:pt x="91626" y="1673"/>
                  </a:lnTo>
                  <a:lnTo>
                    <a:pt x="91626" y="0"/>
                  </a:lnTo>
                  <a:close/>
                  <a:moveTo>
                    <a:pt x="110140" y="0"/>
                  </a:moveTo>
                  <a:lnTo>
                    <a:pt x="110140" y="1673"/>
                  </a:lnTo>
                  <a:lnTo>
                    <a:pt x="113542" y="1673"/>
                  </a:lnTo>
                  <a:lnTo>
                    <a:pt x="113542" y="0"/>
                  </a:lnTo>
                  <a:close/>
                  <a:moveTo>
                    <a:pt x="120178" y="0"/>
                  </a:moveTo>
                  <a:lnTo>
                    <a:pt x="120178" y="1673"/>
                  </a:lnTo>
                  <a:lnTo>
                    <a:pt x="123580" y="1673"/>
                  </a:lnTo>
                  <a:lnTo>
                    <a:pt x="123580" y="0"/>
                  </a:lnTo>
                  <a:close/>
                  <a:moveTo>
                    <a:pt x="130216" y="0"/>
                  </a:moveTo>
                  <a:lnTo>
                    <a:pt x="130216" y="1673"/>
                  </a:lnTo>
                  <a:lnTo>
                    <a:pt x="133618" y="1673"/>
                  </a:lnTo>
                  <a:lnTo>
                    <a:pt x="133618" y="0"/>
                  </a:lnTo>
                  <a:close/>
                  <a:moveTo>
                    <a:pt x="147002" y="0"/>
                  </a:moveTo>
                  <a:lnTo>
                    <a:pt x="147002" y="1673"/>
                  </a:lnTo>
                  <a:lnTo>
                    <a:pt x="150404" y="1673"/>
                  </a:lnTo>
                  <a:lnTo>
                    <a:pt x="150404" y="0"/>
                  </a:lnTo>
                  <a:close/>
                  <a:moveTo>
                    <a:pt x="172265" y="0"/>
                  </a:moveTo>
                  <a:lnTo>
                    <a:pt x="172265" y="1673"/>
                  </a:lnTo>
                  <a:lnTo>
                    <a:pt x="175667" y="1673"/>
                  </a:lnTo>
                  <a:lnTo>
                    <a:pt x="175667" y="0"/>
                  </a:lnTo>
                  <a:close/>
                  <a:moveTo>
                    <a:pt x="184032" y="0"/>
                  </a:moveTo>
                  <a:lnTo>
                    <a:pt x="184032" y="1673"/>
                  </a:lnTo>
                  <a:lnTo>
                    <a:pt x="187433" y="1673"/>
                  </a:lnTo>
                  <a:lnTo>
                    <a:pt x="187433" y="0"/>
                  </a:lnTo>
                  <a:close/>
                  <a:moveTo>
                    <a:pt x="205948" y="0"/>
                  </a:moveTo>
                  <a:lnTo>
                    <a:pt x="205948" y="1673"/>
                  </a:lnTo>
                  <a:lnTo>
                    <a:pt x="209350" y="1673"/>
                  </a:lnTo>
                  <a:lnTo>
                    <a:pt x="209350" y="0"/>
                  </a:lnTo>
                  <a:close/>
                  <a:moveTo>
                    <a:pt x="215986" y="0"/>
                  </a:moveTo>
                  <a:lnTo>
                    <a:pt x="215986" y="1673"/>
                  </a:lnTo>
                  <a:lnTo>
                    <a:pt x="219388" y="1673"/>
                  </a:lnTo>
                  <a:lnTo>
                    <a:pt x="219388" y="0"/>
                  </a:lnTo>
                  <a:close/>
                  <a:moveTo>
                    <a:pt x="226024" y="0"/>
                  </a:moveTo>
                  <a:lnTo>
                    <a:pt x="226024" y="1673"/>
                  </a:lnTo>
                  <a:lnTo>
                    <a:pt x="229426" y="1673"/>
                  </a:lnTo>
                  <a:lnTo>
                    <a:pt x="229426" y="0"/>
                  </a:lnTo>
                  <a:close/>
                  <a:moveTo>
                    <a:pt x="242866" y="0"/>
                  </a:moveTo>
                  <a:lnTo>
                    <a:pt x="242866" y="1673"/>
                  </a:lnTo>
                  <a:lnTo>
                    <a:pt x="246268" y="1673"/>
                  </a:lnTo>
                  <a:lnTo>
                    <a:pt x="246268" y="0"/>
                  </a:lnTo>
                  <a:close/>
                  <a:moveTo>
                    <a:pt x="268072" y="0"/>
                  </a:moveTo>
                  <a:lnTo>
                    <a:pt x="268072" y="1673"/>
                  </a:lnTo>
                  <a:lnTo>
                    <a:pt x="271474" y="1673"/>
                  </a:lnTo>
                  <a:lnTo>
                    <a:pt x="271474" y="0"/>
                  </a:lnTo>
                  <a:close/>
                  <a:moveTo>
                    <a:pt x="279839" y="0"/>
                  </a:moveTo>
                  <a:lnTo>
                    <a:pt x="279839" y="1673"/>
                  </a:lnTo>
                  <a:lnTo>
                    <a:pt x="283241" y="1673"/>
                  </a:lnTo>
                  <a:lnTo>
                    <a:pt x="283241" y="0"/>
                  </a:lnTo>
                  <a:close/>
                  <a:moveTo>
                    <a:pt x="2510" y="3346"/>
                  </a:moveTo>
                  <a:lnTo>
                    <a:pt x="2510" y="5075"/>
                  </a:lnTo>
                  <a:lnTo>
                    <a:pt x="5912" y="5075"/>
                  </a:lnTo>
                  <a:lnTo>
                    <a:pt x="5912" y="3346"/>
                  </a:lnTo>
                  <a:close/>
                  <a:moveTo>
                    <a:pt x="31118" y="3346"/>
                  </a:moveTo>
                  <a:lnTo>
                    <a:pt x="31118" y="5075"/>
                  </a:lnTo>
                  <a:lnTo>
                    <a:pt x="34520" y="5075"/>
                  </a:lnTo>
                  <a:lnTo>
                    <a:pt x="34520" y="3346"/>
                  </a:lnTo>
                  <a:close/>
                  <a:moveTo>
                    <a:pt x="47849" y="3346"/>
                  </a:moveTo>
                  <a:lnTo>
                    <a:pt x="47849" y="5075"/>
                  </a:lnTo>
                  <a:lnTo>
                    <a:pt x="51250" y="5075"/>
                  </a:lnTo>
                  <a:lnTo>
                    <a:pt x="51250" y="3346"/>
                  </a:lnTo>
                  <a:close/>
                  <a:moveTo>
                    <a:pt x="54652" y="3346"/>
                  </a:moveTo>
                  <a:lnTo>
                    <a:pt x="54652" y="5075"/>
                  </a:lnTo>
                  <a:lnTo>
                    <a:pt x="58054" y="5075"/>
                  </a:lnTo>
                  <a:lnTo>
                    <a:pt x="58054" y="3346"/>
                  </a:lnTo>
                  <a:close/>
                  <a:moveTo>
                    <a:pt x="59671" y="3346"/>
                  </a:moveTo>
                  <a:lnTo>
                    <a:pt x="59671" y="5075"/>
                  </a:lnTo>
                  <a:lnTo>
                    <a:pt x="63073" y="5075"/>
                  </a:lnTo>
                  <a:lnTo>
                    <a:pt x="63073" y="3346"/>
                  </a:lnTo>
                  <a:close/>
                  <a:moveTo>
                    <a:pt x="64690" y="3346"/>
                  </a:moveTo>
                  <a:lnTo>
                    <a:pt x="64690" y="5075"/>
                  </a:lnTo>
                  <a:lnTo>
                    <a:pt x="68092" y="5075"/>
                  </a:lnTo>
                  <a:lnTo>
                    <a:pt x="68092" y="3346"/>
                  </a:lnTo>
                  <a:close/>
                  <a:moveTo>
                    <a:pt x="73055" y="3346"/>
                  </a:moveTo>
                  <a:lnTo>
                    <a:pt x="73055" y="5075"/>
                  </a:lnTo>
                  <a:lnTo>
                    <a:pt x="76457" y="5075"/>
                  </a:lnTo>
                  <a:lnTo>
                    <a:pt x="76457" y="3346"/>
                  </a:lnTo>
                  <a:close/>
                  <a:moveTo>
                    <a:pt x="98318" y="3346"/>
                  </a:moveTo>
                  <a:lnTo>
                    <a:pt x="98318" y="5075"/>
                  </a:lnTo>
                  <a:lnTo>
                    <a:pt x="101719" y="5075"/>
                  </a:lnTo>
                  <a:lnTo>
                    <a:pt x="101719" y="3346"/>
                  </a:lnTo>
                  <a:close/>
                  <a:moveTo>
                    <a:pt x="126926" y="3346"/>
                  </a:moveTo>
                  <a:lnTo>
                    <a:pt x="126926" y="5075"/>
                  </a:lnTo>
                  <a:lnTo>
                    <a:pt x="130328" y="5075"/>
                  </a:lnTo>
                  <a:lnTo>
                    <a:pt x="130328" y="3346"/>
                  </a:lnTo>
                  <a:close/>
                  <a:moveTo>
                    <a:pt x="143656" y="3346"/>
                  </a:moveTo>
                  <a:lnTo>
                    <a:pt x="143656" y="5075"/>
                  </a:lnTo>
                  <a:lnTo>
                    <a:pt x="147058" y="5075"/>
                  </a:lnTo>
                  <a:lnTo>
                    <a:pt x="147058" y="3346"/>
                  </a:lnTo>
                  <a:close/>
                  <a:moveTo>
                    <a:pt x="150404" y="3346"/>
                  </a:moveTo>
                  <a:lnTo>
                    <a:pt x="150404" y="5075"/>
                  </a:lnTo>
                  <a:lnTo>
                    <a:pt x="153806" y="5075"/>
                  </a:lnTo>
                  <a:lnTo>
                    <a:pt x="153806" y="3346"/>
                  </a:lnTo>
                  <a:close/>
                  <a:moveTo>
                    <a:pt x="155423" y="3346"/>
                  </a:moveTo>
                  <a:lnTo>
                    <a:pt x="155423" y="5075"/>
                  </a:lnTo>
                  <a:lnTo>
                    <a:pt x="158825" y="5075"/>
                  </a:lnTo>
                  <a:lnTo>
                    <a:pt x="158825" y="3346"/>
                  </a:lnTo>
                  <a:close/>
                  <a:moveTo>
                    <a:pt x="160498" y="3346"/>
                  </a:moveTo>
                  <a:lnTo>
                    <a:pt x="160498" y="5075"/>
                  </a:lnTo>
                  <a:lnTo>
                    <a:pt x="163900" y="5075"/>
                  </a:lnTo>
                  <a:lnTo>
                    <a:pt x="163900" y="3346"/>
                  </a:lnTo>
                  <a:close/>
                  <a:moveTo>
                    <a:pt x="168863" y="3346"/>
                  </a:moveTo>
                  <a:lnTo>
                    <a:pt x="168863" y="5075"/>
                  </a:lnTo>
                  <a:lnTo>
                    <a:pt x="172265" y="5075"/>
                  </a:lnTo>
                  <a:lnTo>
                    <a:pt x="172265" y="3346"/>
                  </a:lnTo>
                  <a:close/>
                  <a:moveTo>
                    <a:pt x="194125" y="3346"/>
                  </a:moveTo>
                  <a:lnTo>
                    <a:pt x="194125" y="5075"/>
                  </a:lnTo>
                  <a:lnTo>
                    <a:pt x="197527" y="5075"/>
                  </a:lnTo>
                  <a:lnTo>
                    <a:pt x="197527" y="3346"/>
                  </a:lnTo>
                  <a:close/>
                  <a:moveTo>
                    <a:pt x="222734" y="3346"/>
                  </a:moveTo>
                  <a:lnTo>
                    <a:pt x="222734" y="5075"/>
                  </a:lnTo>
                  <a:lnTo>
                    <a:pt x="226136" y="5075"/>
                  </a:lnTo>
                  <a:lnTo>
                    <a:pt x="226136" y="3346"/>
                  </a:lnTo>
                  <a:close/>
                  <a:moveTo>
                    <a:pt x="239464" y="3346"/>
                  </a:moveTo>
                  <a:lnTo>
                    <a:pt x="239464" y="5075"/>
                  </a:lnTo>
                  <a:lnTo>
                    <a:pt x="242866" y="5075"/>
                  </a:lnTo>
                  <a:lnTo>
                    <a:pt x="242866" y="3346"/>
                  </a:lnTo>
                  <a:close/>
                  <a:moveTo>
                    <a:pt x="246268" y="3346"/>
                  </a:moveTo>
                  <a:lnTo>
                    <a:pt x="246268" y="5075"/>
                  </a:lnTo>
                  <a:lnTo>
                    <a:pt x="249669" y="5075"/>
                  </a:lnTo>
                  <a:lnTo>
                    <a:pt x="249669" y="3346"/>
                  </a:lnTo>
                  <a:close/>
                  <a:moveTo>
                    <a:pt x="251287" y="3346"/>
                  </a:moveTo>
                  <a:lnTo>
                    <a:pt x="251287" y="5075"/>
                  </a:lnTo>
                  <a:lnTo>
                    <a:pt x="254688" y="5075"/>
                  </a:lnTo>
                  <a:lnTo>
                    <a:pt x="254688" y="3346"/>
                  </a:lnTo>
                  <a:close/>
                  <a:moveTo>
                    <a:pt x="256306" y="3346"/>
                  </a:moveTo>
                  <a:lnTo>
                    <a:pt x="256306" y="5075"/>
                  </a:lnTo>
                  <a:lnTo>
                    <a:pt x="259707" y="5075"/>
                  </a:lnTo>
                  <a:lnTo>
                    <a:pt x="259707" y="3346"/>
                  </a:lnTo>
                  <a:close/>
                  <a:moveTo>
                    <a:pt x="264671" y="3346"/>
                  </a:moveTo>
                  <a:lnTo>
                    <a:pt x="264671" y="5075"/>
                  </a:lnTo>
                  <a:lnTo>
                    <a:pt x="268072" y="5075"/>
                  </a:lnTo>
                  <a:lnTo>
                    <a:pt x="268072" y="3346"/>
                  </a:lnTo>
                  <a:close/>
                  <a:moveTo>
                    <a:pt x="3347" y="11655"/>
                  </a:moveTo>
                  <a:lnTo>
                    <a:pt x="3347" y="13384"/>
                  </a:lnTo>
                  <a:lnTo>
                    <a:pt x="6748" y="13384"/>
                  </a:lnTo>
                  <a:lnTo>
                    <a:pt x="6748" y="11655"/>
                  </a:lnTo>
                  <a:close/>
                  <a:moveTo>
                    <a:pt x="28609" y="11655"/>
                  </a:moveTo>
                  <a:lnTo>
                    <a:pt x="28609" y="13384"/>
                  </a:lnTo>
                  <a:lnTo>
                    <a:pt x="32011" y="13384"/>
                  </a:lnTo>
                  <a:lnTo>
                    <a:pt x="32011" y="11655"/>
                  </a:lnTo>
                  <a:close/>
                  <a:moveTo>
                    <a:pt x="40376" y="11655"/>
                  </a:moveTo>
                  <a:lnTo>
                    <a:pt x="40376" y="13384"/>
                  </a:lnTo>
                  <a:lnTo>
                    <a:pt x="43778" y="13384"/>
                  </a:lnTo>
                  <a:lnTo>
                    <a:pt x="43778" y="11655"/>
                  </a:lnTo>
                  <a:close/>
                  <a:moveTo>
                    <a:pt x="62181" y="11655"/>
                  </a:moveTo>
                  <a:lnTo>
                    <a:pt x="62181" y="13384"/>
                  </a:lnTo>
                  <a:lnTo>
                    <a:pt x="65582" y="13384"/>
                  </a:lnTo>
                  <a:lnTo>
                    <a:pt x="65582" y="11655"/>
                  </a:lnTo>
                  <a:close/>
                  <a:moveTo>
                    <a:pt x="72219" y="11655"/>
                  </a:moveTo>
                  <a:lnTo>
                    <a:pt x="72219" y="13384"/>
                  </a:lnTo>
                  <a:lnTo>
                    <a:pt x="75621" y="13384"/>
                  </a:lnTo>
                  <a:lnTo>
                    <a:pt x="75621" y="11655"/>
                  </a:lnTo>
                  <a:close/>
                  <a:moveTo>
                    <a:pt x="82257" y="11655"/>
                  </a:moveTo>
                  <a:lnTo>
                    <a:pt x="82257" y="13384"/>
                  </a:lnTo>
                  <a:lnTo>
                    <a:pt x="85659" y="13384"/>
                  </a:lnTo>
                  <a:lnTo>
                    <a:pt x="85659" y="11655"/>
                  </a:lnTo>
                  <a:close/>
                  <a:moveTo>
                    <a:pt x="99210" y="11655"/>
                  </a:moveTo>
                  <a:lnTo>
                    <a:pt x="99210" y="13384"/>
                  </a:lnTo>
                  <a:lnTo>
                    <a:pt x="102612" y="13384"/>
                  </a:lnTo>
                  <a:lnTo>
                    <a:pt x="102612" y="11655"/>
                  </a:lnTo>
                  <a:close/>
                  <a:moveTo>
                    <a:pt x="124417" y="11655"/>
                  </a:moveTo>
                  <a:lnTo>
                    <a:pt x="124417" y="13384"/>
                  </a:lnTo>
                  <a:lnTo>
                    <a:pt x="127818" y="13384"/>
                  </a:lnTo>
                  <a:lnTo>
                    <a:pt x="127818" y="11655"/>
                  </a:lnTo>
                  <a:close/>
                  <a:moveTo>
                    <a:pt x="136183" y="11655"/>
                  </a:moveTo>
                  <a:lnTo>
                    <a:pt x="136183" y="13384"/>
                  </a:lnTo>
                  <a:lnTo>
                    <a:pt x="139585" y="13384"/>
                  </a:lnTo>
                  <a:lnTo>
                    <a:pt x="139585" y="11655"/>
                  </a:lnTo>
                  <a:close/>
                  <a:moveTo>
                    <a:pt x="157988" y="11655"/>
                  </a:moveTo>
                  <a:lnTo>
                    <a:pt x="157988" y="13384"/>
                  </a:lnTo>
                  <a:lnTo>
                    <a:pt x="161390" y="13384"/>
                  </a:lnTo>
                  <a:lnTo>
                    <a:pt x="161390" y="11655"/>
                  </a:lnTo>
                  <a:close/>
                  <a:moveTo>
                    <a:pt x="168026" y="11655"/>
                  </a:moveTo>
                  <a:lnTo>
                    <a:pt x="168026" y="13384"/>
                  </a:lnTo>
                  <a:lnTo>
                    <a:pt x="171428" y="13384"/>
                  </a:lnTo>
                  <a:lnTo>
                    <a:pt x="171428" y="11655"/>
                  </a:lnTo>
                  <a:close/>
                  <a:moveTo>
                    <a:pt x="178064" y="11655"/>
                  </a:moveTo>
                  <a:lnTo>
                    <a:pt x="178064" y="13384"/>
                  </a:lnTo>
                  <a:lnTo>
                    <a:pt x="181466" y="13384"/>
                  </a:lnTo>
                  <a:lnTo>
                    <a:pt x="181466" y="11655"/>
                  </a:lnTo>
                  <a:close/>
                  <a:moveTo>
                    <a:pt x="194962" y="11655"/>
                  </a:moveTo>
                  <a:lnTo>
                    <a:pt x="194962" y="13384"/>
                  </a:lnTo>
                  <a:lnTo>
                    <a:pt x="198364" y="13384"/>
                  </a:lnTo>
                  <a:lnTo>
                    <a:pt x="198364" y="11655"/>
                  </a:lnTo>
                  <a:close/>
                  <a:moveTo>
                    <a:pt x="220224" y="11655"/>
                  </a:moveTo>
                  <a:lnTo>
                    <a:pt x="220224" y="13384"/>
                  </a:lnTo>
                  <a:lnTo>
                    <a:pt x="223626" y="13384"/>
                  </a:lnTo>
                  <a:lnTo>
                    <a:pt x="223626" y="11655"/>
                  </a:lnTo>
                  <a:close/>
                  <a:moveTo>
                    <a:pt x="231991" y="11655"/>
                  </a:moveTo>
                  <a:lnTo>
                    <a:pt x="231991" y="13384"/>
                  </a:lnTo>
                  <a:lnTo>
                    <a:pt x="235393" y="13384"/>
                  </a:lnTo>
                  <a:lnTo>
                    <a:pt x="235393" y="11655"/>
                  </a:lnTo>
                  <a:close/>
                  <a:moveTo>
                    <a:pt x="253796" y="11655"/>
                  </a:moveTo>
                  <a:lnTo>
                    <a:pt x="253796" y="13384"/>
                  </a:lnTo>
                  <a:lnTo>
                    <a:pt x="257198" y="13384"/>
                  </a:lnTo>
                  <a:lnTo>
                    <a:pt x="257198" y="11655"/>
                  </a:lnTo>
                  <a:close/>
                  <a:moveTo>
                    <a:pt x="263834" y="11655"/>
                  </a:moveTo>
                  <a:lnTo>
                    <a:pt x="263834" y="13384"/>
                  </a:lnTo>
                  <a:lnTo>
                    <a:pt x="267236" y="13384"/>
                  </a:lnTo>
                  <a:lnTo>
                    <a:pt x="267236" y="11655"/>
                  </a:lnTo>
                  <a:close/>
                  <a:moveTo>
                    <a:pt x="273872" y="11655"/>
                  </a:moveTo>
                  <a:lnTo>
                    <a:pt x="273872" y="13384"/>
                  </a:lnTo>
                  <a:lnTo>
                    <a:pt x="277274" y="13384"/>
                  </a:lnTo>
                  <a:lnTo>
                    <a:pt x="277274" y="11655"/>
                  </a:lnTo>
                  <a:close/>
                  <a:moveTo>
                    <a:pt x="1" y="15001"/>
                  </a:moveTo>
                  <a:lnTo>
                    <a:pt x="1" y="16730"/>
                  </a:lnTo>
                  <a:lnTo>
                    <a:pt x="3402" y="16730"/>
                  </a:lnTo>
                  <a:lnTo>
                    <a:pt x="3402" y="15001"/>
                  </a:lnTo>
                  <a:close/>
                  <a:moveTo>
                    <a:pt x="6748" y="15001"/>
                  </a:moveTo>
                  <a:lnTo>
                    <a:pt x="6748" y="16730"/>
                  </a:lnTo>
                  <a:lnTo>
                    <a:pt x="10150" y="16730"/>
                  </a:lnTo>
                  <a:lnTo>
                    <a:pt x="10150" y="15001"/>
                  </a:lnTo>
                  <a:close/>
                  <a:moveTo>
                    <a:pt x="11767" y="15001"/>
                  </a:moveTo>
                  <a:lnTo>
                    <a:pt x="11767" y="16730"/>
                  </a:lnTo>
                  <a:lnTo>
                    <a:pt x="15169" y="16730"/>
                  </a:lnTo>
                  <a:lnTo>
                    <a:pt x="15169" y="15001"/>
                  </a:lnTo>
                  <a:close/>
                  <a:moveTo>
                    <a:pt x="16786" y="15001"/>
                  </a:moveTo>
                  <a:lnTo>
                    <a:pt x="16786" y="16730"/>
                  </a:lnTo>
                  <a:lnTo>
                    <a:pt x="20188" y="16730"/>
                  </a:lnTo>
                  <a:lnTo>
                    <a:pt x="20188" y="15001"/>
                  </a:lnTo>
                  <a:close/>
                  <a:moveTo>
                    <a:pt x="25207" y="15001"/>
                  </a:moveTo>
                  <a:lnTo>
                    <a:pt x="25207" y="16730"/>
                  </a:lnTo>
                  <a:lnTo>
                    <a:pt x="28609" y="16730"/>
                  </a:lnTo>
                  <a:lnTo>
                    <a:pt x="28609" y="15001"/>
                  </a:lnTo>
                  <a:close/>
                  <a:moveTo>
                    <a:pt x="50358" y="15001"/>
                  </a:moveTo>
                  <a:lnTo>
                    <a:pt x="50358" y="16730"/>
                  </a:lnTo>
                  <a:lnTo>
                    <a:pt x="53760" y="16730"/>
                  </a:lnTo>
                  <a:lnTo>
                    <a:pt x="53760" y="15001"/>
                  </a:lnTo>
                  <a:close/>
                  <a:moveTo>
                    <a:pt x="78967" y="15001"/>
                  </a:moveTo>
                  <a:lnTo>
                    <a:pt x="78967" y="16730"/>
                  </a:lnTo>
                  <a:lnTo>
                    <a:pt x="82368" y="16730"/>
                  </a:lnTo>
                  <a:lnTo>
                    <a:pt x="82368" y="15001"/>
                  </a:lnTo>
                  <a:close/>
                  <a:moveTo>
                    <a:pt x="95808" y="15001"/>
                  </a:moveTo>
                  <a:lnTo>
                    <a:pt x="95808" y="16730"/>
                  </a:lnTo>
                  <a:lnTo>
                    <a:pt x="99210" y="16730"/>
                  </a:lnTo>
                  <a:lnTo>
                    <a:pt x="99210" y="15001"/>
                  </a:lnTo>
                  <a:close/>
                  <a:moveTo>
                    <a:pt x="102612" y="15001"/>
                  </a:moveTo>
                  <a:lnTo>
                    <a:pt x="102612" y="16730"/>
                  </a:lnTo>
                  <a:lnTo>
                    <a:pt x="105958" y="16730"/>
                  </a:lnTo>
                  <a:lnTo>
                    <a:pt x="105958" y="15001"/>
                  </a:lnTo>
                  <a:close/>
                  <a:moveTo>
                    <a:pt x="107631" y="15001"/>
                  </a:moveTo>
                  <a:lnTo>
                    <a:pt x="107631" y="16730"/>
                  </a:lnTo>
                  <a:lnTo>
                    <a:pt x="110977" y="16730"/>
                  </a:lnTo>
                  <a:lnTo>
                    <a:pt x="110977" y="15001"/>
                  </a:lnTo>
                  <a:close/>
                  <a:moveTo>
                    <a:pt x="112650" y="15001"/>
                  </a:moveTo>
                  <a:lnTo>
                    <a:pt x="112650" y="16730"/>
                  </a:lnTo>
                  <a:lnTo>
                    <a:pt x="116052" y="16730"/>
                  </a:lnTo>
                  <a:lnTo>
                    <a:pt x="116052" y="15001"/>
                  </a:lnTo>
                  <a:close/>
                  <a:moveTo>
                    <a:pt x="121015" y="15001"/>
                  </a:moveTo>
                  <a:lnTo>
                    <a:pt x="121015" y="16730"/>
                  </a:lnTo>
                  <a:lnTo>
                    <a:pt x="124417" y="16730"/>
                  </a:lnTo>
                  <a:lnTo>
                    <a:pt x="124417" y="15001"/>
                  </a:lnTo>
                  <a:close/>
                  <a:moveTo>
                    <a:pt x="146166" y="15001"/>
                  </a:moveTo>
                  <a:lnTo>
                    <a:pt x="146166" y="16730"/>
                  </a:lnTo>
                  <a:lnTo>
                    <a:pt x="149568" y="16730"/>
                  </a:lnTo>
                  <a:lnTo>
                    <a:pt x="149568" y="15001"/>
                  </a:lnTo>
                  <a:close/>
                  <a:moveTo>
                    <a:pt x="174774" y="15001"/>
                  </a:moveTo>
                  <a:lnTo>
                    <a:pt x="174774" y="16730"/>
                  </a:lnTo>
                  <a:lnTo>
                    <a:pt x="178176" y="16730"/>
                  </a:lnTo>
                  <a:lnTo>
                    <a:pt x="178176" y="15001"/>
                  </a:lnTo>
                  <a:close/>
                  <a:moveTo>
                    <a:pt x="191616" y="15001"/>
                  </a:moveTo>
                  <a:lnTo>
                    <a:pt x="191616" y="16730"/>
                  </a:lnTo>
                  <a:lnTo>
                    <a:pt x="195018" y="16730"/>
                  </a:lnTo>
                  <a:lnTo>
                    <a:pt x="195018" y="15001"/>
                  </a:lnTo>
                  <a:close/>
                  <a:moveTo>
                    <a:pt x="198364" y="15001"/>
                  </a:moveTo>
                  <a:lnTo>
                    <a:pt x="198364" y="16730"/>
                  </a:lnTo>
                  <a:lnTo>
                    <a:pt x="201765" y="16730"/>
                  </a:lnTo>
                  <a:lnTo>
                    <a:pt x="201765" y="15001"/>
                  </a:lnTo>
                  <a:close/>
                  <a:moveTo>
                    <a:pt x="203383" y="15001"/>
                  </a:moveTo>
                  <a:lnTo>
                    <a:pt x="203383" y="16730"/>
                  </a:lnTo>
                  <a:lnTo>
                    <a:pt x="206784" y="16730"/>
                  </a:lnTo>
                  <a:lnTo>
                    <a:pt x="206784" y="15001"/>
                  </a:lnTo>
                  <a:close/>
                  <a:moveTo>
                    <a:pt x="208402" y="15001"/>
                  </a:moveTo>
                  <a:lnTo>
                    <a:pt x="208402" y="16730"/>
                  </a:lnTo>
                  <a:lnTo>
                    <a:pt x="211804" y="16730"/>
                  </a:lnTo>
                  <a:lnTo>
                    <a:pt x="211804" y="15001"/>
                  </a:lnTo>
                  <a:close/>
                  <a:moveTo>
                    <a:pt x="216823" y="15001"/>
                  </a:moveTo>
                  <a:lnTo>
                    <a:pt x="216823" y="16730"/>
                  </a:lnTo>
                  <a:lnTo>
                    <a:pt x="220224" y="16730"/>
                  </a:lnTo>
                  <a:lnTo>
                    <a:pt x="220224" y="15001"/>
                  </a:lnTo>
                  <a:close/>
                  <a:moveTo>
                    <a:pt x="241973" y="15001"/>
                  </a:moveTo>
                  <a:lnTo>
                    <a:pt x="241973" y="16730"/>
                  </a:lnTo>
                  <a:lnTo>
                    <a:pt x="245375" y="16730"/>
                  </a:lnTo>
                  <a:lnTo>
                    <a:pt x="245375" y="15001"/>
                  </a:lnTo>
                  <a:close/>
                  <a:moveTo>
                    <a:pt x="270582" y="15001"/>
                  </a:moveTo>
                  <a:lnTo>
                    <a:pt x="270582" y="16730"/>
                  </a:lnTo>
                  <a:lnTo>
                    <a:pt x="273984" y="16730"/>
                  </a:lnTo>
                  <a:lnTo>
                    <a:pt x="273984" y="1500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550" name="Google Shape;4550;p129"/>
          <p:cNvGrpSpPr/>
          <p:nvPr/>
        </p:nvGrpSpPr>
        <p:grpSpPr>
          <a:xfrm>
            <a:off x="-6262732" y="5837035"/>
            <a:ext cx="12358731" cy="723572"/>
            <a:chOff x="-62524" y="217501"/>
            <a:chExt cx="9269048" cy="542679"/>
          </a:xfrm>
        </p:grpSpPr>
        <p:sp>
          <p:nvSpPr>
            <p:cNvPr id="4551" name="Google Shape;4551;p129"/>
            <p:cNvSpPr/>
            <p:nvPr/>
          </p:nvSpPr>
          <p:spPr>
            <a:xfrm>
              <a:off x="-62524" y="217501"/>
              <a:ext cx="9267232" cy="540895"/>
            </a:xfrm>
            <a:custGeom>
              <a:avLst/>
              <a:gdLst/>
              <a:ahLst/>
              <a:cxnLst/>
              <a:rect l="l" t="t" r="r" b="b"/>
              <a:pathLst>
                <a:path w="285695" h="16675" extrusionOk="0">
                  <a:moveTo>
                    <a:pt x="669" y="0"/>
                  </a:moveTo>
                  <a:lnTo>
                    <a:pt x="502" y="56"/>
                  </a:lnTo>
                  <a:lnTo>
                    <a:pt x="223" y="223"/>
                  </a:lnTo>
                  <a:lnTo>
                    <a:pt x="56" y="502"/>
                  </a:lnTo>
                  <a:lnTo>
                    <a:pt x="0" y="669"/>
                  </a:lnTo>
                  <a:lnTo>
                    <a:pt x="0" y="837"/>
                  </a:lnTo>
                  <a:lnTo>
                    <a:pt x="0" y="1004"/>
                  </a:lnTo>
                  <a:lnTo>
                    <a:pt x="56" y="1171"/>
                  </a:lnTo>
                  <a:lnTo>
                    <a:pt x="223" y="1394"/>
                  </a:lnTo>
                  <a:lnTo>
                    <a:pt x="502" y="1617"/>
                  </a:lnTo>
                  <a:lnTo>
                    <a:pt x="669" y="1673"/>
                  </a:lnTo>
                  <a:lnTo>
                    <a:pt x="1004" y="1673"/>
                  </a:lnTo>
                  <a:lnTo>
                    <a:pt x="1171" y="1617"/>
                  </a:lnTo>
                  <a:lnTo>
                    <a:pt x="1394" y="1394"/>
                  </a:lnTo>
                  <a:lnTo>
                    <a:pt x="1617" y="1171"/>
                  </a:lnTo>
                  <a:lnTo>
                    <a:pt x="1617" y="1004"/>
                  </a:lnTo>
                  <a:lnTo>
                    <a:pt x="1673" y="837"/>
                  </a:lnTo>
                  <a:lnTo>
                    <a:pt x="1617" y="669"/>
                  </a:lnTo>
                  <a:lnTo>
                    <a:pt x="1617" y="502"/>
                  </a:lnTo>
                  <a:lnTo>
                    <a:pt x="1394" y="223"/>
                  </a:lnTo>
                  <a:lnTo>
                    <a:pt x="1171" y="56"/>
                  </a:lnTo>
                  <a:lnTo>
                    <a:pt x="1004" y="0"/>
                  </a:lnTo>
                  <a:close/>
                  <a:moveTo>
                    <a:pt x="3959" y="0"/>
                  </a:moveTo>
                  <a:lnTo>
                    <a:pt x="3792" y="56"/>
                  </a:lnTo>
                  <a:lnTo>
                    <a:pt x="3569" y="223"/>
                  </a:lnTo>
                  <a:lnTo>
                    <a:pt x="3402" y="502"/>
                  </a:lnTo>
                  <a:lnTo>
                    <a:pt x="3346" y="669"/>
                  </a:lnTo>
                  <a:lnTo>
                    <a:pt x="3290" y="837"/>
                  </a:lnTo>
                  <a:lnTo>
                    <a:pt x="3346" y="1004"/>
                  </a:lnTo>
                  <a:lnTo>
                    <a:pt x="3402" y="1171"/>
                  </a:lnTo>
                  <a:lnTo>
                    <a:pt x="3569" y="1394"/>
                  </a:lnTo>
                  <a:lnTo>
                    <a:pt x="3792" y="1617"/>
                  </a:lnTo>
                  <a:lnTo>
                    <a:pt x="3959" y="1673"/>
                  </a:lnTo>
                  <a:lnTo>
                    <a:pt x="4294" y="1673"/>
                  </a:lnTo>
                  <a:lnTo>
                    <a:pt x="4461" y="1617"/>
                  </a:lnTo>
                  <a:lnTo>
                    <a:pt x="4740" y="1394"/>
                  </a:lnTo>
                  <a:lnTo>
                    <a:pt x="4907" y="1171"/>
                  </a:lnTo>
                  <a:lnTo>
                    <a:pt x="4963" y="1004"/>
                  </a:lnTo>
                  <a:lnTo>
                    <a:pt x="4963" y="837"/>
                  </a:lnTo>
                  <a:lnTo>
                    <a:pt x="4963" y="669"/>
                  </a:lnTo>
                  <a:lnTo>
                    <a:pt x="4907" y="502"/>
                  </a:lnTo>
                  <a:lnTo>
                    <a:pt x="4740" y="223"/>
                  </a:lnTo>
                  <a:lnTo>
                    <a:pt x="4461" y="56"/>
                  </a:lnTo>
                  <a:lnTo>
                    <a:pt x="4294" y="0"/>
                  </a:lnTo>
                  <a:close/>
                  <a:moveTo>
                    <a:pt x="9090" y="0"/>
                  </a:moveTo>
                  <a:lnTo>
                    <a:pt x="8923" y="56"/>
                  </a:lnTo>
                  <a:lnTo>
                    <a:pt x="8644" y="223"/>
                  </a:lnTo>
                  <a:lnTo>
                    <a:pt x="8477" y="502"/>
                  </a:lnTo>
                  <a:lnTo>
                    <a:pt x="8421" y="669"/>
                  </a:lnTo>
                  <a:lnTo>
                    <a:pt x="8421" y="837"/>
                  </a:lnTo>
                  <a:lnTo>
                    <a:pt x="8421" y="1004"/>
                  </a:lnTo>
                  <a:lnTo>
                    <a:pt x="8477" y="1171"/>
                  </a:lnTo>
                  <a:lnTo>
                    <a:pt x="8644" y="1394"/>
                  </a:lnTo>
                  <a:lnTo>
                    <a:pt x="8923" y="1617"/>
                  </a:lnTo>
                  <a:lnTo>
                    <a:pt x="9090" y="1673"/>
                  </a:lnTo>
                  <a:lnTo>
                    <a:pt x="9425" y="1673"/>
                  </a:lnTo>
                  <a:lnTo>
                    <a:pt x="9536" y="1617"/>
                  </a:lnTo>
                  <a:lnTo>
                    <a:pt x="9815" y="1394"/>
                  </a:lnTo>
                  <a:lnTo>
                    <a:pt x="9982" y="1171"/>
                  </a:lnTo>
                  <a:lnTo>
                    <a:pt x="10038" y="1004"/>
                  </a:lnTo>
                  <a:lnTo>
                    <a:pt x="10038" y="837"/>
                  </a:lnTo>
                  <a:lnTo>
                    <a:pt x="10038" y="669"/>
                  </a:lnTo>
                  <a:lnTo>
                    <a:pt x="9982" y="502"/>
                  </a:lnTo>
                  <a:lnTo>
                    <a:pt x="9815" y="223"/>
                  </a:lnTo>
                  <a:lnTo>
                    <a:pt x="9536" y="56"/>
                  </a:lnTo>
                  <a:lnTo>
                    <a:pt x="9425" y="0"/>
                  </a:lnTo>
                  <a:close/>
                  <a:moveTo>
                    <a:pt x="14165" y="0"/>
                  </a:moveTo>
                  <a:lnTo>
                    <a:pt x="13998" y="56"/>
                  </a:lnTo>
                  <a:lnTo>
                    <a:pt x="13719" y="223"/>
                  </a:lnTo>
                  <a:lnTo>
                    <a:pt x="13551" y="502"/>
                  </a:lnTo>
                  <a:lnTo>
                    <a:pt x="13496" y="669"/>
                  </a:lnTo>
                  <a:lnTo>
                    <a:pt x="13496" y="837"/>
                  </a:lnTo>
                  <a:lnTo>
                    <a:pt x="13496" y="1004"/>
                  </a:lnTo>
                  <a:lnTo>
                    <a:pt x="13551" y="1171"/>
                  </a:lnTo>
                  <a:lnTo>
                    <a:pt x="13719" y="1394"/>
                  </a:lnTo>
                  <a:lnTo>
                    <a:pt x="13998" y="1617"/>
                  </a:lnTo>
                  <a:lnTo>
                    <a:pt x="14165" y="1673"/>
                  </a:lnTo>
                  <a:lnTo>
                    <a:pt x="14499" y="1673"/>
                  </a:lnTo>
                  <a:lnTo>
                    <a:pt x="14611" y="1617"/>
                  </a:lnTo>
                  <a:lnTo>
                    <a:pt x="14890" y="1394"/>
                  </a:lnTo>
                  <a:lnTo>
                    <a:pt x="15057" y="1171"/>
                  </a:lnTo>
                  <a:lnTo>
                    <a:pt x="15113" y="1004"/>
                  </a:lnTo>
                  <a:lnTo>
                    <a:pt x="15113" y="837"/>
                  </a:lnTo>
                  <a:lnTo>
                    <a:pt x="15113" y="669"/>
                  </a:lnTo>
                  <a:lnTo>
                    <a:pt x="15057" y="502"/>
                  </a:lnTo>
                  <a:lnTo>
                    <a:pt x="14890" y="223"/>
                  </a:lnTo>
                  <a:lnTo>
                    <a:pt x="14611" y="56"/>
                  </a:lnTo>
                  <a:lnTo>
                    <a:pt x="14499" y="0"/>
                  </a:lnTo>
                  <a:close/>
                  <a:moveTo>
                    <a:pt x="24203" y="0"/>
                  </a:moveTo>
                  <a:lnTo>
                    <a:pt x="24036" y="56"/>
                  </a:lnTo>
                  <a:lnTo>
                    <a:pt x="23757" y="223"/>
                  </a:lnTo>
                  <a:lnTo>
                    <a:pt x="23589" y="502"/>
                  </a:lnTo>
                  <a:lnTo>
                    <a:pt x="23534" y="669"/>
                  </a:lnTo>
                  <a:lnTo>
                    <a:pt x="23534" y="837"/>
                  </a:lnTo>
                  <a:lnTo>
                    <a:pt x="23534" y="1004"/>
                  </a:lnTo>
                  <a:lnTo>
                    <a:pt x="23589" y="1171"/>
                  </a:lnTo>
                  <a:lnTo>
                    <a:pt x="23757" y="1394"/>
                  </a:lnTo>
                  <a:lnTo>
                    <a:pt x="24036" y="1617"/>
                  </a:lnTo>
                  <a:lnTo>
                    <a:pt x="24203" y="1673"/>
                  </a:lnTo>
                  <a:lnTo>
                    <a:pt x="24537" y="1673"/>
                  </a:lnTo>
                  <a:lnTo>
                    <a:pt x="24649" y="1617"/>
                  </a:lnTo>
                  <a:lnTo>
                    <a:pt x="24928" y="1394"/>
                  </a:lnTo>
                  <a:lnTo>
                    <a:pt x="25095" y="1171"/>
                  </a:lnTo>
                  <a:lnTo>
                    <a:pt x="25151" y="1004"/>
                  </a:lnTo>
                  <a:lnTo>
                    <a:pt x="25207" y="837"/>
                  </a:lnTo>
                  <a:lnTo>
                    <a:pt x="25151" y="669"/>
                  </a:lnTo>
                  <a:lnTo>
                    <a:pt x="25095" y="502"/>
                  </a:lnTo>
                  <a:lnTo>
                    <a:pt x="24928" y="223"/>
                  </a:lnTo>
                  <a:lnTo>
                    <a:pt x="24649" y="56"/>
                  </a:lnTo>
                  <a:lnTo>
                    <a:pt x="24537" y="0"/>
                  </a:lnTo>
                  <a:close/>
                  <a:moveTo>
                    <a:pt x="32624" y="0"/>
                  </a:moveTo>
                  <a:lnTo>
                    <a:pt x="32456" y="56"/>
                  </a:lnTo>
                  <a:lnTo>
                    <a:pt x="32178" y="223"/>
                  </a:lnTo>
                  <a:lnTo>
                    <a:pt x="32010" y="502"/>
                  </a:lnTo>
                  <a:lnTo>
                    <a:pt x="31954" y="669"/>
                  </a:lnTo>
                  <a:lnTo>
                    <a:pt x="31954" y="837"/>
                  </a:lnTo>
                  <a:lnTo>
                    <a:pt x="31954" y="1004"/>
                  </a:lnTo>
                  <a:lnTo>
                    <a:pt x="32010" y="1171"/>
                  </a:lnTo>
                  <a:lnTo>
                    <a:pt x="32178" y="1394"/>
                  </a:lnTo>
                  <a:lnTo>
                    <a:pt x="32456" y="1617"/>
                  </a:lnTo>
                  <a:lnTo>
                    <a:pt x="32624" y="1673"/>
                  </a:lnTo>
                  <a:lnTo>
                    <a:pt x="32958" y="1673"/>
                  </a:lnTo>
                  <a:lnTo>
                    <a:pt x="33126" y="1617"/>
                  </a:lnTo>
                  <a:lnTo>
                    <a:pt x="33349" y="1394"/>
                  </a:lnTo>
                  <a:lnTo>
                    <a:pt x="33572" y="1171"/>
                  </a:lnTo>
                  <a:lnTo>
                    <a:pt x="33627" y="1004"/>
                  </a:lnTo>
                  <a:lnTo>
                    <a:pt x="33627" y="837"/>
                  </a:lnTo>
                  <a:lnTo>
                    <a:pt x="33627" y="669"/>
                  </a:lnTo>
                  <a:lnTo>
                    <a:pt x="33572" y="502"/>
                  </a:lnTo>
                  <a:lnTo>
                    <a:pt x="33349" y="223"/>
                  </a:lnTo>
                  <a:lnTo>
                    <a:pt x="33126" y="56"/>
                  </a:lnTo>
                  <a:lnTo>
                    <a:pt x="32958" y="0"/>
                  </a:lnTo>
                  <a:close/>
                  <a:moveTo>
                    <a:pt x="42773" y="0"/>
                  </a:moveTo>
                  <a:lnTo>
                    <a:pt x="42606" y="56"/>
                  </a:lnTo>
                  <a:lnTo>
                    <a:pt x="42383" y="223"/>
                  </a:lnTo>
                  <a:lnTo>
                    <a:pt x="42216" y="502"/>
                  </a:lnTo>
                  <a:lnTo>
                    <a:pt x="42160" y="669"/>
                  </a:lnTo>
                  <a:lnTo>
                    <a:pt x="42104" y="837"/>
                  </a:lnTo>
                  <a:lnTo>
                    <a:pt x="42160" y="1004"/>
                  </a:lnTo>
                  <a:lnTo>
                    <a:pt x="42216" y="1171"/>
                  </a:lnTo>
                  <a:lnTo>
                    <a:pt x="42383" y="1394"/>
                  </a:lnTo>
                  <a:lnTo>
                    <a:pt x="42606" y="1617"/>
                  </a:lnTo>
                  <a:lnTo>
                    <a:pt x="42773" y="1673"/>
                  </a:lnTo>
                  <a:lnTo>
                    <a:pt x="43108" y="1673"/>
                  </a:lnTo>
                  <a:lnTo>
                    <a:pt x="43275" y="1617"/>
                  </a:lnTo>
                  <a:lnTo>
                    <a:pt x="43554" y="1394"/>
                  </a:lnTo>
                  <a:lnTo>
                    <a:pt x="43721" y="1171"/>
                  </a:lnTo>
                  <a:lnTo>
                    <a:pt x="43777" y="1004"/>
                  </a:lnTo>
                  <a:lnTo>
                    <a:pt x="43777" y="837"/>
                  </a:lnTo>
                  <a:lnTo>
                    <a:pt x="43777" y="669"/>
                  </a:lnTo>
                  <a:lnTo>
                    <a:pt x="43721" y="502"/>
                  </a:lnTo>
                  <a:lnTo>
                    <a:pt x="43554" y="223"/>
                  </a:lnTo>
                  <a:lnTo>
                    <a:pt x="43275" y="56"/>
                  </a:lnTo>
                  <a:lnTo>
                    <a:pt x="43108" y="0"/>
                  </a:lnTo>
                  <a:close/>
                  <a:moveTo>
                    <a:pt x="51083" y="0"/>
                  </a:moveTo>
                  <a:lnTo>
                    <a:pt x="50915" y="56"/>
                  </a:lnTo>
                  <a:lnTo>
                    <a:pt x="50636" y="223"/>
                  </a:lnTo>
                  <a:lnTo>
                    <a:pt x="50469" y="502"/>
                  </a:lnTo>
                  <a:lnTo>
                    <a:pt x="50413" y="669"/>
                  </a:lnTo>
                  <a:lnTo>
                    <a:pt x="50413" y="837"/>
                  </a:lnTo>
                  <a:lnTo>
                    <a:pt x="50413" y="1004"/>
                  </a:lnTo>
                  <a:lnTo>
                    <a:pt x="50469" y="1171"/>
                  </a:lnTo>
                  <a:lnTo>
                    <a:pt x="50636" y="1394"/>
                  </a:lnTo>
                  <a:lnTo>
                    <a:pt x="50915" y="1617"/>
                  </a:lnTo>
                  <a:lnTo>
                    <a:pt x="51083" y="1673"/>
                  </a:lnTo>
                  <a:lnTo>
                    <a:pt x="51417" y="1673"/>
                  </a:lnTo>
                  <a:lnTo>
                    <a:pt x="51529" y="1617"/>
                  </a:lnTo>
                  <a:lnTo>
                    <a:pt x="51808" y="1394"/>
                  </a:lnTo>
                  <a:lnTo>
                    <a:pt x="51975" y="1171"/>
                  </a:lnTo>
                  <a:lnTo>
                    <a:pt x="52031" y="1004"/>
                  </a:lnTo>
                  <a:lnTo>
                    <a:pt x="52031" y="837"/>
                  </a:lnTo>
                  <a:lnTo>
                    <a:pt x="52031" y="669"/>
                  </a:lnTo>
                  <a:lnTo>
                    <a:pt x="51975" y="502"/>
                  </a:lnTo>
                  <a:lnTo>
                    <a:pt x="51808" y="223"/>
                  </a:lnTo>
                  <a:lnTo>
                    <a:pt x="51529" y="56"/>
                  </a:lnTo>
                  <a:lnTo>
                    <a:pt x="51417" y="0"/>
                  </a:lnTo>
                  <a:close/>
                  <a:moveTo>
                    <a:pt x="61176" y="0"/>
                  </a:moveTo>
                  <a:lnTo>
                    <a:pt x="61009" y="56"/>
                  </a:lnTo>
                  <a:lnTo>
                    <a:pt x="60730" y="223"/>
                  </a:lnTo>
                  <a:lnTo>
                    <a:pt x="60563" y="502"/>
                  </a:lnTo>
                  <a:lnTo>
                    <a:pt x="60507" y="669"/>
                  </a:lnTo>
                  <a:lnTo>
                    <a:pt x="60507" y="837"/>
                  </a:lnTo>
                  <a:lnTo>
                    <a:pt x="60507" y="1004"/>
                  </a:lnTo>
                  <a:lnTo>
                    <a:pt x="60563" y="1171"/>
                  </a:lnTo>
                  <a:lnTo>
                    <a:pt x="60730" y="1394"/>
                  </a:lnTo>
                  <a:lnTo>
                    <a:pt x="61009" y="1617"/>
                  </a:lnTo>
                  <a:lnTo>
                    <a:pt x="61176" y="1673"/>
                  </a:lnTo>
                  <a:lnTo>
                    <a:pt x="61511" y="1673"/>
                  </a:lnTo>
                  <a:lnTo>
                    <a:pt x="61623" y="1617"/>
                  </a:lnTo>
                  <a:lnTo>
                    <a:pt x="61901" y="1394"/>
                  </a:lnTo>
                  <a:lnTo>
                    <a:pt x="62069" y="1171"/>
                  </a:lnTo>
                  <a:lnTo>
                    <a:pt x="62124" y="1004"/>
                  </a:lnTo>
                  <a:lnTo>
                    <a:pt x="62124" y="837"/>
                  </a:lnTo>
                  <a:lnTo>
                    <a:pt x="62124" y="669"/>
                  </a:lnTo>
                  <a:lnTo>
                    <a:pt x="62069" y="502"/>
                  </a:lnTo>
                  <a:lnTo>
                    <a:pt x="61901" y="223"/>
                  </a:lnTo>
                  <a:lnTo>
                    <a:pt x="61623" y="56"/>
                  </a:lnTo>
                  <a:lnTo>
                    <a:pt x="61511" y="0"/>
                  </a:lnTo>
                  <a:close/>
                  <a:moveTo>
                    <a:pt x="64522" y="0"/>
                  </a:moveTo>
                  <a:lnTo>
                    <a:pt x="64355" y="56"/>
                  </a:lnTo>
                  <a:lnTo>
                    <a:pt x="64076" y="223"/>
                  </a:lnTo>
                  <a:lnTo>
                    <a:pt x="63909" y="502"/>
                  </a:lnTo>
                  <a:lnTo>
                    <a:pt x="63853" y="669"/>
                  </a:lnTo>
                  <a:lnTo>
                    <a:pt x="63853" y="837"/>
                  </a:lnTo>
                  <a:lnTo>
                    <a:pt x="63853" y="1004"/>
                  </a:lnTo>
                  <a:lnTo>
                    <a:pt x="63909" y="1171"/>
                  </a:lnTo>
                  <a:lnTo>
                    <a:pt x="64076" y="1394"/>
                  </a:lnTo>
                  <a:lnTo>
                    <a:pt x="64355" y="1617"/>
                  </a:lnTo>
                  <a:lnTo>
                    <a:pt x="64522" y="1673"/>
                  </a:lnTo>
                  <a:lnTo>
                    <a:pt x="64857" y="1673"/>
                  </a:lnTo>
                  <a:lnTo>
                    <a:pt x="65024" y="1617"/>
                  </a:lnTo>
                  <a:lnTo>
                    <a:pt x="65247" y="1394"/>
                  </a:lnTo>
                  <a:lnTo>
                    <a:pt x="65470" y="1171"/>
                  </a:lnTo>
                  <a:lnTo>
                    <a:pt x="65470" y="1004"/>
                  </a:lnTo>
                  <a:lnTo>
                    <a:pt x="65526" y="837"/>
                  </a:lnTo>
                  <a:lnTo>
                    <a:pt x="65470" y="669"/>
                  </a:lnTo>
                  <a:lnTo>
                    <a:pt x="65470" y="502"/>
                  </a:lnTo>
                  <a:lnTo>
                    <a:pt x="65247" y="223"/>
                  </a:lnTo>
                  <a:lnTo>
                    <a:pt x="65024" y="56"/>
                  </a:lnTo>
                  <a:lnTo>
                    <a:pt x="64857" y="0"/>
                  </a:lnTo>
                  <a:close/>
                  <a:moveTo>
                    <a:pt x="67868" y="0"/>
                  </a:moveTo>
                  <a:lnTo>
                    <a:pt x="67757" y="56"/>
                  </a:lnTo>
                  <a:lnTo>
                    <a:pt x="67478" y="223"/>
                  </a:lnTo>
                  <a:lnTo>
                    <a:pt x="67311" y="502"/>
                  </a:lnTo>
                  <a:lnTo>
                    <a:pt x="67255" y="669"/>
                  </a:lnTo>
                  <a:lnTo>
                    <a:pt x="67199" y="837"/>
                  </a:lnTo>
                  <a:lnTo>
                    <a:pt x="67255" y="1004"/>
                  </a:lnTo>
                  <a:lnTo>
                    <a:pt x="67311" y="1171"/>
                  </a:lnTo>
                  <a:lnTo>
                    <a:pt x="67478" y="1394"/>
                  </a:lnTo>
                  <a:lnTo>
                    <a:pt x="67757" y="1617"/>
                  </a:lnTo>
                  <a:lnTo>
                    <a:pt x="67868" y="1673"/>
                  </a:lnTo>
                  <a:lnTo>
                    <a:pt x="68203" y="1673"/>
                  </a:lnTo>
                  <a:lnTo>
                    <a:pt x="68370" y="1617"/>
                  </a:lnTo>
                  <a:lnTo>
                    <a:pt x="68649" y="1394"/>
                  </a:lnTo>
                  <a:lnTo>
                    <a:pt x="68816" y="1171"/>
                  </a:lnTo>
                  <a:lnTo>
                    <a:pt x="68872" y="1004"/>
                  </a:lnTo>
                  <a:lnTo>
                    <a:pt x="68872" y="837"/>
                  </a:lnTo>
                  <a:lnTo>
                    <a:pt x="68872" y="669"/>
                  </a:lnTo>
                  <a:lnTo>
                    <a:pt x="68816" y="502"/>
                  </a:lnTo>
                  <a:lnTo>
                    <a:pt x="68649" y="223"/>
                  </a:lnTo>
                  <a:lnTo>
                    <a:pt x="68370" y="56"/>
                  </a:lnTo>
                  <a:lnTo>
                    <a:pt x="68203" y="0"/>
                  </a:lnTo>
                  <a:close/>
                  <a:moveTo>
                    <a:pt x="72943" y="0"/>
                  </a:moveTo>
                  <a:lnTo>
                    <a:pt x="72776" y="56"/>
                  </a:lnTo>
                  <a:lnTo>
                    <a:pt x="72553" y="223"/>
                  </a:lnTo>
                  <a:lnTo>
                    <a:pt x="72386" y="502"/>
                  </a:lnTo>
                  <a:lnTo>
                    <a:pt x="72330" y="669"/>
                  </a:lnTo>
                  <a:lnTo>
                    <a:pt x="72274" y="837"/>
                  </a:lnTo>
                  <a:lnTo>
                    <a:pt x="72330" y="1004"/>
                  </a:lnTo>
                  <a:lnTo>
                    <a:pt x="72386" y="1171"/>
                  </a:lnTo>
                  <a:lnTo>
                    <a:pt x="72553" y="1394"/>
                  </a:lnTo>
                  <a:lnTo>
                    <a:pt x="72776" y="1617"/>
                  </a:lnTo>
                  <a:lnTo>
                    <a:pt x="72943" y="1673"/>
                  </a:lnTo>
                  <a:lnTo>
                    <a:pt x="73278" y="1673"/>
                  </a:lnTo>
                  <a:lnTo>
                    <a:pt x="73445" y="1617"/>
                  </a:lnTo>
                  <a:lnTo>
                    <a:pt x="73724" y="1394"/>
                  </a:lnTo>
                  <a:lnTo>
                    <a:pt x="73891" y="1171"/>
                  </a:lnTo>
                  <a:lnTo>
                    <a:pt x="73947" y="1004"/>
                  </a:lnTo>
                  <a:lnTo>
                    <a:pt x="73947" y="837"/>
                  </a:lnTo>
                  <a:lnTo>
                    <a:pt x="73947" y="669"/>
                  </a:lnTo>
                  <a:lnTo>
                    <a:pt x="73891" y="502"/>
                  </a:lnTo>
                  <a:lnTo>
                    <a:pt x="73724" y="223"/>
                  </a:lnTo>
                  <a:lnTo>
                    <a:pt x="73445" y="56"/>
                  </a:lnTo>
                  <a:lnTo>
                    <a:pt x="73278" y="0"/>
                  </a:lnTo>
                  <a:close/>
                  <a:moveTo>
                    <a:pt x="76289" y="0"/>
                  </a:moveTo>
                  <a:lnTo>
                    <a:pt x="76122" y="56"/>
                  </a:lnTo>
                  <a:lnTo>
                    <a:pt x="75899" y="223"/>
                  </a:lnTo>
                  <a:lnTo>
                    <a:pt x="75676" y="502"/>
                  </a:lnTo>
                  <a:lnTo>
                    <a:pt x="75620" y="669"/>
                  </a:lnTo>
                  <a:lnTo>
                    <a:pt x="75620" y="837"/>
                  </a:lnTo>
                  <a:lnTo>
                    <a:pt x="75620" y="1004"/>
                  </a:lnTo>
                  <a:lnTo>
                    <a:pt x="75676" y="1171"/>
                  </a:lnTo>
                  <a:lnTo>
                    <a:pt x="75899" y="1394"/>
                  </a:lnTo>
                  <a:lnTo>
                    <a:pt x="76122" y="1617"/>
                  </a:lnTo>
                  <a:lnTo>
                    <a:pt x="76289" y="1673"/>
                  </a:lnTo>
                  <a:lnTo>
                    <a:pt x="76624" y="1673"/>
                  </a:lnTo>
                  <a:lnTo>
                    <a:pt x="76791" y="1617"/>
                  </a:lnTo>
                  <a:lnTo>
                    <a:pt x="77070" y="1394"/>
                  </a:lnTo>
                  <a:lnTo>
                    <a:pt x="77237" y="1171"/>
                  </a:lnTo>
                  <a:lnTo>
                    <a:pt x="77293" y="1004"/>
                  </a:lnTo>
                  <a:lnTo>
                    <a:pt x="77293" y="837"/>
                  </a:lnTo>
                  <a:lnTo>
                    <a:pt x="77293" y="669"/>
                  </a:lnTo>
                  <a:lnTo>
                    <a:pt x="77237" y="502"/>
                  </a:lnTo>
                  <a:lnTo>
                    <a:pt x="77070" y="223"/>
                  </a:lnTo>
                  <a:lnTo>
                    <a:pt x="76791" y="56"/>
                  </a:lnTo>
                  <a:lnTo>
                    <a:pt x="76624" y="0"/>
                  </a:lnTo>
                  <a:close/>
                  <a:moveTo>
                    <a:pt x="88056" y="0"/>
                  </a:moveTo>
                  <a:lnTo>
                    <a:pt x="87889" y="56"/>
                  </a:lnTo>
                  <a:lnTo>
                    <a:pt x="87610" y="223"/>
                  </a:lnTo>
                  <a:lnTo>
                    <a:pt x="87443" y="502"/>
                  </a:lnTo>
                  <a:lnTo>
                    <a:pt x="87387" y="669"/>
                  </a:lnTo>
                  <a:lnTo>
                    <a:pt x="87387" y="837"/>
                  </a:lnTo>
                  <a:lnTo>
                    <a:pt x="87387" y="1004"/>
                  </a:lnTo>
                  <a:lnTo>
                    <a:pt x="87443" y="1171"/>
                  </a:lnTo>
                  <a:lnTo>
                    <a:pt x="87610" y="1394"/>
                  </a:lnTo>
                  <a:lnTo>
                    <a:pt x="87889" y="1617"/>
                  </a:lnTo>
                  <a:lnTo>
                    <a:pt x="88056" y="1673"/>
                  </a:lnTo>
                  <a:lnTo>
                    <a:pt x="88391" y="1673"/>
                  </a:lnTo>
                  <a:lnTo>
                    <a:pt x="88558" y="1617"/>
                  </a:lnTo>
                  <a:lnTo>
                    <a:pt x="88781" y="1394"/>
                  </a:lnTo>
                  <a:lnTo>
                    <a:pt x="88948" y="1171"/>
                  </a:lnTo>
                  <a:lnTo>
                    <a:pt x="89004" y="1004"/>
                  </a:lnTo>
                  <a:lnTo>
                    <a:pt x="89060" y="837"/>
                  </a:lnTo>
                  <a:lnTo>
                    <a:pt x="89004" y="669"/>
                  </a:lnTo>
                  <a:lnTo>
                    <a:pt x="88948" y="502"/>
                  </a:lnTo>
                  <a:lnTo>
                    <a:pt x="88781" y="223"/>
                  </a:lnTo>
                  <a:lnTo>
                    <a:pt x="88558" y="56"/>
                  </a:lnTo>
                  <a:lnTo>
                    <a:pt x="88391" y="0"/>
                  </a:lnTo>
                  <a:close/>
                  <a:moveTo>
                    <a:pt x="96477" y="0"/>
                  </a:moveTo>
                  <a:lnTo>
                    <a:pt x="96310" y="56"/>
                  </a:lnTo>
                  <a:lnTo>
                    <a:pt x="96087" y="223"/>
                  </a:lnTo>
                  <a:lnTo>
                    <a:pt x="95863" y="502"/>
                  </a:lnTo>
                  <a:lnTo>
                    <a:pt x="95863" y="669"/>
                  </a:lnTo>
                  <a:lnTo>
                    <a:pt x="95808" y="837"/>
                  </a:lnTo>
                  <a:lnTo>
                    <a:pt x="95863" y="1004"/>
                  </a:lnTo>
                  <a:lnTo>
                    <a:pt x="95863" y="1171"/>
                  </a:lnTo>
                  <a:lnTo>
                    <a:pt x="96087" y="1394"/>
                  </a:lnTo>
                  <a:lnTo>
                    <a:pt x="96310" y="1617"/>
                  </a:lnTo>
                  <a:lnTo>
                    <a:pt x="96477" y="1673"/>
                  </a:lnTo>
                  <a:lnTo>
                    <a:pt x="96811" y="1673"/>
                  </a:lnTo>
                  <a:lnTo>
                    <a:pt x="96979" y="1617"/>
                  </a:lnTo>
                  <a:lnTo>
                    <a:pt x="97258" y="1394"/>
                  </a:lnTo>
                  <a:lnTo>
                    <a:pt x="97425" y="1171"/>
                  </a:lnTo>
                  <a:lnTo>
                    <a:pt x="97481" y="1004"/>
                  </a:lnTo>
                  <a:lnTo>
                    <a:pt x="97481" y="837"/>
                  </a:lnTo>
                  <a:lnTo>
                    <a:pt x="97481" y="669"/>
                  </a:lnTo>
                  <a:lnTo>
                    <a:pt x="97425" y="502"/>
                  </a:lnTo>
                  <a:lnTo>
                    <a:pt x="97258" y="223"/>
                  </a:lnTo>
                  <a:lnTo>
                    <a:pt x="96979" y="56"/>
                  </a:lnTo>
                  <a:lnTo>
                    <a:pt x="96811" y="0"/>
                  </a:lnTo>
                  <a:close/>
                  <a:moveTo>
                    <a:pt x="99767" y="0"/>
                  </a:moveTo>
                  <a:lnTo>
                    <a:pt x="99656" y="56"/>
                  </a:lnTo>
                  <a:lnTo>
                    <a:pt x="99377" y="223"/>
                  </a:lnTo>
                  <a:lnTo>
                    <a:pt x="99209" y="502"/>
                  </a:lnTo>
                  <a:lnTo>
                    <a:pt x="99154" y="669"/>
                  </a:lnTo>
                  <a:lnTo>
                    <a:pt x="99154" y="837"/>
                  </a:lnTo>
                  <a:lnTo>
                    <a:pt x="99154" y="1004"/>
                  </a:lnTo>
                  <a:lnTo>
                    <a:pt x="99209" y="1171"/>
                  </a:lnTo>
                  <a:lnTo>
                    <a:pt x="99377" y="1394"/>
                  </a:lnTo>
                  <a:lnTo>
                    <a:pt x="99656" y="1617"/>
                  </a:lnTo>
                  <a:lnTo>
                    <a:pt x="99767" y="1673"/>
                  </a:lnTo>
                  <a:lnTo>
                    <a:pt x="100102" y="1673"/>
                  </a:lnTo>
                  <a:lnTo>
                    <a:pt x="100269" y="1617"/>
                  </a:lnTo>
                  <a:lnTo>
                    <a:pt x="100548" y="1394"/>
                  </a:lnTo>
                  <a:lnTo>
                    <a:pt x="100715" y="1171"/>
                  </a:lnTo>
                  <a:lnTo>
                    <a:pt x="100771" y="1004"/>
                  </a:lnTo>
                  <a:lnTo>
                    <a:pt x="100771" y="837"/>
                  </a:lnTo>
                  <a:lnTo>
                    <a:pt x="100771" y="669"/>
                  </a:lnTo>
                  <a:lnTo>
                    <a:pt x="100715" y="502"/>
                  </a:lnTo>
                  <a:lnTo>
                    <a:pt x="100548" y="223"/>
                  </a:lnTo>
                  <a:lnTo>
                    <a:pt x="100269" y="56"/>
                  </a:lnTo>
                  <a:lnTo>
                    <a:pt x="100102" y="0"/>
                  </a:lnTo>
                  <a:close/>
                  <a:moveTo>
                    <a:pt x="104898" y="0"/>
                  </a:moveTo>
                  <a:lnTo>
                    <a:pt x="104730" y="56"/>
                  </a:lnTo>
                  <a:lnTo>
                    <a:pt x="104452" y="223"/>
                  </a:lnTo>
                  <a:lnTo>
                    <a:pt x="104284" y="502"/>
                  </a:lnTo>
                  <a:lnTo>
                    <a:pt x="104228" y="669"/>
                  </a:lnTo>
                  <a:lnTo>
                    <a:pt x="104228" y="837"/>
                  </a:lnTo>
                  <a:lnTo>
                    <a:pt x="104228" y="1004"/>
                  </a:lnTo>
                  <a:lnTo>
                    <a:pt x="104284" y="1171"/>
                  </a:lnTo>
                  <a:lnTo>
                    <a:pt x="104452" y="1394"/>
                  </a:lnTo>
                  <a:lnTo>
                    <a:pt x="104730" y="1617"/>
                  </a:lnTo>
                  <a:lnTo>
                    <a:pt x="104898" y="1673"/>
                  </a:lnTo>
                  <a:lnTo>
                    <a:pt x="105232" y="1673"/>
                  </a:lnTo>
                  <a:lnTo>
                    <a:pt x="105344" y="1617"/>
                  </a:lnTo>
                  <a:lnTo>
                    <a:pt x="105623" y="1394"/>
                  </a:lnTo>
                  <a:lnTo>
                    <a:pt x="105790" y="1171"/>
                  </a:lnTo>
                  <a:lnTo>
                    <a:pt x="105846" y="1004"/>
                  </a:lnTo>
                  <a:lnTo>
                    <a:pt x="105901" y="837"/>
                  </a:lnTo>
                  <a:lnTo>
                    <a:pt x="105846" y="669"/>
                  </a:lnTo>
                  <a:lnTo>
                    <a:pt x="105790" y="502"/>
                  </a:lnTo>
                  <a:lnTo>
                    <a:pt x="105623" y="223"/>
                  </a:lnTo>
                  <a:lnTo>
                    <a:pt x="105344" y="56"/>
                  </a:lnTo>
                  <a:lnTo>
                    <a:pt x="105232" y="0"/>
                  </a:lnTo>
                  <a:close/>
                  <a:moveTo>
                    <a:pt x="109972" y="0"/>
                  </a:moveTo>
                  <a:lnTo>
                    <a:pt x="109805" y="56"/>
                  </a:lnTo>
                  <a:lnTo>
                    <a:pt x="109526" y="223"/>
                  </a:lnTo>
                  <a:lnTo>
                    <a:pt x="109359" y="502"/>
                  </a:lnTo>
                  <a:lnTo>
                    <a:pt x="109303" y="669"/>
                  </a:lnTo>
                  <a:lnTo>
                    <a:pt x="109303" y="837"/>
                  </a:lnTo>
                  <a:lnTo>
                    <a:pt x="109303" y="1004"/>
                  </a:lnTo>
                  <a:lnTo>
                    <a:pt x="109359" y="1171"/>
                  </a:lnTo>
                  <a:lnTo>
                    <a:pt x="109526" y="1394"/>
                  </a:lnTo>
                  <a:lnTo>
                    <a:pt x="109805" y="1617"/>
                  </a:lnTo>
                  <a:lnTo>
                    <a:pt x="109972" y="1673"/>
                  </a:lnTo>
                  <a:lnTo>
                    <a:pt x="110307" y="1673"/>
                  </a:lnTo>
                  <a:lnTo>
                    <a:pt x="110474" y="1617"/>
                  </a:lnTo>
                  <a:lnTo>
                    <a:pt x="110697" y="1394"/>
                  </a:lnTo>
                  <a:lnTo>
                    <a:pt x="110921" y="1171"/>
                  </a:lnTo>
                  <a:lnTo>
                    <a:pt x="110921" y="1004"/>
                  </a:lnTo>
                  <a:lnTo>
                    <a:pt x="110976" y="837"/>
                  </a:lnTo>
                  <a:lnTo>
                    <a:pt x="110921" y="669"/>
                  </a:lnTo>
                  <a:lnTo>
                    <a:pt x="110921" y="502"/>
                  </a:lnTo>
                  <a:lnTo>
                    <a:pt x="110697" y="223"/>
                  </a:lnTo>
                  <a:lnTo>
                    <a:pt x="110474" y="56"/>
                  </a:lnTo>
                  <a:lnTo>
                    <a:pt x="110307" y="0"/>
                  </a:lnTo>
                  <a:close/>
                  <a:moveTo>
                    <a:pt x="120011" y="0"/>
                  </a:moveTo>
                  <a:lnTo>
                    <a:pt x="119843" y="56"/>
                  </a:lnTo>
                  <a:lnTo>
                    <a:pt x="119564" y="223"/>
                  </a:lnTo>
                  <a:lnTo>
                    <a:pt x="119397" y="502"/>
                  </a:lnTo>
                  <a:lnTo>
                    <a:pt x="119341" y="669"/>
                  </a:lnTo>
                  <a:lnTo>
                    <a:pt x="119341" y="837"/>
                  </a:lnTo>
                  <a:lnTo>
                    <a:pt x="119341" y="1004"/>
                  </a:lnTo>
                  <a:lnTo>
                    <a:pt x="119397" y="1171"/>
                  </a:lnTo>
                  <a:lnTo>
                    <a:pt x="119564" y="1394"/>
                  </a:lnTo>
                  <a:lnTo>
                    <a:pt x="119843" y="1617"/>
                  </a:lnTo>
                  <a:lnTo>
                    <a:pt x="120011" y="1673"/>
                  </a:lnTo>
                  <a:lnTo>
                    <a:pt x="120345" y="1673"/>
                  </a:lnTo>
                  <a:lnTo>
                    <a:pt x="120512" y="1617"/>
                  </a:lnTo>
                  <a:lnTo>
                    <a:pt x="120736" y="1394"/>
                  </a:lnTo>
                  <a:lnTo>
                    <a:pt x="120959" y="1171"/>
                  </a:lnTo>
                  <a:lnTo>
                    <a:pt x="120959" y="1004"/>
                  </a:lnTo>
                  <a:lnTo>
                    <a:pt x="121014" y="837"/>
                  </a:lnTo>
                  <a:lnTo>
                    <a:pt x="120959" y="669"/>
                  </a:lnTo>
                  <a:lnTo>
                    <a:pt x="120959" y="502"/>
                  </a:lnTo>
                  <a:lnTo>
                    <a:pt x="120736" y="223"/>
                  </a:lnTo>
                  <a:lnTo>
                    <a:pt x="120512" y="56"/>
                  </a:lnTo>
                  <a:lnTo>
                    <a:pt x="120345" y="0"/>
                  </a:lnTo>
                  <a:close/>
                  <a:moveTo>
                    <a:pt x="128431" y="0"/>
                  </a:moveTo>
                  <a:lnTo>
                    <a:pt x="128264" y="56"/>
                  </a:lnTo>
                  <a:lnTo>
                    <a:pt x="128041" y="223"/>
                  </a:lnTo>
                  <a:lnTo>
                    <a:pt x="127818" y="502"/>
                  </a:lnTo>
                  <a:lnTo>
                    <a:pt x="127818" y="669"/>
                  </a:lnTo>
                  <a:lnTo>
                    <a:pt x="127762" y="837"/>
                  </a:lnTo>
                  <a:lnTo>
                    <a:pt x="127818" y="1004"/>
                  </a:lnTo>
                  <a:lnTo>
                    <a:pt x="127818" y="1171"/>
                  </a:lnTo>
                  <a:lnTo>
                    <a:pt x="128041" y="1394"/>
                  </a:lnTo>
                  <a:lnTo>
                    <a:pt x="128264" y="1617"/>
                  </a:lnTo>
                  <a:lnTo>
                    <a:pt x="128431" y="1673"/>
                  </a:lnTo>
                  <a:lnTo>
                    <a:pt x="128766" y="1673"/>
                  </a:lnTo>
                  <a:lnTo>
                    <a:pt x="128933" y="1617"/>
                  </a:lnTo>
                  <a:lnTo>
                    <a:pt x="129212" y="1394"/>
                  </a:lnTo>
                  <a:lnTo>
                    <a:pt x="129379" y="1171"/>
                  </a:lnTo>
                  <a:lnTo>
                    <a:pt x="129435" y="1004"/>
                  </a:lnTo>
                  <a:lnTo>
                    <a:pt x="129435" y="837"/>
                  </a:lnTo>
                  <a:lnTo>
                    <a:pt x="129435" y="669"/>
                  </a:lnTo>
                  <a:lnTo>
                    <a:pt x="129379" y="502"/>
                  </a:lnTo>
                  <a:lnTo>
                    <a:pt x="129212" y="223"/>
                  </a:lnTo>
                  <a:lnTo>
                    <a:pt x="128933" y="56"/>
                  </a:lnTo>
                  <a:lnTo>
                    <a:pt x="128766" y="0"/>
                  </a:lnTo>
                  <a:close/>
                  <a:moveTo>
                    <a:pt x="138581" y="0"/>
                  </a:moveTo>
                  <a:lnTo>
                    <a:pt x="138469" y="56"/>
                  </a:lnTo>
                  <a:lnTo>
                    <a:pt x="138191" y="223"/>
                  </a:lnTo>
                  <a:lnTo>
                    <a:pt x="138023" y="502"/>
                  </a:lnTo>
                  <a:lnTo>
                    <a:pt x="137968" y="669"/>
                  </a:lnTo>
                  <a:lnTo>
                    <a:pt x="137968" y="837"/>
                  </a:lnTo>
                  <a:lnTo>
                    <a:pt x="137968" y="1004"/>
                  </a:lnTo>
                  <a:lnTo>
                    <a:pt x="138023" y="1171"/>
                  </a:lnTo>
                  <a:lnTo>
                    <a:pt x="138191" y="1394"/>
                  </a:lnTo>
                  <a:lnTo>
                    <a:pt x="138469" y="1617"/>
                  </a:lnTo>
                  <a:lnTo>
                    <a:pt x="138581" y="1673"/>
                  </a:lnTo>
                  <a:lnTo>
                    <a:pt x="138916" y="1673"/>
                  </a:lnTo>
                  <a:lnTo>
                    <a:pt x="139083" y="1617"/>
                  </a:lnTo>
                  <a:lnTo>
                    <a:pt x="139362" y="1394"/>
                  </a:lnTo>
                  <a:lnTo>
                    <a:pt x="139529" y="1171"/>
                  </a:lnTo>
                  <a:lnTo>
                    <a:pt x="139585" y="1004"/>
                  </a:lnTo>
                  <a:lnTo>
                    <a:pt x="139585" y="837"/>
                  </a:lnTo>
                  <a:lnTo>
                    <a:pt x="139585" y="669"/>
                  </a:lnTo>
                  <a:lnTo>
                    <a:pt x="139529" y="502"/>
                  </a:lnTo>
                  <a:lnTo>
                    <a:pt x="139362" y="223"/>
                  </a:lnTo>
                  <a:lnTo>
                    <a:pt x="139083" y="56"/>
                  </a:lnTo>
                  <a:lnTo>
                    <a:pt x="138916" y="0"/>
                  </a:lnTo>
                  <a:close/>
                  <a:moveTo>
                    <a:pt x="146834" y="0"/>
                  </a:moveTo>
                  <a:lnTo>
                    <a:pt x="146723" y="56"/>
                  </a:lnTo>
                  <a:lnTo>
                    <a:pt x="146444" y="223"/>
                  </a:lnTo>
                  <a:lnTo>
                    <a:pt x="146277" y="502"/>
                  </a:lnTo>
                  <a:lnTo>
                    <a:pt x="146221" y="669"/>
                  </a:lnTo>
                  <a:lnTo>
                    <a:pt x="146221" y="837"/>
                  </a:lnTo>
                  <a:lnTo>
                    <a:pt x="146221" y="1004"/>
                  </a:lnTo>
                  <a:lnTo>
                    <a:pt x="146277" y="1171"/>
                  </a:lnTo>
                  <a:lnTo>
                    <a:pt x="146444" y="1394"/>
                  </a:lnTo>
                  <a:lnTo>
                    <a:pt x="146723" y="1617"/>
                  </a:lnTo>
                  <a:lnTo>
                    <a:pt x="146834" y="1673"/>
                  </a:lnTo>
                  <a:lnTo>
                    <a:pt x="147169" y="1673"/>
                  </a:lnTo>
                  <a:lnTo>
                    <a:pt x="147336" y="1617"/>
                  </a:lnTo>
                  <a:lnTo>
                    <a:pt x="147615" y="1394"/>
                  </a:lnTo>
                  <a:lnTo>
                    <a:pt x="147783" y="1171"/>
                  </a:lnTo>
                  <a:lnTo>
                    <a:pt x="147838" y="1004"/>
                  </a:lnTo>
                  <a:lnTo>
                    <a:pt x="147838" y="837"/>
                  </a:lnTo>
                  <a:lnTo>
                    <a:pt x="147838" y="669"/>
                  </a:lnTo>
                  <a:lnTo>
                    <a:pt x="147783" y="502"/>
                  </a:lnTo>
                  <a:lnTo>
                    <a:pt x="147615" y="223"/>
                  </a:lnTo>
                  <a:lnTo>
                    <a:pt x="147336" y="56"/>
                  </a:lnTo>
                  <a:lnTo>
                    <a:pt x="147169" y="0"/>
                  </a:lnTo>
                  <a:close/>
                  <a:moveTo>
                    <a:pt x="156928" y="0"/>
                  </a:moveTo>
                  <a:lnTo>
                    <a:pt x="156817" y="56"/>
                  </a:lnTo>
                  <a:lnTo>
                    <a:pt x="156538" y="223"/>
                  </a:lnTo>
                  <a:lnTo>
                    <a:pt x="156371" y="502"/>
                  </a:lnTo>
                  <a:lnTo>
                    <a:pt x="156315" y="669"/>
                  </a:lnTo>
                  <a:lnTo>
                    <a:pt x="156315" y="837"/>
                  </a:lnTo>
                  <a:lnTo>
                    <a:pt x="156315" y="1004"/>
                  </a:lnTo>
                  <a:lnTo>
                    <a:pt x="156371" y="1171"/>
                  </a:lnTo>
                  <a:lnTo>
                    <a:pt x="156538" y="1394"/>
                  </a:lnTo>
                  <a:lnTo>
                    <a:pt x="156817" y="1617"/>
                  </a:lnTo>
                  <a:lnTo>
                    <a:pt x="156928" y="1673"/>
                  </a:lnTo>
                  <a:lnTo>
                    <a:pt x="157263" y="1673"/>
                  </a:lnTo>
                  <a:lnTo>
                    <a:pt x="157430" y="1617"/>
                  </a:lnTo>
                  <a:lnTo>
                    <a:pt x="157709" y="1394"/>
                  </a:lnTo>
                  <a:lnTo>
                    <a:pt x="157876" y="1171"/>
                  </a:lnTo>
                  <a:lnTo>
                    <a:pt x="157932" y="1004"/>
                  </a:lnTo>
                  <a:lnTo>
                    <a:pt x="157932" y="837"/>
                  </a:lnTo>
                  <a:lnTo>
                    <a:pt x="157932" y="669"/>
                  </a:lnTo>
                  <a:lnTo>
                    <a:pt x="157876" y="502"/>
                  </a:lnTo>
                  <a:lnTo>
                    <a:pt x="157709" y="223"/>
                  </a:lnTo>
                  <a:lnTo>
                    <a:pt x="157430" y="56"/>
                  </a:lnTo>
                  <a:lnTo>
                    <a:pt x="157263" y="0"/>
                  </a:lnTo>
                  <a:close/>
                  <a:moveTo>
                    <a:pt x="160330" y="0"/>
                  </a:moveTo>
                  <a:lnTo>
                    <a:pt x="160163" y="56"/>
                  </a:lnTo>
                  <a:lnTo>
                    <a:pt x="159884" y="223"/>
                  </a:lnTo>
                  <a:lnTo>
                    <a:pt x="159717" y="502"/>
                  </a:lnTo>
                  <a:lnTo>
                    <a:pt x="159661" y="669"/>
                  </a:lnTo>
                  <a:lnTo>
                    <a:pt x="159661" y="837"/>
                  </a:lnTo>
                  <a:lnTo>
                    <a:pt x="159661" y="1004"/>
                  </a:lnTo>
                  <a:lnTo>
                    <a:pt x="159717" y="1171"/>
                  </a:lnTo>
                  <a:lnTo>
                    <a:pt x="159884" y="1394"/>
                  </a:lnTo>
                  <a:lnTo>
                    <a:pt x="160163" y="1617"/>
                  </a:lnTo>
                  <a:lnTo>
                    <a:pt x="160330" y="1673"/>
                  </a:lnTo>
                  <a:lnTo>
                    <a:pt x="160665" y="1673"/>
                  </a:lnTo>
                  <a:lnTo>
                    <a:pt x="160832" y="1617"/>
                  </a:lnTo>
                  <a:lnTo>
                    <a:pt x="161055" y="1394"/>
                  </a:lnTo>
                  <a:lnTo>
                    <a:pt x="161222" y="1171"/>
                  </a:lnTo>
                  <a:lnTo>
                    <a:pt x="161278" y="1004"/>
                  </a:lnTo>
                  <a:lnTo>
                    <a:pt x="161334" y="837"/>
                  </a:lnTo>
                  <a:lnTo>
                    <a:pt x="161278" y="669"/>
                  </a:lnTo>
                  <a:lnTo>
                    <a:pt x="161222" y="502"/>
                  </a:lnTo>
                  <a:lnTo>
                    <a:pt x="161055" y="223"/>
                  </a:lnTo>
                  <a:lnTo>
                    <a:pt x="160832" y="56"/>
                  </a:lnTo>
                  <a:lnTo>
                    <a:pt x="160665" y="0"/>
                  </a:lnTo>
                  <a:close/>
                  <a:moveTo>
                    <a:pt x="163676" y="0"/>
                  </a:moveTo>
                  <a:lnTo>
                    <a:pt x="163509" y="56"/>
                  </a:lnTo>
                  <a:lnTo>
                    <a:pt x="163286" y="223"/>
                  </a:lnTo>
                  <a:lnTo>
                    <a:pt x="163063" y="502"/>
                  </a:lnTo>
                  <a:lnTo>
                    <a:pt x="163063" y="669"/>
                  </a:lnTo>
                  <a:lnTo>
                    <a:pt x="163007" y="837"/>
                  </a:lnTo>
                  <a:lnTo>
                    <a:pt x="163063" y="1004"/>
                  </a:lnTo>
                  <a:lnTo>
                    <a:pt x="163063" y="1171"/>
                  </a:lnTo>
                  <a:lnTo>
                    <a:pt x="163286" y="1394"/>
                  </a:lnTo>
                  <a:lnTo>
                    <a:pt x="163509" y="1617"/>
                  </a:lnTo>
                  <a:lnTo>
                    <a:pt x="163676" y="1673"/>
                  </a:lnTo>
                  <a:lnTo>
                    <a:pt x="164011" y="1673"/>
                  </a:lnTo>
                  <a:lnTo>
                    <a:pt x="164178" y="1617"/>
                  </a:lnTo>
                  <a:lnTo>
                    <a:pt x="164457" y="1394"/>
                  </a:lnTo>
                  <a:lnTo>
                    <a:pt x="164624" y="1171"/>
                  </a:lnTo>
                  <a:lnTo>
                    <a:pt x="164680" y="1004"/>
                  </a:lnTo>
                  <a:lnTo>
                    <a:pt x="164680" y="837"/>
                  </a:lnTo>
                  <a:lnTo>
                    <a:pt x="164680" y="669"/>
                  </a:lnTo>
                  <a:lnTo>
                    <a:pt x="164624" y="502"/>
                  </a:lnTo>
                  <a:lnTo>
                    <a:pt x="164457" y="223"/>
                  </a:lnTo>
                  <a:lnTo>
                    <a:pt x="164178" y="56"/>
                  </a:lnTo>
                  <a:lnTo>
                    <a:pt x="164011" y="0"/>
                  </a:lnTo>
                  <a:close/>
                  <a:moveTo>
                    <a:pt x="168751" y="0"/>
                  </a:moveTo>
                  <a:lnTo>
                    <a:pt x="168584" y="56"/>
                  </a:lnTo>
                  <a:lnTo>
                    <a:pt x="168361" y="223"/>
                  </a:lnTo>
                  <a:lnTo>
                    <a:pt x="168137" y="502"/>
                  </a:lnTo>
                  <a:lnTo>
                    <a:pt x="168137" y="669"/>
                  </a:lnTo>
                  <a:lnTo>
                    <a:pt x="168082" y="837"/>
                  </a:lnTo>
                  <a:lnTo>
                    <a:pt x="168137" y="1004"/>
                  </a:lnTo>
                  <a:lnTo>
                    <a:pt x="168137" y="1171"/>
                  </a:lnTo>
                  <a:lnTo>
                    <a:pt x="168361" y="1394"/>
                  </a:lnTo>
                  <a:lnTo>
                    <a:pt x="168584" y="1617"/>
                  </a:lnTo>
                  <a:lnTo>
                    <a:pt x="168751" y="1673"/>
                  </a:lnTo>
                  <a:lnTo>
                    <a:pt x="169085" y="1673"/>
                  </a:lnTo>
                  <a:lnTo>
                    <a:pt x="169253" y="1617"/>
                  </a:lnTo>
                  <a:lnTo>
                    <a:pt x="169532" y="1394"/>
                  </a:lnTo>
                  <a:lnTo>
                    <a:pt x="169699" y="1171"/>
                  </a:lnTo>
                  <a:lnTo>
                    <a:pt x="169755" y="1004"/>
                  </a:lnTo>
                  <a:lnTo>
                    <a:pt x="169755" y="837"/>
                  </a:lnTo>
                  <a:lnTo>
                    <a:pt x="169755" y="669"/>
                  </a:lnTo>
                  <a:lnTo>
                    <a:pt x="169699" y="502"/>
                  </a:lnTo>
                  <a:lnTo>
                    <a:pt x="169532" y="223"/>
                  </a:lnTo>
                  <a:lnTo>
                    <a:pt x="169253" y="56"/>
                  </a:lnTo>
                  <a:lnTo>
                    <a:pt x="169085" y="0"/>
                  </a:lnTo>
                  <a:close/>
                  <a:moveTo>
                    <a:pt x="172097" y="0"/>
                  </a:moveTo>
                  <a:lnTo>
                    <a:pt x="171930" y="56"/>
                  </a:lnTo>
                  <a:lnTo>
                    <a:pt x="171651" y="223"/>
                  </a:lnTo>
                  <a:lnTo>
                    <a:pt x="171483" y="502"/>
                  </a:lnTo>
                  <a:lnTo>
                    <a:pt x="171428" y="669"/>
                  </a:lnTo>
                  <a:lnTo>
                    <a:pt x="171428" y="837"/>
                  </a:lnTo>
                  <a:lnTo>
                    <a:pt x="171428" y="1004"/>
                  </a:lnTo>
                  <a:lnTo>
                    <a:pt x="171483" y="1171"/>
                  </a:lnTo>
                  <a:lnTo>
                    <a:pt x="171651" y="1394"/>
                  </a:lnTo>
                  <a:lnTo>
                    <a:pt x="171930" y="1617"/>
                  </a:lnTo>
                  <a:lnTo>
                    <a:pt x="172097" y="1673"/>
                  </a:lnTo>
                  <a:lnTo>
                    <a:pt x="172432" y="1673"/>
                  </a:lnTo>
                  <a:lnTo>
                    <a:pt x="172599" y="1617"/>
                  </a:lnTo>
                  <a:lnTo>
                    <a:pt x="172822" y="1394"/>
                  </a:lnTo>
                  <a:lnTo>
                    <a:pt x="173045" y="1171"/>
                  </a:lnTo>
                  <a:lnTo>
                    <a:pt x="173045" y="1004"/>
                  </a:lnTo>
                  <a:lnTo>
                    <a:pt x="173101" y="837"/>
                  </a:lnTo>
                  <a:lnTo>
                    <a:pt x="173045" y="669"/>
                  </a:lnTo>
                  <a:lnTo>
                    <a:pt x="173045" y="502"/>
                  </a:lnTo>
                  <a:lnTo>
                    <a:pt x="172822" y="223"/>
                  </a:lnTo>
                  <a:lnTo>
                    <a:pt x="172599" y="56"/>
                  </a:lnTo>
                  <a:lnTo>
                    <a:pt x="172432" y="0"/>
                  </a:lnTo>
                  <a:close/>
                  <a:moveTo>
                    <a:pt x="183864" y="0"/>
                  </a:moveTo>
                  <a:lnTo>
                    <a:pt x="183696" y="56"/>
                  </a:lnTo>
                  <a:lnTo>
                    <a:pt x="183418" y="223"/>
                  </a:lnTo>
                  <a:lnTo>
                    <a:pt x="183250" y="502"/>
                  </a:lnTo>
                  <a:lnTo>
                    <a:pt x="183195" y="669"/>
                  </a:lnTo>
                  <a:lnTo>
                    <a:pt x="183195" y="837"/>
                  </a:lnTo>
                  <a:lnTo>
                    <a:pt x="183195" y="1004"/>
                  </a:lnTo>
                  <a:lnTo>
                    <a:pt x="183250" y="1171"/>
                  </a:lnTo>
                  <a:lnTo>
                    <a:pt x="183418" y="1394"/>
                  </a:lnTo>
                  <a:lnTo>
                    <a:pt x="183696" y="1617"/>
                  </a:lnTo>
                  <a:lnTo>
                    <a:pt x="183864" y="1673"/>
                  </a:lnTo>
                  <a:lnTo>
                    <a:pt x="184198" y="1673"/>
                  </a:lnTo>
                  <a:lnTo>
                    <a:pt x="184310" y="1617"/>
                  </a:lnTo>
                  <a:lnTo>
                    <a:pt x="184589" y="1394"/>
                  </a:lnTo>
                  <a:lnTo>
                    <a:pt x="184756" y="1171"/>
                  </a:lnTo>
                  <a:lnTo>
                    <a:pt x="184812" y="1004"/>
                  </a:lnTo>
                  <a:lnTo>
                    <a:pt x="184812" y="837"/>
                  </a:lnTo>
                  <a:lnTo>
                    <a:pt x="184812" y="669"/>
                  </a:lnTo>
                  <a:lnTo>
                    <a:pt x="184756" y="502"/>
                  </a:lnTo>
                  <a:lnTo>
                    <a:pt x="184589" y="223"/>
                  </a:lnTo>
                  <a:lnTo>
                    <a:pt x="184310" y="56"/>
                  </a:lnTo>
                  <a:lnTo>
                    <a:pt x="184198" y="0"/>
                  </a:lnTo>
                  <a:close/>
                  <a:moveTo>
                    <a:pt x="192285" y="0"/>
                  </a:moveTo>
                  <a:lnTo>
                    <a:pt x="192117" y="56"/>
                  </a:lnTo>
                  <a:lnTo>
                    <a:pt x="191838" y="223"/>
                  </a:lnTo>
                  <a:lnTo>
                    <a:pt x="191671" y="502"/>
                  </a:lnTo>
                  <a:lnTo>
                    <a:pt x="191615" y="669"/>
                  </a:lnTo>
                  <a:lnTo>
                    <a:pt x="191615" y="837"/>
                  </a:lnTo>
                  <a:lnTo>
                    <a:pt x="191615" y="1004"/>
                  </a:lnTo>
                  <a:lnTo>
                    <a:pt x="191671" y="1171"/>
                  </a:lnTo>
                  <a:lnTo>
                    <a:pt x="191838" y="1394"/>
                  </a:lnTo>
                  <a:lnTo>
                    <a:pt x="192117" y="1617"/>
                  </a:lnTo>
                  <a:lnTo>
                    <a:pt x="192285" y="1673"/>
                  </a:lnTo>
                  <a:lnTo>
                    <a:pt x="192619" y="1673"/>
                  </a:lnTo>
                  <a:lnTo>
                    <a:pt x="192786" y="1617"/>
                  </a:lnTo>
                  <a:lnTo>
                    <a:pt x="193010" y="1394"/>
                  </a:lnTo>
                  <a:lnTo>
                    <a:pt x="193233" y="1171"/>
                  </a:lnTo>
                  <a:lnTo>
                    <a:pt x="193233" y="1004"/>
                  </a:lnTo>
                  <a:lnTo>
                    <a:pt x="193288" y="837"/>
                  </a:lnTo>
                  <a:lnTo>
                    <a:pt x="193233" y="669"/>
                  </a:lnTo>
                  <a:lnTo>
                    <a:pt x="193233" y="502"/>
                  </a:lnTo>
                  <a:lnTo>
                    <a:pt x="193010" y="223"/>
                  </a:lnTo>
                  <a:lnTo>
                    <a:pt x="192786" y="56"/>
                  </a:lnTo>
                  <a:lnTo>
                    <a:pt x="192619" y="0"/>
                  </a:lnTo>
                  <a:close/>
                  <a:moveTo>
                    <a:pt x="195575" y="0"/>
                  </a:moveTo>
                  <a:lnTo>
                    <a:pt x="195463" y="56"/>
                  </a:lnTo>
                  <a:lnTo>
                    <a:pt x="195184" y="223"/>
                  </a:lnTo>
                  <a:lnTo>
                    <a:pt x="195017" y="502"/>
                  </a:lnTo>
                  <a:lnTo>
                    <a:pt x="194961" y="669"/>
                  </a:lnTo>
                  <a:lnTo>
                    <a:pt x="194906" y="837"/>
                  </a:lnTo>
                  <a:lnTo>
                    <a:pt x="194961" y="1004"/>
                  </a:lnTo>
                  <a:lnTo>
                    <a:pt x="195017" y="1171"/>
                  </a:lnTo>
                  <a:lnTo>
                    <a:pt x="195184" y="1394"/>
                  </a:lnTo>
                  <a:lnTo>
                    <a:pt x="195463" y="1617"/>
                  </a:lnTo>
                  <a:lnTo>
                    <a:pt x="195575" y="1673"/>
                  </a:lnTo>
                  <a:lnTo>
                    <a:pt x="195909" y="1673"/>
                  </a:lnTo>
                  <a:lnTo>
                    <a:pt x="196077" y="1617"/>
                  </a:lnTo>
                  <a:lnTo>
                    <a:pt x="196356" y="1394"/>
                  </a:lnTo>
                  <a:lnTo>
                    <a:pt x="196523" y="1171"/>
                  </a:lnTo>
                  <a:lnTo>
                    <a:pt x="196579" y="1004"/>
                  </a:lnTo>
                  <a:lnTo>
                    <a:pt x="196579" y="837"/>
                  </a:lnTo>
                  <a:lnTo>
                    <a:pt x="196579" y="669"/>
                  </a:lnTo>
                  <a:lnTo>
                    <a:pt x="196523" y="502"/>
                  </a:lnTo>
                  <a:lnTo>
                    <a:pt x="196356" y="223"/>
                  </a:lnTo>
                  <a:lnTo>
                    <a:pt x="196077" y="56"/>
                  </a:lnTo>
                  <a:lnTo>
                    <a:pt x="195909" y="0"/>
                  </a:lnTo>
                  <a:close/>
                  <a:moveTo>
                    <a:pt x="200705" y="0"/>
                  </a:moveTo>
                  <a:lnTo>
                    <a:pt x="200538" y="56"/>
                  </a:lnTo>
                  <a:lnTo>
                    <a:pt x="200259" y="223"/>
                  </a:lnTo>
                  <a:lnTo>
                    <a:pt x="200092" y="502"/>
                  </a:lnTo>
                  <a:lnTo>
                    <a:pt x="200036" y="669"/>
                  </a:lnTo>
                  <a:lnTo>
                    <a:pt x="200036" y="837"/>
                  </a:lnTo>
                  <a:lnTo>
                    <a:pt x="200036" y="1004"/>
                  </a:lnTo>
                  <a:lnTo>
                    <a:pt x="200092" y="1171"/>
                  </a:lnTo>
                  <a:lnTo>
                    <a:pt x="200259" y="1394"/>
                  </a:lnTo>
                  <a:lnTo>
                    <a:pt x="200538" y="1617"/>
                  </a:lnTo>
                  <a:lnTo>
                    <a:pt x="200705" y="1673"/>
                  </a:lnTo>
                  <a:lnTo>
                    <a:pt x="201040" y="1673"/>
                  </a:lnTo>
                  <a:lnTo>
                    <a:pt x="201152" y="1617"/>
                  </a:lnTo>
                  <a:lnTo>
                    <a:pt x="201430" y="1394"/>
                  </a:lnTo>
                  <a:lnTo>
                    <a:pt x="201598" y="1171"/>
                  </a:lnTo>
                  <a:lnTo>
                    <a:pt x="201653" y="1004"/>
                  </a:lnTo>
                  <a:lnTo>
                    <a:pt x="201653" y="837"/>
                  </a:lnTo>
                  <a:lnTo>
                    <a:pt x="201653" y="669"/>
                  </a:lnTo>
                  <a:lnTo>
                    <a:pt x="201598" y="502"/>
                  </a:lnTo>
                  <a:lnTo>
                    <a:pt x="201430" y="223"/>
                  </a:lnTo>
                  <a:lnTo>
                    <a:pt x="201152" y="56"/>
                  </a:lnTo>
                  <a:lnTo>
                    <a:pt x="201040" y="0"/>
                  </a:lnTo>
                  <a:close/>
                  <a:moveTo>
                    <a:pt x="205780" y="0"/>
                  </a:moveTo>
                  <a:lnTo>
                    <a:pt x="205613" y="56"/>
                  </a:lnTo>
                  <a:lnTo>
                    <a:pt x="205334" y="223"/>
                  </a:lnTo>
                  <a:lnTo>
                    <a:pt x="205167" y="502"/>
                  </a:lnTo>
                  <a:lnTo>
                    <a:pt x="205111" y="669"/>
                  </a:lnTo>
                  <a:lnTo>
                    <a:pt x="205111" y="837"/>
                  </a:lnTo>
                  <a:lnTo>
                    <a:pt x="205111" y="1004"/>
                  </a:lnTo>
                  <a:lnTo>
                    <a:pt x="205167" y="1171"/>
                  </a:lnTo>
                  <a:lnTo>
                    <a:pt x="205334" y="1394"/>
                  </a:lnTo>
                  <a:lnTo>
                    <a:pt x="205613" y="1617"/>
                  </a:lnTo>
                  <a:lnTo>
                    <a:pt x="205780" y="1673"/>
                  </a:lnTo>
                  <a:lnTo>
                    <a:pt x="206115" y="1673"/>
                  </a:lnTo>
                  <a:lnTo>
                    <a:pt x="206226" y="1617"/>
                  </a:lnTo>
                  <a:lnTo>
                    <a:pt x="206505" y="1394"/>
                  </a:lnTo>
                  <a:lnTo>
                    <a:pt x="206672" y="1171"/>
                  </a:lnTo>
                  <a:lnTo>
                    <a:pt x="206728" y="1004"/>
                  </a:lnTo>
                  <a:lnTo>
                    <a:pt x="206784" y="837"/>
                  </a:lnTo>
                  <a:lnTo>
                    <a:pt x="206728" y="669"/>
                  </a:lnTo>
                  <a:lnTo>
                    <a:pt x="206672" y="502"/>
                  </a:lnTo>
                  <a:lnTo>
                    <a:pt x="206505" y="223"/>
                  </a:lnTo>
                  <a:lnTo>
                    <a:pt x="206226" y="56"/>
                  </a:lnTo>
                  <a:lnTo>
                    <a:pt x="206115" y="0"/>
                  </a:lnTo>
                  <a:close/>
                  <a:moveTo>
                    <a:pt x="215818" y="0"/>
                  </a:moveTo>
                  <a:lnTo>
                    <a:pt x="215651" y="56"/>
                  </a:lnTo>
                  <a:lnTo>
                    <a:pt x="215372" y="223"/>
                  </a:lnTo>
                  <a:lnTo>
                    <a:pt x="215205" y="502"/>
                  </a:lnTo>
                  <a:lnTo>
                    <a:pt x="215149" y="669"/>
                  </a:lnTo>
                  <a:lnTo>
                    <a:pt x="215149" y="837"/>
                  </a:lnTo>
                  <a:lnTo>
                    <a:pt x="215149" y="1004"/>
                  </a:lnTo>
                  <a:lnTo>
                    <a:pt x="215205" y="1171"/>
                  </a:lnTo>
                  <a:lnTo>
                    <a:pt x="215372" y="1394"/>
                  </a:lnTo>
                  <a:lnTo>
                    <a:pt x="215651" y="1617"/>
                  </a:lnTo>
                  <a:lnTo>
                    <a:pt x="215818" y="1673"/>
                  </a:lnTo>
                  <a:lnTo>
                    <a:pt x="216153" y="1673"/>
                  </a:lnTo>
                  <a:lnTo>
                    <a:pt x="216264" y="1617"/>
                  </a:lnTo>
                  <a:lnTo>
                    <a:pt x="216543" y="1394"/>
                  </a:lnTo>
                  <a:lnTo>
                    <a:pt x="216710" y="1171"/>
                  </a:lnTo>
                  <a:lnTo>
                    <a:pt x="216766" y="1004"/>
                  </a:lnTo>
                  <a:lnTo>
                    <a:pt x="216822" y="837"/>
                  </a:lnTo>
                  <a:lnTo>
                    <a:pt x="216766" y="669"/>
                  </a:lnTo>
                  <a:lnTo>
                    <a:pt x="216710" y="502"/>
                  </a:lnTo>
                  <a:lnTo>
                    <a:pt x="216543" y="223"/>
                  </a:lnTo>
                  <a:lnTo>
                    <a:pt x="216264" y="56"/>
                  </a:lnTo>
                  <a:lnTo>
                    <a:pt x="216153" y="0"/>
                  </a:lnTo>
                  <a:close/>
                  <a:moveTo>
                    <a:pt x="224239" y="0"/>
                  </a:moveTo>
                  <a:lnTo>
                    <a:pt x="224072" y="56"/>
                  </a:lnTo>
                  <a:lnTo>
                    <a:pt x="223849" y="223"/>
                  </a:lnTo>
                  <a:lnTo>
                    <a:pt x="223626" y="502"/>
                  </a:lnTo>
                  <a:lnTo>
                    <a:pt x="223570" y="669"/>
                  </a:lnTo>
                  <a:lnTo>
                    <a:pt x="223570" y="837"/>
                  </a:lnTo>
                  <a:lnTo>
                    <a:pt x="223570" y="1004"/>
                  </a:lnTo>
                  <a:lnTo>
                    <a:pt x="223626" y="1171"/>
                  </a:lnTo>
                  <a:lnTo>
                    <a:pt x="223849" y="1394"/>
                  </a:lnTo>
                  <a:lnTo>
                    <a:pt x="224072" y="1617"/>
                  </a:lnTo>
                  <a:lnTo>
                    <a:pt x="224239" y="1673"/>
                  </a:lnTo>
                  <a:lnTo>
                    <a:pt x="224574" y="1673"/>
                  </a:lnTo>
                  <a:lnTo>
                    <a:pt x="224741" y="1617"/>
                  </a:lnTo>
                  <a:lnTo>
                    <a:pt x="225020" y="1394"/>
                  </a:lnTo>
                  <a:lnTo>
                    <a:pt x="225187" y="1171"/>
                  </a:lnTo>
                  <a:lnTo>
                    <a:pt x="225243" y="1004"/>
                  </a:lnTo>
                  <a:lnTo>
                    <a:pt x="225243" y="837"/>
                  </a:lnTo>
                  <a:lnTo>
                    <a:pt x="225243" y="669"/>
                  </a:lnTo>
                  <a:lnTo>
                    <a:pt x="225187" y="502"/>
                  </a:lnTo>
                  <a:lnTo>
                    <a:pt x="225020" y="223"/>
                  </a:lnTo>
                  <a:lnTo>
                    <a:pt x="224741" y="56"/>
                  </a:lnTo>
                  <a:lnTo>
                    <a:pt x="224574" y="0"/>
                  </a:lnTo>
                  <a:close/>
                  <a:moveTo>
                    <a:pt x="234389" y="0"/>
                  </a:moveTo>
                  <a:lnTo>
                    <a:pt x="234221" y="56"/>
                  </a:lnTo>
                  <a:lnTo>
                    <a:pt x="233998" y="223"/>
                  </a:lnTo>
                  <a:lnTo>
                    <a:pt x="233831" y="502"/>
                  </a:lnTo>
                  <a:lnTo>
                    <a:pt x="233775" y="669"/>
                  </a:lnTo>
                  <a:lnTo>
                    <a:pt x="233719" y="837"/>
                  </a:lnTo>
                  <a:lnTo>
                    <a:pt x="233775" y="1004"/>
                  </a:lnTo>
                  <a:lnTo>
                    <a:pt x="233831" y="1171"/>
                  </a:lnTo>
                  <a:lnTo>
                    <a:pt x="233998" y="1394"/>
                  </a:lnTo>
                  <a:lnTo>
                    <a:pt x="234221" y="1617"/>
                  </a:lnTo>
                  <a:lnTo>
                    <a:pt x="234389" y="1673"/>
                  </a:lnTo>
                  <a:lnTo>
                    <a:pt x="234723" y="1673"/>
                  </a:lnTo>
                  <a:lnTo>
                    <a:pt x="234891" y="1617"/>
                  </a:lnTo>
                  <a:lnTo>
                    <a:pt x="235169" y="1394"/>
                  </a:lnTo>
                  <a:lnTo>
                    <a:pt x="235337" y="1171"/>
                  </a:lnTo>
                  <a:lnTo>
                    <a:pt x="235392" y="1004"/>
                  </a:lnTo>
                  <a:lnTo>
                    <a:pt x="235392" y="837"/>
                  </a:lnTo>
                  <a:lnTo>
                    <a:pt x="235392" y="669"/>
                  </a:lnTo>
                  <a:lnTo>
                    <a:pt x="235337" y="502"/>
                  </a:lnTo>
                  <a:lnTo>
                    <a:pt x="235169" y="223"/>
                  </a:lnTo>
                  <a:lnTo>
                    <a:pt x="234891" y="56"/>
                  </a:lnTo>
                  <a:lnTo>
                    <a:pt x="234723" y="0"/>
                  </a:lnTo>
                  <a:close/>
                  <a:moveTo>
                    <a:pt x="242698" y="0"/>
                  </a:moveTo>
                  <a:lnTo>
                    <a:pt x="242531" y="56"/>
                  </a:lnTo>
                  <a:lnTo>
                    <a:pt x="242252" y="223"/>
                  </a:lnTo>
                  <a:lnTo>
                    <a:pt x="242084" y="502"/>
                  </a:lnTo>
                  <a:lnTo>
                    <a:pt x="242029" y="669"/>
                  </a:lnTo>
                  <a:lnTo>
                    <a:pt x="242029" y="837"/>
                  </a:lnTo>
                  <a:lnTo>
                    <a:pt x="242029" y="1004"/>
                  </a:lnTo>
                  <a:lnTo>
                    <a:pt x="242084" y="1171"/>
                  </a:lnTo>
                  <a:lnTo>
                    <a:pt x="242252" y="1394"/>
                  </a:lnTo>
                  <a:lnTo>
                    <a:pt x="242531" y="1617"/>
                  </a:lnTo>
                  <a:lnTo>
                    <a:pt x="242698" y="1673"/>
                  </a:lnTo>
                  <a:lnTo>
                    <a:pt x="243033" y="1673"/>
                  </a:lnTo>
                  <a:lnTo>
                    <a:pt x="243144" y="1617"/>
                  </a:lnTo>
                  <a:lnTo>
                    <a:pt x="243423" y="1394"/>
                  </a:lnTo>
                  <a:lnTo>
                    <a:pt x="243590" y="1171"/>
                  </a:lnTo>
                  <a:lnTo>
                    <a:pt x="243646" y="1004"/>
                  </a:lnTo>
                  <a:lnTo>
                    <a:pt x="243646" y="837"/>
                  </a:lnTo>
                  <a:lnTo>
                    <a:pt x="243646" y="669"/>
                  </a:lnTo>
                  <a:lnTo>
                    <a:pt x="243590" y="502"/>
                  </a:lnTo>
                  <a:lnTo>
                    <a:pt x="243423" y="223"/>
                  </a:lnTo>
                  <a:lnTo>
                    <a:pt x="243144" y="56"/>
                  </a:lnTo>
                  <a:lnTo>
                    <a:pt x="243033" y="0"/>
                  </a:lnTo>
                  <a:close/>
                  <a:moveTo>
                    <a:pt x="252792" y="0"/>
                  </a:moveTo>
                  <a:lnTo>
                    <a:pt x="252624" y="56"/>
                  </a:lnTo>
                  <a:lnTo>
                    <a:pt x="252346" y="223"/>
                  </a:lnTo>
                  <a:lnTo>
                    <a:pt x="252178" y="502"/>
                  </a:lnTo>
                  <a:lnTo>
                    <a:pt x="252123" y="669"/>
                  </a:lnTo>
                  <a:lnTo>
                    <a:pt x="252123" y="837"/>
                  </a:lnTo>
                  <a:lnTo>
                    <a:pt x="252123" y="1004"/>
                  </a:lnTo>
                  <a:lnTo>
                    <a:pt x="252178" y="1171"/>
                  </a:lnTo>
                  <a:lnTo>
                    <a:pt x="252346" y="1394"/>
                  </a:lnTo>
                  <a:lnTo>
                    <a:pt x="252624" y="1617"/>
                  </a:lnTo>
                  <a:lnTo>
                    <a:pt x="252792" y="1673"/>
                  </a:lnTo>
                  <a:lnTo>
                    <a:pt x="253126" y="1673"/>
                  </a:lnTo>
                  <a:lnTo>
                    <a:pt x="253238" y="1617"/>
                  </a:lnTo>
                  <a:lnTo>
                    <a:pt x="253517" y="1394"/>
                  </a:lnTo>
                  <a:lnTo>
                    <a:pt x="253684" y="1171"/>
                  </a:lnTo>
                  <a:lnTo>
                    <a:pt x="253740" y="1004"/>
                  </a:lnTo>
                  <a:lnTo>
                    <a:pt x="253740" y="837"/>
                  </a:lnTo>
                  <a:lnTo>
                    <a:pt x="253740" y="669"/>
                  </a:lnTo>
                  <a:lnTo>
                    <a:pt x="253684" y="502"/>
                  </a:lnTo>
                  <a:lnTo>
                    <a:pt x="253517" y="223"/>
                  </a:lnTo>
                  <a:lnTo>
                    <a:pt x="253238" y="56"/>
                  </a:lnTo>
                  <a:lnTo>
                    <a:pt x="253126" y="0"/>
                  </a:lnTo>
                  <a:close/>
                  <a:moveTo>
                    <a:pt x="256138" y="0"/>
                  </a:moveTo>
                  <a:lnTo>
                    <a:pt x="255970" y="56"/>
                  </a:lnTo>
                  <a:lnTo>
                    <a:pt x="255692" y="223"/>
                  </a:lnTo>
                  <a:lnTo>
                    <a:pt x="255524" y="502"/>
                  </a:lnTo>
                  <a:lnTo>
                    <a:pt x="255469" y="669"/>
                  </a:lnTo>
                  <a:lnTo>
                    <a:pt x="255469" y="837"/>
                  </a:lnTo>
                  <a:lnTo>
                    <a:pt x="255469" y="1004"/>
                  </a:lnTo>
                  <a:lnTo>
                    <a:pt x="255524" y="1171"/>
                  </a:lnTo>
                  <a:lnTo>
                    <a:pt x="255692" y="1394"/>
                  </a:lnTo>
                  <a:lnTo>
                    <a:pt x="255970" y="1617"/>
                  </a:lnTo>
                  <a:lnTo>
                    <a:pt x="256138" y="1673"/>
                  </a:lnTo>
                  <a:lnTo>
                    <a:pt x="256472" y="1673"/>
                  </a:lnTo>
                  <a:lnTo>
                    <a:pt x="256640" y="1617"/>
                  </a:lnTo>
                  <a:lnTo>
                    <a:pt x="256863" y="1394"/>
                  </a:lnTo>
                  <a:lnTo>
                    <a:pt x="257086" y="1171"/>
                  </a:lnTo>
                  <a:lnTo>
                    <a:pt x="257142" y="1004"/>
                  </a:lnTo>
                  <a:lnTo>
                    <a:pt x="257142" y="837"/>
                  </a:lnTo>
                  <a:lnTo>
                    <a:pt x="257142" y="669"/>
                  </a:lnTo>
                  <a:lnTo>
                    <a:pt x="257086" y="502"/>
                  </a:lnTo>
                  <a:lnTo>
                    <a:pt x="256863" y="223"/>
                  </a:lnTo>
                  <a:lnTo>
                    <a:pt x="256640" y="56"/>
                  </a:lnTo>
                  <a:lnTo>
                    <a:pt x="256472" y="0"/>
                  </a:lnTo>
                  <a:close/>
                  <a:moveTo>
                    <a:pt x="259484" y="0"/>
                  </a:moveTo>
                  <a:lnTo>
                    <a:pt x="259372" y="56"/>
                  </a:lnTo>
                  <a:lnTo>
                    <a:pt x="259093" y="223"/>
                  </a:lnTo>
                  <a:lnTo>
                    <a:pt x="258926" y="502"/>
                  </a:lnTo>
                  <a:lnTo>
                    <a:pt x="258870" y="669"/>
                  </a:lnTo>
                  <a:lnTo>
                    <a:pt x="258815" y="837"/>
                  </a:lnTo>
                  <a:lnTo>
                    <a:pt x="258870" y="1004"/>
                  </a:lnTo>
                  <a:lnTo>
                    <a:pt x="258926" y="1171"/>
                  </a:lnTo>
                  <a:lnTo>
                    <a:pt x="259093" y="1394"/>
                  </a:lnTo>
                  <a:lnTo>
                    <a:pt x="259372" y="1617"/>
                  </a:lnTo>
                  <a:lnTo>
                    <a:pt x="259484" y="1673"/>
                  </a:lnTo>
                  <a:lnTo>
                    <a:pt x="259818" y="1673"/>
                  </a:lnTo>
                  <a:lnTo>
                    <a:pt x="259986" y="1617"/>
                  </a:lnTo>
                  <a:lnTo>
                    <a:pt x="260265" y="1394"/>
                  </a:lnTo>
                  <a:lnTo>
                    <a:pt x="260432" y="1171"/>
                  </a:lnTo>
                  <a:lnTo>
                    <a:pt x="260488" y="1004"/>
                  </a:lnTo>
                  <a:lnTo>
                    <a:pt x="260488" y="837"/>
                  </a:lnTo>
                  <a:lnTo>
                    <a:pt x="260488" y="669"/>
                  </a:lnTo>
                  <a:lnTo>
                    <a:pt x="260432" y="502"/>
                  </a:lnTo>
                  <a:lnTo>
                    <a:pt x="260265" y="223"/>
                  </a:lnTo>
                  <a:lnTo>
                    <a:pt x="259986" y="56"/>
                  </a:lnTo>
                  <a:lnTo>
                    <a:pt x="259818" y="0"/>
                  </a:lnTo>
                  <a:close/>
                  <a:moveTo>
                    <a:pt x="264559" y="0"/>
                  </a:moveTo>
                  <a:lnTo>
                    <a:pt x="264447" y="56"/>
                  </a:lnTo>
                  <a:lnTo>
                    <a:pt x="264168" y="223"/>
                  </a:lnTo>
                  <a:lnTo>
                    <a:pt x="264001" y="502"/>
                  </a:lnTo>
                  <a:lnTo>
                    <a:pt x="263945" y="669"/>
                  </a:lnTo>
                  <a:lnTo>
                    <a:pt x="263889" y="837"/>
                  </a:lnTo>
                  <a:lnTo>
                    <a:pt x="263945" y="1004"/>
                  </a:lnTo>
                  <a:lnTo>
                    <a:pt x="264001" y="1171"/>
                  </a:lnTo>
                  <a:lnTo>
                    <a:pt x="264168" y="1394"/>
                  </a:lnTo>
                  <a:lnTo>
                    <a:pt x="264447" y="1617"/>
                  </a:lnTo>
                  <a:lnTo>
                    <a:pt x="264559" y="1673"/>
                  </a:lnTo>
                  <a:lnTo>
                    <a:pt x="264893" y="1673"/>
                  </a:lnTo>
                  <a:lnTo>
                    <a:pt x="265060" y="1617"/>
                  </a:lnTo>
                  <a:lnTo>
                    <a:pt x="265339" y="1394"/>
                  </a:lnTo>
                  <a:lnTo>
                    <a:pt x="265507" y="1171"/>
                  </a:lnTo>
                  <a:lnTo>
                    <a:pt x="265562" y="1004"/>
                  </a:lnTo>
                  <a:lnTo>
                    <a:pt x="265562" y="837"/>
                  </a:lnTo>
                  <a:lnTo>
                    <a:pt x="265562" y="669"/>
                  </a:lnTo>
                  <a:lnTo>
                    <a:pt x="265507" y="502"/>
                  </a:lnTo>
                  <a:lnTo>
                    <a:pt x="265339" y="223"/>
                  </a:lnTo>
                  <a:lnTo>
                    <a:pt x="265060" y="56"/>
                  </a:lnTo>
                  <a:lnTo>
                    <a:pt x="264893" y="0"/>
                  </a:lnTo>
                  <a:close/>
                  <a:moveTo>
                    <a:pt x="267905" y="0"/>
                  </a:moveTo>
                  <a:lnTo>
                    <a:pt x="267737" y="56"/>
                  </a:lnTo>
                  <a:lnTo>
                    <a:pt x="267514" y="223"/>
                  </a:lnTo>
                  <a:lnTo>
                    <a:pt x="267291" y="502"/>
                  </a:lnTo>
                  <a:lnTo>
                    <a:pt x="267291" y="669"/>
                  </a:lnTo>
                  <a:lnTo>
                    <a:pt x="267235" y="837"/>
                  </a:lnTo>
                  <a:lnTo>
                    <a:pt x="267291" y="1004"/>
                  </a:lnTo>
                  <a:lnTo>
                    <a:pt x="267291" y="1171"/>
                  </a:lnTo>
                  <a:lnTo>
                    <a:pt x="267514" y="1394"/>
                  </a:lnTo>
                  <a:lnTo>
                    <a:pt x="267737" y="1617"/>
                  </a:lnTo>
                  <a:lnTo>
                    <a:pt x="267905" y="1673"/>
                  </a:lnTo>
                  <a:lnTo>
                    <a:pt x="268239" y="1673"/>
                  </a:lnTo>
                  <a:lnTo>
                    <a:pt x="268406" y="1617"/>
                  </a:lnTo>
                  <a:lnTo>
                    <a:pt x="268685" y="1394"/>
                  </a:lnTo>
                  <a:lnTo>
                    <a:pt x="268853" y="1171"/>
                  </a:lnTo>
                  <a:lnTo>
                    <a:pt x="268908" y="1004"/>
                  </a:lnTo>
                  <a:lnTo>
                    <a:pt x="268908" y="837"/>
                  </a:lnTo>
                  <a:lnTo>
                    <a:pt x="268908" y="669"/>
                  </a:lnTo>
                  <a:lnTo>
                    <a:pt x="268853" y="502"/>
                  </a:lnTo>
                  <a:lnTo>
                    <a:pt x="268685" y="223"/>
                  </a:lnTo>
                  <a:lnTo>
                    <a:pt x="268406" y="56"/>
                  </a:lnTo>
                  <a:lnTo>
                    <a:pt x="268239" y="0"/>
                  </a:lnTo>
                  <a:close/>
                  <a:moveTo>
                    <a:pt x="279671" y="0"/>
                  </a:moveTo>
                  <a:lnTo>
                    <a:pt x="279504" y="56"/>
                  </a:lnTo>
                  <a:lnTo>
                    <a:pt x="279225" y="223"/>
                  </a:lnTo>
                  <a:lnTo>
                    <a:pt x="279058" y="502"/>
                  </a:lnTo>
                  <a:lnTo>
                    <a:pt x="279002" y="669"/>
                  </a:lnTo>
                  <a:lnTo>
                    <a:pt x="279002" y="837"/>
                  </a:lnTo>
                  <a:lnTo>
                    <a:pt x="279002" y="1004"/>
                  </a:lnTo>
                  <a:lnTo>
                    <a:pt x="279058" y="1171"/>
                  </a:lnTo>
                  <a:lnTo>
                    <a:pt x="279225" y="1394"/>
                  </a:lnTo>
                  <a:lnTo>
                    <a:pt x="279504" y="1617"/>
                  </a:lnTo>
                  <a:lnTo>
                    <a:pt x="279671" y="1673"/>
                  </a:lnTo>
                  <a:lnTo>
                    <a:pt x="280006" y="1673"/>
                  </a:lnTo>
                  <a:lnTo>
                    <a:pt x="280173" y="1617"/>
                  </a:lnTo>
                  <a:lnTo>
                    <a:pt x="280396" y="1394"/>
                  </a:lnTo>
                  <a:lnTo>
                    <a:pt x="280564" y="1171"/>
                  </a:lnTo>
                  <a:lnTo>
                    <a:pt x="280619" y="1004"/>
                  </a:lnTo>
                  <a:lnTo>
                    <a:pt x="280675" y="837"/>
                  </a:lnTo>
                  <a:lnTo>
                    <a:pt x="280619" y="669"/>
                  </a:lnTo>
                  <a:lnTo>
                    <a:pt x="280564" y="502"/>
                  </a:lnTo>
                  <a:lnTo>
                    <a:pt x="280396" y="223"/>
                  </a:lnTo>
                  <a:lnTo>
                    <a:pt x="280173" y="56"/>
                  </a:lnTo>
                  <a:lnTo>
                    <a:pt x="280006" y="0"/>
                  </a:lnTo>
                  <a:close/>
                  <a:moveTo>
                    <a:pt x="2510" y="3346"/>
                  </a:moveTo>
                  <a:lnTo>
                    <a:pt x="2342" y="3402"/>
                  </a:lnTo>
                  <a:lnTo>
                    <a:pt x="2175" y="3458"/>
                  </a:lnTo>
                  <a:lnTo>
                    <a:pt x="1896" y="3625"/>
                  </a:lnTo>
                  <a:lnTo>
                    <a:pt x="1729" y="3848"/>
                  </a:lnTo>
                  <a:lnTo>
                    <a:pt x="1673" y="4015"/>
                  </a:lnTo>
                  <a:lnTo>
                    <a:pt x="1673" y="4183"/>
                  </a:lnTo>
                  <a:lnTo>
                    <a:pt x="1673" y="4350"/>
                  </a:lnTo>
                  <a:lnTo>
                    <a:pt x="1729" y="4517"/>
                  </a:lnTo>
                  <a:lnTo>
                    <a:pt x="1896" y="4796"/>
                  </a:lnTo>
                  <a:lnTo>
                    <a:pt x="2175" y="4963"/>
                  </a:lnTo>
                  <a:lnTo>
                    <a:pt x="2342" y="5019"/>
                  </a:lnTo>
                  <a:lnTo>
                    <a:pt x="2677" y="5019"/>
                  </a:lnTo>
                  <a:lnTo>
                    <a:pt x="2788" y="4963"/>
                  </a:lnTo>
                  <a:lnTo>
                    <a:pt x="3067" y="4796"/>
                  </a:lnTo>
                  <a:lnTo>
                    <a:pt x="3234" y="4517"/>
                  </a:lnTo>
                  <a:lnTo>
                    <a:pt x="3290" y="4350"/>
                  </a:lnTo>
                  <a:lnTo>
                    <a:pt x="3290" y="4183"/>
                  </a:lnTo>
                  <a:lnTo>
                    <a:pt x="3290" y="4015"/>
                  </a:lnTo>
                  <a:lnTo>
                    <a:pt x="3234" y="3848"/>
                  </a:lnTo>
                  <a:lnTo>
                    <a:pt x="3067" y="3625"/>
                  </a:lnTo>
                  <a:lnTo>
                    <a:pt x="2788" y="3458"/>
                  </a:lnTo>
                  <a:lnTo>
                    <a:pt x="2677" y="3402"/>
                  </a:lnTo>
                  <a:lnTo>
                    <a:pt x="2510" y="3346"/>
                  </a:lnTo>
                  <a:close/>
                  <a:moveTo>
                    <a:pt x="10930" y="3346"/>
                  </a:moveTo>
                  <a:lnTo>
                    <a:pt x="10763" y="3402"/>
                  </a:lnTo>
                  <a:lnTo>
                    <a:pt x="10596" y="3458"/>
                  </a:lnTo>
                  <a:lnTo>
                    <a:pt x="10317" y="3625"/>
                  </a:lnTo>
                  <a:lnTo>
                    <a:pt x="10150" y="3848"/>
                  </a:lnTo>
                  <a:lnTo>
                    <a:pt x="10094" y="4015"/>
                  </a:lnTo>
                  <a:lnTo>
                    <a:pt x="10094" y="4183"/>
                  </a:lnTo>
                  <a:lnTo>
                    <a:pt x="10094" y="4350"/>
                  </a:lnTo>
                  <a:lnTo>
                    <a:pt x="10150" y="4517"/>
                  </a:lnTo>
                  <a:lnTo>
                    <a:pt x="10317" y="4796"/>
                  </a:lnTo>
                  <a:lnTo>
                    <a:pt x="10596" y="4963"/>
                  </a:lnTo>
                  <a:lnTo>
                    <a:pt x="10763" y="5019"/>
                  </a:lnTo>
                  <a:lnTo>
                    <a:pt x="11098" y="5019"/>
                  </a:lnTo>
                  <a:lnTo>
                    <a:pt x="11265" y="4963"/>
                  </a:lnTo>
                  <a:lnTo>
                    <a:pt x="11488" y="4796"/>
                  </a:lnTo>
                  <a:lnTo>
                    <a:pt x="11711" y="4517"/>
                  </a:lnTo>
                  <a:lnTo>
                    <a:pt x="11711" y="4350"/>
                  </a:lnTo>
                  <a:lnTo>
                    <a:pt x="11767" y="4183"/>
                  </a:lnTo>
                  <a:lnTo>
                    <a:pt x="11711" y="4015"/>
                  </a:lnTo>
                  <a:lnTo>
                    <a:pt x="11711" y="3848"/>
                  </a:lnTo>
                  <a:lnTo>
                    <a:pt x="11488" y="3625"/>
                  </a:lnTo>
                  <a:lnTo>
                    <a:pt x="11265" y="3458"/>
                  </a:lnTo>
                  <a:lnTo>
                    <a:pt x="11098" y="3402"/>
                  </a:lnTo>
                  <a:lnTo>
                    <a:pt x="10930" y="3346"/>
                  </a:lnTo>
                  <a:close/>
                  <a:moveTo>
                    <a:pt x="15949" y="3346"/>
                  </a:moveTo>
                  <a:lnTo>
                    <a:pt x="15782" y="3402"/>
                  </a:lnTo>
                  <a:lnTo>
                    <a:pt x="15671" y="3458"/>
                  </a:lnTo>
                  <a:lnTo>
                    <a:pt x="15392" y="3625"/>
                  </a:lnTo>
                  <a:lnTo>
                    <a:pt x="15224" y="3848"/>
                  </a:lnTo>
                  <a:lnTo>
                    <a:pt x="15169" y="4015"/>
                  </a:lnTo>
                  <a:lnTo>
                    <a:pt x="15113" y="4183"/>
                  </a:lnTo>
                  <a:lnTo>
                    <a:pt x="15169" y="4350"/>
                  </a:lnTo>
                  <a:lnTo>
                    <a:pt x="15224" y="4517"/>
                  </a:lnTo>
                  <a:lnTo>
                    <a:pt x="15392" y="4796"/>
                  </a:lnTo>
                  <a:lnTo>
                    <a:pt x="15671" y="4963"/>
                  </a:lnTo>
                  <a:lnTo>
                    <a:pt x="15782" y="5019"/>
                  </a:lnTo>
                  <a:lnTo>
                    <a:pt x="16117" y="5019"/>
                  </a:lnTo>
                  <a:lnTo>
                    <a:pt x="16284" y="4963"/>
                  </a:lnTo>
                  <a:lnTo>
                    <a:pt x="16563" y="4796"/>
                  </a:lnTo>
                  <a:lnTo>
                    <a:pt x="16730" y="4517"/>
                  </a:lnTo>
                  <a:lnTo>
                    <a:pt x="16786" y="4350"/>
                  </a:lnTo>
                  <a:lnTo>
                    <a:pt x="16786" y="4183"/>
                  </a:lnTo>
                  <a:lnTo>
                    <a:pt x="16786" y="4015"/>
                  </a:lnTo>
                  <a:lnTo>
                    <a:pt x="16730" y="3848"/>
                  </a:lnTo>
                  <a:lnTo>
                    <a:pt x="16563" y="3625"/>
                  </a:lnTo>
                  <a:lnTo>
                    <a:pt x="16284" y="3458"/>
                  </a:lnTo>
                  <a:lnTo>
                    <a:pt x="16117" y="3402"/>
                  </a:lnTo>
                  <a:lnTo>
                    <a:pt x="15949" y="3346"/>
                  </a:lnTo>
                  <a:close/>
                  <a:moveTo>
                    <a:pt x="19295" y="3346"/>
                  </a:moveTo>
                  <a:lnTo>
                    <a:pt x="19128" y="3402"/>
                  </a:lnTo>
                  <a:lnTo>
                    <a:pt x="18961" y="3458"/>
                  </a:lnTo>
                  <a:lnTo>
                    <a:pt x="18682" y="3625"/>
                  </a:lnTo>
                  <a:lnTo>
                    <a:pt x="18515" y="3848"/>
                  </a:lnTo>
                  <a:lnTo>
                    <a:pt x="18459" y="4015"/>
                  </a:lnTo>
                  <a:lnTo>
                    <a:pt x="18459" y="4183"/>
                  </a:lnTo>
                  <a:lnTo>
                    <a:pt x="18459" y="4350"/>
                  </a:lnTo>
                  <a:lnTo>
                    <a:pt x="18515" y="4517"/>
                  </a:lnTo>
                  <a:lnTo>
                    <a:pt x="18682" y="4796"/>
                  </a:lnTo>
                  <a:lnTo>
                    <a:pt x="18961" y="4963"/>
                  </a:lnTo>
                  <a:lnTo>
                    <a:pt x="19128" y="5019"/>
                  </a:lnTo>
                  <a:lnTo>
                    <a:pt x="19463" y="5019"/>
                  </a:lnTo>
                  <a:lnTo>
                    <a:pt x="19630" y="4963"/>
                  </a:lnTo>
                  <a:lnTo>
                    <a:pt x="19853" y="4796"/>
                  </a:lnTo>
                  <a:lnTo>
                    <a:pt x="20076" y="4517"/>
                  </a:lnTo>
                  <a:lnTo>
                    <a:pt x="20076" y="4350"/>
                  </a:lnTo>
                  <a:lnTo>
                    <a:pt x="20132" y="4183"/>
                  </a:lnTo>
                  <a:lnTo>
                    <a:pt x="20076" y="4015"/>
                  </a:lnTo>
                  <a:lnTo>
                    <a:pt x="20076" y="3848"/>
                  </a:lnTo>
                  <a:lnTo>
                    <a:pt x="19853" y="3625"/>
                  </a:lnTo>
                  <a:lnTo>
                    <a:pt x="19630" y="3458"/>
                  </a:lnTo>
                  <a:lnTo>
                    <a:pt x="19463" y="3402"/>
                  </a:lnTo>
                  <a:lnTo>
                    <a:pt x="19295" y="3346"/>
                  </a:lnTo>
                  <a:close/>
                  <a:moveTo>
                    <a:pt x="24370" y="3346"/>
                  </a:moveTo>
                  <a:lnTo>
                    <a:pt x="24203" y="3402"/>
                  </a:lnTo>
                  <a:lnTo>
                    <a:pt x="24036" y="3458"/>
                  </a:lnTo>
                  <a:lnTo>
                    <a:pt x="23757" y="3625"/>
                  </a:lnTo>
                  <a:lnTo>
                    <a:pt x="23589" y="3848"/>
                  </a:lnTo>
                  <a:lnTo>
                    <a:pt x="23534" y="4015"/>
                  </a:lnTo>
                  <a:lnTo>
                    <a:pt x="23534" y="4183"/>
                  </a:lnTo>
                  <a:lnTo>
                    <a:pt x="23534" y="4350"/>
                  </a:lnTo>
                  <a:lnTo>
                    <a:pt x="23589" y="4517"/>
                  </a:lnTo>
                  <a:lnTo>
                    <a:pt x="23757" y="4796"/>
                  </a:lnTo>
                  <a:lnTo>
                    <a:pt x="24036" y="4963"/>
                  </a:lnTo>
                  <a:lnTo>
                    <a:pt x="24203" y="5019"/>
                  </a:lnTo>
                  <a:lnTo>
                    <a:pt x="24537" y="5019"/>
                  </a:lnTo>
                  <a:lnTo>
                    <a:pt x="24649" y="4963"/>
                  </a:lnTo>
                  <a:lnTo>
                    <a:pt x="24928" y="4796"/>
                  </a:lnTo>
                  <a:lnTo>
                    <a:pt x="25095" y="4517"/>
                  </a:lnTo>
                  <a:lnTo>
                    <a:pt x="25151" y="4350"/>
                  </a:lnTo>
                  <a:lnTo>
                    <a:pt x="25207" y="4183"/>
                  </a:lnTo>
                  <a:lnTo>
                    <a:pt x="25151" y="4015"/>
                  </a:lnTo>
                  <a:lnTo>
                    <a:pt x="25095" y="3848"/>
                  </a:lnTo>
                  <a:lnTo>
                    <a:pt x="24928" y="3625"/>
                  </a:lnTo>
                  <a:lnTo>
                    <a:pt x="24649" y="3458"/>
                  </a:lnTo>
                  <a:lnTo>
                    <a:pt x="24537" y="3402"/>
                  </a:lnTo>
                  <a:lnTo>
                    <a:pt x="24370" y="3346"/>
                  </a:lnTo>
                  <a:close/>
                  <a:moveTo>
                    <a:pt x="27660" y="3346"/>
                  </a:moveTo>
                  <a:lnTo>
                    <a:pt x="27493" y="3402"/>
                  </a:lnTo>
                  <a:lnTo>
                    <a:pt x="27326" y="3458"/>
                  </a:lnTo>
                  <a:lnTo>
                    <a:pt x="27103" y="3625"/>
                  </a:lnTo>
                  <a:lnTo>
                    <a:pt x="26880" y="3848"/>
                  </a:lnTo>
                  <a:lnTo>
                    <a:pt x="26880" y="4015"/>
                  </a:lnTo>
                  <a:lnTo>
                    <a:pt x="26824" y="4183"/>
                  </a:lnTo>
                  <a:lnTo>
                    <a:pt x="26880" y="4350"/>
                  </a:lnTo>
                  <a:lnTo>
                    <a:pt x="26880" y="4517"/>
                  </a:lnTo>
                  <a:lnTo>
                    <a:pt x="27103" y="4796"/>
                  </a:lnTo>
                  <a:lnTo>
                    <a:pt x="27326" y="4963"/>
                  </a:lnTo>
                  <a:lnTo>
                    <a:pt x="27493" y="5019"/>
                  </a:lnTo>
                  <a:lnTo>
                    <a:pt x="27828" y="5019"/>
                  </a:lnTo>
                  <a:lnTo>
                    <a:pt x="27995" y="4963"/>
                  </a:lnTo>
                  <a:lnTo>
                    <a:pt x="28274" y="4796"/>
                  </a:lnTo>
                  <a:lnTo>
                    <a:pt x="28441" y="4517"/>
                  </a:lnTo>
                  <a:lnTo>
                    <a:pt x="28497" y="4350"/>
                  </a:lnTo>
                  <a:lnTo>
                    <a:pt x="28497" y="4183"/>
                  </a:lnTo>
                  <a:lnTo>
                    <a:pt x="28497" y="4015"/>
                  </a:lnTo>
                  <a:lnTo>
                    <a:pt x="28441" y="3848"/>
                  </a:lnTo>
                  <a:lnTo>
                    <a:pt x="28274" y="3625"/>
                  </a:lnTo>
                  <a:lnTo>
                    <a:pt x="27995" y="3458"/>
                  </a:lnTo>
                  <a:lnTo>
                    <a:pt x="27828" y="3402"/>
                  </a:lnTo>
                  <a:lnTo>
                    <a:pt x="27660" y="3346"/>
                  </a:lnTo>
                  <a:close/>
                  <a:moveTo>
                    <a:pt x="31118" y="3346"/>
                  </a:moveTo>
                  <a:lnTo>
                    <a:pt x="30951" y="3402"/>
                  </a:lnTo>
                  <a:lnTo>
                    <a:pt x="30783" y="3458"/>
                  </a:lnTo>
                  <a:lnTo>
                    <a:pt x="30505" y="3625"/>
                  </a:lnTo>
                  <a:lnTo>
                    <a:pt x="30337" y="3848"/>
                  </a:lnTo>
                  <a:lnTo>
                    <a:pt x="30281" y="4015"/>
                  </a:lnTo>
                  <a:lnTo>
                    <a:pt x="30281" y="4183"/>
                  </a:lnTo>
                  <a:lnTo>
                    <a:pt x="30281" y="4350"/>
                  </a:lnTo>
                  <a:lnTo>
                    <a:pt x="30337" y="4517"/>
                  </a:lnTo>
                  <a:lnTo>
                    <a:pt x="30505" y="4796"/>
                  </a:lnTo>
                  <a:lnTo>
                    <a:pt x="30783" y="4963"/>
                  </a:lnTo>
                  <a:lnTo>
                    <a:pt x="30951" y="5019"/>
                  </a:lnTo>
                  <a:lnTo>
                    <a:pt x="31285" y="5019"/>
                  </a:lnTo>
                  <a:lnTo>
                    <a:pt x="31397" y="4963"/>
                  </a:lnTo>
                  <a:lnTo>
                    <a:pt x="31676" y="4796"/>
                  </a:lnTo>
                  <a:lnTo>
                    <a:pt x="31843" y="4517"/>
                  </a:lnTo>
                  <a:lnTo>
                    <a:pt x="31899" y="4350"/>
                  </a:lnTo>
                  <a:lnTo>
                    <a:pt x="31899" y="4183"/>
                  </a:lnTo>
                  <a:lnTo>
                    <a:pt x="31899" y="4015"/>
                  </a:lnTo>
                  <a:lnTo>
                    <a:pt x="31843" y="3848"/>
                  </a:lnTo>
                  <a:lnTo>
                    <a:pt x="31676" y="3625"/>
                  </a:lnTo>
                  <a:lnTo>
                    <a:pt x="31397" y="3458"/>
                  </a:lnTo>
                  <a:lnTo>
                    <a:pt x="31285" y="3402"/>
                  </a:lnTo>
                  <a:lnTo>
                    <a:pt x="31118" y="3346"/>
                  </a:lnTo>
                  <a:close/>
                  <a:moveTo>
                    <a:pt x="41156" y="3346"/>
                  </a:moveTo>
                  <a:lnTo>
                    <a:pt x="40989" y="3402"/>
                  </a:lnTo>
                  <a:lnTo>
                    <a:pt x="40821" y="3458"/>
                  </a:lnTo>
                  <a:lnTo>
                    <a:pt x="40543" y="3625"/>
                  </a:lnTo>
                  <a:lnTo>
                    <a:pt x="40375" y="3848"/>
                  </a:lnTo>
                  <a:lnTo>
                    <a:pt x="40320" y="4015"/>
                  </a:lnTo>
                  <a:lnTo>
                    <a:pt x="40320" y="4183"/>
                  </a:lnTo>
                  <a:lnTo>
                    <a:pt x="40320" y="4350"/>
                  </a:lnTo>
                  <a:lnTo>
                    <a:pt x="40375" y="4517"/>
                  </a:lnTo>
                  <a:lnTo>
                    <a:pt x="40543" y="4796"/>
                  </a:lnTo>
                  <a:lnTo>
                    <a:pt x="40821" y="4963"/>
                  </a:lnTo>
                  <a:lnTo>
                    <a:pt x="40989" y="5019"/>
                  </a:lnTo>
                  <a:lnTo>
                    <a:pt x="41323" y="5019"/>
                  </a:lnTo>
                  <a:lnTo>
                    <a:pt x="41435" y="4963"/>
                  </a:lnTo>
                  <a:lnTo>
                    <a:pt x="41714" y="4796"/>
                  </a:lnTo>
                  <a:lnTo>
                    <a:pt x="41881" y="4517"/>
                  </a:lnTo>
                  <a:lnTo>
                    <a:pt x="41937" y="4350"/>
                  </a:lnTo>
                  <a:lnTo>
                    <a:pt x="41937" y="4183"/>
                  </a:lnTo>
                  <a:lnTo>
                    <a:pt x="41937" y="4015"/>
                  </a:lnTo>
                  <a:lnTo>
                    <a:pt x="41881" y="3848"/>
                  </a:lnTo>
                  <a:lnTo>
                    <a:pt x="41714" y="3625"/>
                  </a:lnTo>
                  <a:lnTo>
                    <a:pt x="41435" y="3458"/>
                  </a:lnTo>
                  <a:lnTo>
                    <a:pt x="41323" y="3402"/>
                  </a:lnTo>
                  <a:lnTo>
                    <a:pt x="41156" y="3346"/>
                  </a:lnTo>
                  <a:close/>
                  <a:moveTo>
                    <a:pt x="83037" y="3402"/>
                  </a:moveTo>
                  <a:lnTo>
                    <a:pt x="82870" y="3458"/>
                  </a:lnTo>
                  <a:lnTo>
                    <a:pt x="82591" y="3625"/>
                  </a:lnTo>
                  <a:lnTo>
                    <a:pt x="82424" y="3904"/>
                  </a:lnTo>
                  <a:lnTo>
                    <a:pt x="82368" y="4015"/>
                  </a:lnTo>
                  <a:lnTo>
                    <a:pt x="82368" y="4183"/>
                  </a:lnTo>
                  <a:lnTo>
                    <a:pt x="82368" y="4350"/>
                  </a:lnTo>
                  <a:lnTo>
                    <a:pt x="82424" y="4517"/>
                  </a:lnTo>
                  <a:lnTo>
                    <a:pt x="82591" y="4796"/>
                  </a:lnTo>
                  <a:lnTo>
                    <a:pt x="82870" y="4963"/>
                  </a:lnTo>
                  <a:lnTo>
                    <a:pt x="83037" y="5019"/>
                  </a:lnTo>
                  <a:lnTo>
                    <a:pt x="83372" y="5019"/>
                  </a:lnTo>
                  <a:lnTo>
                    <a:pt x="83539" y="4963"/>
                  </a:lnTo>
                  <a:lnTo>
                    <a:pt x="83762" y="4796"/>
                  </a:lnTo>
                  <a:lnTo>
                    <a:pt x="83985" y="4517"/>
                  </a:lnTo>
                  <a:lnTo>
                    <a:pt x="83985" y="4350"/>
                  </a:lnTo>
                  <a:lnTo>
                    <a:pt x="84041" y="4183"/>
                  </a:lnTo>
                  <a:lnTo>
                    <a:pt x="83985" y="4015"/>
                  </a:lnTo>
                  <a:lnTo>
                    <a:pt x="83985" y="3904"/>
                  </a:lnTo>
                  <a:lnTo>
                    <a:pt x="83762" y="3625"/>
                  </a:lnTo>
                  <a:lnTo>
                    <a:pt x="83539" y="3458"/>
                  </a:lnTo>
                  <a:lnTo>
                    <a:pt x="83372" y="3402"/>
                  </a:lnTo>
                  <a:close/>
                  <a:moveTo>
                    <a:pt x="86383" y="3402"/>
                  </a:moveTo>
                  <a:lnTo>
                    <a:pt x="86216" y="3458"/>
                  </a:lnTo>
                  <a:lnTo>
                    <a:pt x="85993" y="3625"/>
                  </a:lnTo>
                  <a:lnTo>
                    <a:pt x="85825" y="3904"/>
                  </a:lnTo>
                  <a:lnTo>
                    <a:pt x="85770" y="4015"/>
                  </a:lnTo>
                  <a:lnTo>
                    <a:pt x="85714" y="4183"/>
                  </a:lnTo>
                  <a:lnTo>
                    <a:pt x="85770" y="4350"/>
                  </a:lnTo>
                  <a:lnTo>
                    <a:pt x="85825" y="4517"/>
                  </a:lnTo>
                  <a:lnTo>
                    <a:pt x="85993" y="4796"/>
                  </a:lnTo>
                  <a:lnTo>
                    <a:pt x="86216" y="4963"/>
                  </a:lnTo>
                  <a:lnTo>
                    <a:pt x="86383" y="5019"/>
                  </a:lnTo>
                  <a:lnTo>
                    <a:pt x="86718" y="5019"/>
                  </a:lnTo>
                  <a:lnTo>
                    <a:pt x="86885" y="4963"/>
                  </a:lnTo>
                  <a:lnTo>
                    <a:pt x="87164" y="4796"/>
                  </a:lnTo>
                  <a:lnTo>
                    <a:pt x="87331" y="4517"/>
                  </a:lnTo>
                  <a:lnTo>
                    <a:pt x="87387" y="4350"/>
                  </a:lnTo>
                  <a:lnTo>
                    <a:pt x="87387" y="4183"/>
                  </a:lnTo>
                  <a:lnTo>
                    <a:pt x="87387" y="4015"/>
                  </a:lnTo>
                  <a:lnTo>
                    <a:pt x="87331" y="3904"/>
                  </a:lnTo>
                  <a:lnTo>
                    <a:pt x="87164" y="3625"/>
                  </a:lnTo>
                  <a:lnTo>
                    <a:pt x="86885" y="3458"/>
                  </a:lnTo>
                  <a:lnTo>
                    <a:pt x="86718" y="3402"/>
                  </a:lnTo>
                  <a:close/>
                  <a:moveTo>
                    <a:pt x="89785" y="3402"/>
                  </a:moveTo>
                  <a:lnTo>
                    <a:pt x="89618" y="3458"/>
                  </a:lnTo>
                  <a:lnTo>
                    <a:pt x="89339" y="3625"/>
                  </a:lnTo>
                  <a:lnTo>
                    <a:pt x="89171" y="3904"/>
                  </a:lnTo>
                  <a:lnTo>
                    <a:pt x="89116" y="4015"/>
                  </a:lnTo>
                  <a:lnTo>
                    <a:pt x="89116" y="4183"/>
                  </a:lnTo>
                  <a:lnTo>
                    <a:pt x="89116" y="4350"/>
                  </a:lnTo>
                  <a:lnTo>
                    <a:pt x="89171" y="4517"/>
                  </a:lnTo>
                  <a:lnTo>
                    <a:pt x="89339" y="4796"/>
                  </a:lnTo>
                  <a:lnTo>
                    <a:pt x="89618" y="4963"/>
                  </a:lnTo>
                  <a:lnTo>
                    <a:pt x="89785" y="5019"/>
                  </a:lnTo>
                  <a:lnTo>
                    <a:pt x="90119" y="5019"/>
                  </a:lnTo>
                  <a:lnTo>
                    <a:pt x="90231" y="4963"/>
                  </a:lnTo>
                  <a:lnTo>
                    <a:pt x="90510" y="4796"/>
                  </a:lnTo>
                  <a:lnTo>
                    <a:pt x="90677" y="4517"/>
                  </a:lnTo>
                  <a:lnTo>
                    <a:pt x="90733" y="4350"/>
                  </a:lnTo>
                  <a:lnTo>
                    <a:pt x="90733" y="4183"/>
                  </a:lnTo>
                  <a:lnTo>
                    <a:pt x="90733" y="4015"/>
                  </a:lnTo>
                  <a:lnTo>
                    <a:pt x="90677" y="3904"/>
                  </a:lnTo>
                  <a:lnTo>
                    <a:pt x="90510" y="3625"/>
                  </a:lnTo>
                  <a:lnTo>
                    <a:pt x="90231" y="3458"/>
                  </a:lnTo>
                  <a:lnTo>
                    <a:pt x="90119" y="3402"/>
                  </a:lnTo>
                  <a:close/>
                  <a:moveTo>
                    <a:pt x="93075" y="3402"/>
                  </a:moveTo>
                  <a:lnTo>
                    <a:pt x="92908" y="3458"/>
                  </a:lnTo>
                  <a:lnTo>
                    <a:pt x="92685" y="3625"/>
                  </a:lnTo>
                  <a:lnTo>
                    <a:pt x="92462" y="3904"/>
                  </a:lnTo>
                  <a:lnTo>
                    <a:pt x="92462" y="4015"/>
                  </a:lnTo>
                  <a:lnTo>
                    <a:pt x="92406" y="4183"/>
                  </a:lnTo>
                  <a:lnTo>
                    <a:pt x="92462" y="4350"/>
                  </a:lnTo>
                  <a:lnTo>
                    <a:pt x="92462" y="4517"/>
                  </a:lnTo>
                  <a:lnTo>
                    <a:pt x="92685" y="4796"/>
                  </a:lnTo>
                  <a:lnTo>
                    <a:pt x="92908" y="4963"/>
                  </a:lnTo>
                  <a:lnTo>
                    <a:pt x="93075" y="5019"/>
                  </a:lnTo>
                  <a:lnTo>
                    <a:pt x="93410" y="5019"/>
                  </a:lnTo>
                  <a:lnTo>
                    <a:pt x="93577" y="4963"/>
                  </a:lnTo>
                  <a:lnTo>
                    <a:pt x="93856" y="4796"/>
                  </a:lnTo>
                  <a:lnTo>
                    <a:pt x="94023" y="4517"/>
                  </a:lnTo>
                  <a:lnTo>
                    <a:pt x="94079" y="4350"/>
                  </a:lnTo>
                  <a:lnTo>
                    <a:pt x="94079" y="4183"/>
                  </a:lnTo>
                  <a:lnTo>
                    <a:pt x="94079" y="4015"/>
                  </a:lnTo>
                  <a:lnTo>
                    <a:pt x="94023" y="3904"/>
                  </a:lnTo>
                  <a:lnTo>
                    <a:pt x="93856" y="3625"/>
                  </a:lnTo>
                  <a:lnTo>
                    <a:pt x="93577" y="3458"/>
                  </a:lnTo>
                  <a:lnTo>
                    <a:pt x="93410" y="3402"/>
                  </a:lnTo>
                  <a:close/>
                  <a:moveTo>
                    <a:pt x="98317" y="3346"/>
                  </a:moveTo>
                  <a:lnTo>
                    <a:pt x="98150" y="3402"/>
                  </a:lnTo>
                  <a:lnTo>
                    <a:pt x="97983" y="3458"/>
                  </a:lnTo>
                  <a:lnTo>
                    <a:pt x="97704" y="3625"/>
                  </a:lnTo>
                  <a:lnTo>
                    <a:pt x="97536" y="3848"/>
                  </a:lnTo>
                  <a:lnTo>
                    <a:pt x="97481" y="4015"/>
                  </a:lnTo>
                  <a:lnTo>
                    <a:pt x="97481" y="4183"/>
                  </a:lnTo>
                  <a:lnTo>
                    <a:pt x="97481" y="4350"/>
                  </a:lnTo>
                  <a:lnTo>
                    <a:pt x="97536" y="4517"/>
                  </a:lnTo>
                  <a:lnTo>
                    <a:pt x="97704" y="4796"/>
                  </a:lnTo>
                  <a:lnTo>
                    <a:pt x="97983" y="4963"/>
                  </a:lnTo>
                  <a:lnTo>
                    <a:pt x="98150" y="5019"/>
                  </a:lnTo>
                  <a:lnTo>
                    <a:pt x="98484" y="5019"/>
                  </a:lnTo>
                  <a:lnTo>
                    <a:pt x="98652" y="4963"/>
                  </a:lnTo>
                  <a:lnTo>
                    <a:pt x="98875" y="4796"/>
                  </a:lnTo>
                  <a:lnTo>
                    <a:pt x="99042" y="4517"/>
                  </a:lnTo>
                  <a:lnTo>
                    <a:pt x="99098" y="4350"/>
                  </a:lnTo>
                  <a:lnTo>
                    <a:pt x="99154" y="4183"/>
                  </a:lnTo>
                  <a:lnTo>
                    <a:pt x="99098" y="4015"/>
                  </a:lnTo>
                  <a:lnTo>
                    <a:pt x="99042" y="3848"/>
                  </a:lnTo>
                  <a:lnTo>
                    <a:pt x="98875" y="3625"/>
                  </a:lnTo>
                  <a:lnTo>
                    <a:pt x="98652" y="3458"/>
                  </a:lnTo>
                  <a:lnTo>
                    <a:pt x="98484" y="3402"/>
                  </a:lnTo>
                  <a:lnTo>
                    <a:pt x="98317" y="3346"/>
                  </a:lnTo>
                  <a:close/>
                  <a:moveTo>
                    <a:pt x="106738" y="3346"/>
                  </a:moveTo>
                  <a:lnTo>
                    <a:pt x="106571" y="3402"/>
                  </a:lnTo>
                  <a:lnTo>
                    <a:pt x="106403" y="3458"/>
                  </a:lnTo>
                  <a:lnTo>
                    <a:pt x="106180" y="3625"/>
                  </a:lnTo>
                  <a:lnTo>
                    <a:pt x="105957" y="3848"/>
                  </a:lnTo>
                  <a:lnTo>
                    <a:pt x="105957" y="4015"/>
                  </a:lnTo>
                  <a:lnTo>
                    <a:pt x="105901" y="4183"/>
                  </a:lnTo>
                  <a:lnTo>
                    <a:pt x="105957" y="4350"/>
                  </a:lnTo>
                  <a:lnTo>
                    <a:pt x="105957" y="4517"/>
                  </a:lnTo>
                  <a:lnTo>
                    <a:pt x="106180" y="4796"/>
                  </a:lnTo>
                  <a:lnTo>
                    <a:pt x="106403" y="4963"/>
                  </a:lnTo>
                  <a:lnTo>
                    <a:pt x="106571" y="5019"/>
                  </a:lnTo>
                  <a:lnTo>
                    <a:pt x="106905" y="5019"/>
                  </a:lnTo>
                  <a:lnTo>
                    <a:pt x="107073" y="4963"/>
                  </a:lnTo>
                  <a:lnTo>
                    <a:pt x="107351" y="4796"/>
                  </a:lnTo>
                  <a:lnTo>
                    <a:pt x="107519" y="4517"/>
                  </a:lnTo>
                  <a:lnTo>
                    <a:pt x="107575" y="4350"/>
                  </a:lnTo>
                  <a:lnTo>
                    <a:pt x="107575" y="4183"/>
                  </a:lnTo>
                  <a:lnTo>
                    <a:pt x="107575" y="4015"/>
                  </a:lnTo>
                  <a:lnTo>
                    <a:pt x="107519" y="3848"/>
                  </a:lnTo>
                  <a:lnTo>
                    <a:pt x="107351" y="3625"/>
                  </a:lnTo>
                  <a:lnTo>
                    <a:pt x="107073" y="3458"/>
                  </a:lnTo>
                  <a:lnTo>
                    <a:pt x="106905" y="3402"/>
                  </a:lnTo>
                  <a:lnTo>
                    <a:pt x="106738" y="3346"/>
                  </a:lnTo>
                  <a:close/>
                  <a:moveTo>
                    <a:pt x="111813" y="3346"/>
                  </a:moveTo>
                  <a:lnTo>
                    <a:pt x="111645" y="3402"/>
                  </a:lnTo>
                  <a:lnTo>
                    <a:pt x="111478" y="3458"/>
                  </a:lnTo>
                  <a:lnTo>
                    <a:pt x="111199" y="3625"/>
                  </a:lnTo>
                  <a:lnTo>
                    <a:pt x="111032" y="3848"/>
                  </a:lnTo>
                  <a:lnTo>
                    <a:pt x="110976" y="4015"/>
                  </a:lnTo>
                  <a:lnTo>
                    <a:pt x="110976" y="4183"/>
                  </a:lnTo>
                  <a:lnTo>
                    <a:pt x="110976" y="4350"/>
                  </a:lnTo>
                  <a:lnTo>
                    <a:pt x="111032" y="4517"/>
                  </a:lnTo>
                  <a:lnTo>
                    <a:pt x="111199" y="4796"/>
                  </a:lnTo>
                  <a:lnTo>
                    <a:pt x="111478" y="4963"/>
                  </a:lnTo>
                  <a:lnTo>
                    <a:pt x="111645" y="5019"/>
                  </a:lnTo>
                  <a:lnTo>
                    <a:pt x="111980" y="5019"/>
                  </a:lnTo>
                  <a:lnTo>
                    <a:pt x="112092" y="4963"/>
                  </a:lnTo>
                  <a:lnTo>
                    <a:pt x="112370" y="4796"/>
                  </a:lnTo>
                  <a:lnTo>
                    <a:pt x="112538" y="4517"/>
                  </a:lnTo>
                  <a:lnTo>
                    <a:pt x="112594" y="4350"/>
                  </a:lnTo>
                  <a:lnTo>
                    <a:pt x="112594" y="4183"/>
                  </a:lnTo>
                  <a:lnTo>
                    <a:pt x="112594" y="4015"/>
                  </a:lnTo>
                  <a:lnTo>
                    <a:pt x="112538" y="3848"/>
                  </a:lnTo>
                  <a:lnTo>
                    <a:pt x="112370" y="3625"/>
                  </a:lnTo>
                  <a:lnTo>
                    <a:pt x="112092" y="3458"/>
                  </a:lnTo>
                  <a:lnTo>
                    <a:pt x="111980" y="3402"/>
                  </a:lnTo>
                  <a:lnTo>
                    <a:pt x="111813" y="3346"/>
                  </a:lnTo>
                  <a:close/>
                  <a:moveTo>
                    <a:pt x="115103" y="3346"/>
                  </a:moveTo>
                  <a:lnTo>
                    <a:pt x="114936" y="3402"/>
                  </a:lnTo>
                  <a:lnTo>
                    <a:pt x="114768" y="3458"/>
                  </a:lnTo>
                  <a:lnTo>
                    <a:pt x="114545" y="3625"/>
                  </a:lnTo>
                  <a:lnTo>
                    <a:pt x="114322" y="3848"/>
                  </a:lnTo>
                  <a:lnTo>
                    <a:pt x="114267" y="4015"/>
                  </a:lnTo>
                  <a:lnTo>
                    <a:pt x="114267" y="4183"/>
                  </a:lnTo>
                  <a:lnTo>
                    <a:pt x="114267" y="4350"/>
                  </a:lnTo>
                  <a:lnTo>
                    <a:pt x="114322" y="4517"/>
                  </a:lnTo>
                  <a:lnTo>
                    <a:pt x="114545" y="4796"/>
                  </a:lnTo>
                  <a:lnTo>
                    <a:pt x="114768" y="4963"/>
                  </a:lnTo>
                  <a:lnTo>
                    <a:pt x="114936" y="5019"/>
                  </a:lnTo>
                  <a:lnTo>
                    <a:pt x="115270" y="5019"/>
                  </a:lnTo>
                  <a:lnTo>
                    <a:pt x="115438" y="4963"/>
                  </a:lnTo>
                  <a:lnTo>
                    <a:pt x="115716" y="4796"/>
                  </a:lnTo>
                  <a:lnTo>
                    <a:pt x="115884" y="4517"/>
                  </a:lnTo>
                  <a:lnTo>
                    <a:pt x="115940" y="4350"/>
                  </a:lnTo>
                  <a:lnTo>
                    <a:pt x="115940" y="4183"/>
                  </a:lnTo>
                  <a:lnTo>
                    <a:pt x="115940" y="4015"/>
                  </a:lnTo>
                  <a:lnTo>
                    <a:pt x="115884" y="3848"/>
                  </a:lnTo>
                  <a:lnTo>
                    <a:pt x="115716" y="3625"/>
                  </a:lnTo>
                  <a:lnTo>
                    <a:pt x="115438" y="3458"/>
                  </a:lnTo>
                  <a:lnTo>
                    <a:pt x="115270" y="3402"/>
                  </a:lnTo>
                  <a:lnTo>
                    <a:pt x="115103" y="3346"/>
                  </a:lnTo>
                  <a:close/>
                  <a:moveTo>
                    <a:pt x="120178" y="3346"/>
                  </a:moveTo>
                  <a:lnTo>
                    <a:pt x="120011" y="3402"/>
                  </a:lnTo>
                  <a:lnTo>
                    <a:pt x="119843" y="3458"/>
                  </a:lnTo>
                  <a:lnTo>
                    <a:pt x="119564" y="3625"/>
                  </a:lnTo>
                  <a:lnTo>
                    <a:pt x="119397" y="3848"/>
                  </a:lnTo>
                  <a:lnTo>
                    <a:pt x="119341" y="4015"/>
                  </a:lnTo>
                  <a:lnTo>
                    <a:pt x="119341" y="4183"/>
                  </a:lnTo>
                  <a:lnTo>
                    <a:pt x="119341" y="4350"/>
                  </a:lnTo>
                  <a:lnTo>
                    <a:pt x="119397" y="4517"/>
                  </a:lnTo>
                  <a:lnTo>
                    <a:pt x="119564" y="4796"/>
                  </a:lnTo>
                  <a:lnTo>
                    <a:pt x="119843" y="4963"/>
                  </a:lnTo>
                  <a:lnTo>
                    <a:pt x="120011" y="5019"/>
                  </a:lnTo>
                  <a:lnTo>
                    <a:pt x="120345" y="5019"/>
                  </a:lnTo>
                  <a:lnTo>
                    <a:pt x="120512" y="4963"/>
                  </a:lnTo>
                  <a:lnTo>
                    <a:pt x="120736" y="4796"/>
                  </a:lnTo>
                  <a:lnTo>
                    <a:pt x="120959" y="4517"/>
                  </a:lnTo>
                  <a:lnTo>
                    <a:pt x="120959" y="4350"/>
                  </a:lnTo>
                  <a:lnTo>
                    <a:pt x="121014" y="4183"/>
                  </a:lnTo>
                  <a:lnTo>
                    <a:pt x="120959" y="4015"/>
                  </a:lnTo>
                  <a:lnTo>
                    <a:pt x="120959" y="3848"/>
                  </a:lnTo>
                  <a:lnTo>
                    <a:pt x="120736" y="3625"/>
                  </a:lnTo>
                  <a:lnTo>
                    <a:pt x="120512" y="3458"/>
                  </a:lnTo>
                  <a:lnTo>
                    <a:pt x="120345" y="3402"/>
                  </a:lnTo>
                  <a:lnTo>
                    <a:pt x="120178" y="3346"/>
                  </a:lnTo>
                  <a:close/>
                  <a:moveTo>
                    <a:pt x="123468" y="3346"/>
                  </a:moveTo>
                  <a:lnTo>
                    <a:pt x="123301" y="3402"/>
                  </a:lnTo>
                  <a:lnTo>
                    <a:pt x="123189" y="3458"/>
                  </a:lnTo>
                  <a:lnTo>
                    <a:pt x="122910" y="3625"/>
                  </a:lnTo>
                  <a:lnTo>
                    <a:pt x="122743" y="3848"/>
                  </a:lnTo>
                  <a:lnTo>
                    <a:pt x="122687" y="4015"/>
                  </a:lnTo>
                  <a:lnTo>
                    <a:pt x="122632" y="4183"/>
                  </a:lnTo>
                  <a:lnTo>
                    <a:pt x="122687" y="4350"/>
                  </a:lnTo>
                  <a:lnTo>
                    <a:pt x="122743" y="4517"/>
                  </a:lnTo>
                  <a:lnTo>
                    <a:pt x="122910" y="4796"/>
                  </a:lnTo>
                  <a:lnTo>
                    <a:pt x="123189" y="4963"/>
                  </a:lnTo>
                  <a:lnTo>
                    <a:pt x="123301" y="5019"/>
                  </a:lnTo>
                  <a:lnTo>
                    <a:pt x="123635" y="5019"/>
                  </a:lnTo>
                  <a:lnTo>
                    <a:pt x="123803" y="4963"/>
                  </a:lnTo>
                  <a:lnTo>
                    <a:pt x="124082" y="4796"/>
                  </a:lnTo>
                  <a:lnTo>
                    <a:pt x="124249" y="4517"/>
                  </a:lnTo>
                  <a:lnTo>
                    <a:pt x="124305" y="4350"/>
                  </a:lnTo>
                  <a:lnTo>
                    <a:pt x="124305" y="4183"/>
                  </a:lnTo>
                  <a:lnTo>
                    <a:pt x="124305" y="4015"/>
                  </a:lnTo>
                  <a:lnTo>
                    <a:pt x="124249" y="3848"/>
                  </a:lnTo>
                  <a:lnTo>
                    <a:pt x="124082" y="3625"/>
                  </a:lnTo>
                  <a:lnTo>
                    <a:pt x="123803" y="3458"/>
                  </a:lnTo>
                  <a:lnTo>
                    <a:pt x="123635" y="3402"/>
                  </a:lnTo>
                  <a:lnTo>
                    <a:pt x="123468" y="3346"/>
                  </a:lnTo>
                  <a:close/>
                  <a:moveTo>
                    <a:pt x="126926" y="3346"/>
                  </a:moveTo>
                  <a:lnTo>
                    <a:pt x="126758" y="3402"/>
                  </a:lnTo>
                  <a:lnTo>
                    <a:pt x="126591" y="3458"/>
                  </a:lnTo>
                  <a:lnTo>
                    <a:pt x="126312" y="3625"/>
                  </a:lnTo>
                  <a:lnTo>
                    <a:pt x="126145" y="3848"/>
                  </a:lnTo>
                  <a:lnTo>
                    <a:pt x="126089" y="4015"/>
                  </a:lnTo>
                  <a:lnTo>
                    <a:pt x="126089" y="4183"/>
                  </a:lnTo>
                  <a:lnTo>
                    <a:pt x="126089" y="4350"/>
                  </a:lnTo>
                  <a:lnTo>
                    <a:pt x="126145" y="4517"/>
                  </a:lnTo>
                  <a:lnTo>
                    <a:pt x="126312" y="4796"/>
                  </a:lnTo>
                  <a:lnTo>
                    <a:pt x="126591" y="4963"/>
                  </a:lnTo>
                  <a:lnTo>
                    <a:pt x="126758" y="5019"/>
                  </a:lnTo>
                  <a:lnTo>
                    <a:pt x="127093" y="5019"/>
                  </a:lnTo>
                  <a:lnTo>
                    <a:pt x="127260" y="4963"/>
                  </a:lnTo>
                  <a:lnTo>
                    <a:pt x="127483" y="4796"/>
                  </a:lnTo>
                  <a:lnTo>
                    <a:pt x="127651" y="4517"/>
                  </a:lnTo>
                  <a:lnTo>
                    <a:pt x="127706" y="4350"/>
                  </a:lnTo>
                  <a:lnTo>
                    <a:pt x="127762" y="4183"/>
                  </a:lnTo>
                  <a:lnTo>
                    <a:pt x="127706" y="4015"/>
                  </a:lnTo>
                  <a:lnTo>
                    <a:pt x="127651" y="3848"/>
                  </a:lnTo>
                  <a:lnTo>
                    <a:pt x="127483" y="3625"/>
                  </a:lnTo>
                  <a:lnTo>
                    <a:pt x="127260" y="3458"/>
                  </a:lnTo>
                  <a:lnTo>
                    <a:pt x="127093" y="3402"/>
                  </a:lnTo>
                  <a:lnTo>
                    <a:pt x="126926" y="3346"/>
                  </a:lnTo>
                  <a:close/>
                  <a:moveTo>
                    <a:pt x="136964" y="3346"/>
                  </a:moveTo>
                  <a:lnTo>
                    <a:pt x="136796" y="3402"/>
                  </a:lnTo>
                  <a:lnTo>
                    <a:pt x="136629" y="3458"/>
                  </a:lnTo>
                  <a:lnTo>
                    <a:pt x="136350" y="3625"/>
                  </a:lnTo>
                  <a:lnTo>
                    <a:pt x="136183" y="3848"/>
                  </a:lnTo>
                  <a:lnTo>
                    <a:pt x="136127" y="4015"/>
                  </a:lnTo>
                  <a:lnTo>
                    <a:pt x="136127" y="4183"/>
                  </a:lnTo>
                  <a:lnTo>
                    <a:pt x="136127" y="4350"/>
                  </a:lnTo>
                  <a:lnTo>
                    <a:pt x="136183" y="4517"/>
                  </a:lnTo>
                  <a:lnTo>
                    <a:pt x="136350" y="4796"/>
                  </a:lnTo>
                  <a:lnTo>
                    <a:pt x="136629" y="4963"/>
                  </a:lnTo>
                  <a:lnTo>
                    <a:pt x="136796" y="5019"/>
                  </a:lnTo>
                  <a:lnTo>
                    <a:pt x="137131" y="5019"/>
                  </a:lnTo>
                  <a:lnTo>
                    <a:pt x="137298" y="4963"/>
                  </a:lnTo>
                  <a:lnTo>
                    <a:pt x="137521" y="4796"/>
                  </a:lnTo>
                  <a:lnTo>
                    <a:pt x="137689" y="4517"/>
                  </a:lnTo>
                  <a:lnTo>
                    <a:pt x="137744" y="4350"/>
                  </a:lnTo>
                  <a:lnTo>
                    <a:pt x="137800" y="4183"/>
                  </a:lnTo>
                  <a:lnTo>
                    <a:pt x="137744" y="4015"/>
                  </a:lnTo>
                  <a:lnTo>
                    <a:pt x="137689" y="3848"/>
                  </a:lnTo>
                  <a:lnTo>
                    <a:pt x="137521" y="3625"/>
                  </a:lnTo>
                  <a:lnTo>
                    <a:pt x="137298" y="3458"/>
                  </a:lnTo>
                  <a:lnTo>
                    <a:pt x="137131" y="3402"/>
                  </a:lnTo>
                  <a:lnTo>
                    <a:pt x="136964" y="3346"/>
                  </a:lnTo>
                  <a:close/>
                  <a:moveTo>
                    <a:pt x="178845" y="3402"/>
                  </a:moveTo>
                  <a:lnTo>
                    <a:pt x="178677" y="3458"/>
                  </a:lnTo>
                  <a:lnTo>
                    <a:pt x="178399" y="3625"/>
                  </a:lnTo>
                  <a:lnTo>
                    <a:pt x="178231" y="3904"/>
                  </a:lnTo>
                  <a:lnTo>
                    <a:pt x="178176" y="4015"/>
                  </a:lnTo>
                  <a:lnTo>
                    <a:pt x="178176" y="4183"/>
                  </a:lnTo>
                  <a:lnTo>
                    <a:pt x="178176" y="4350"/>
                  </a:lnTo>
                  <a:lnTo>
                    <a:pt x="178231" y="4517"/>
                  </a:lnTo>
                  <a:lnTo>
                    <a:pt x="178399" y="4796"/>
                  </a:lnTo>
                  <a:lnTo>
                    <a:pt x="178677" y="4963"/>
                  </a:lnTo>
                  <a:lnTo>
                    <a:pt x="178845" y="5019"/>
                  </a:lnTo>
                  <a:lnTo>
                    <a:pt x="179179" y="5019"/>
                  </a:lnTo>
                  <a:lnTo>
                    <a:pt x="179347" y="4963"/>
                  </a:lnTo>
                  <a:lnTo>
                    <a:pt x="179570" y="4796"/>
                  </a:lnTo>
                  <a:lnTo>
                    <a:pt x="179737" y="4517"/>
                  </a:lnTo>
                  <a:lnTo>
                    <a:pt x="179793" y="4350"/>
                  </a:lnTo>
                  <a:lnTo>
                    <a:pt x="179849" y="4183"/>
                  </a:lnTo>
                  <a:lnTo>
                    <a:pt x="179793" y="4015"/>
                  </a:lnTo>
                  <a:lnTo>
                    <a:pt x="179737" y="3904"/>
                  </a:lnTo>
                  <a:lnTo>
                    <a:pt x="179570" y="3625"/>
                  </a:lnTo>
                  <a:lnTo>
                    <a:pt x="179347" y="3458"/>
                  </a:lnTo>
                  <a:lnTo>
                    <a:pt x="179179" y="3402"/>
                  </a:lnTo>
                  <a:close/>
                  <a:moveTo>
                    <a:pt x="182191" y="3402"/>
                  </a:moveTo>
                  <a:lnTo>
                    <a:pt x="182023" y="3458"/>
                  </a:lnTo>
                  <a:lnTo>
                    <a:pt x="181800" y="3625"/>
                  </a:lnTo>
                  <a:lnTo>
                    <a:pt x="181577" y="3904"/>
                  </a:lnTo>
                  <a:lnTo>
                    <a:pt x="181577" y="4015"/>
                  </a:lnTo>
                  <a:lnTo>
                    <a:pt x="181522" y="4183"/>
                  </a:lnTo>
                  <a:lnTo>
                    <a:pt x="181577" y="4350"/>
                  </a:lnTo>
                  <a:lnTo>
                    <a:pt x="181577" y="4517"/>
                  </a:lnTo>
                  <a:lnTo>
                    <a:pt x="181800" y="4796"/>
                  </a:lnTo>
                  <a:lnTo>
                    <a:pt x="182023" y="4963"/>
                  </a:lnTo>
                  <a:lnTo>
                    <a:pt x="182191" y="5019"/>
                  </a:lnTo>
                  <a:lnTo>
                    <a:pt x="182525" y="5019"/>
                  </a:lnTo>
                  <a:lnTo>
                    <a:pt x="182693" y="4963"/>
                  </a:lnTo>
                  <a:lnTo>
                    <a:pt x="182971" y="4796"/>
                  </a:lnTo>
                  <a:lnTo>
                    <a:pt x="183139" y="4517"/>
                  </a:lnTo>
                  <a:lnTo>
                    <a:pt x="183195" y="4350"/>
                  </a:lnTo>
                  <a:lnTo>
                    <a:pt x="183195" y="4183"/>
                  </a:lnTo>
                  <a:lnTo>
                    <a:pt x="183195" y="4015"/>
                  </a:lnTo>
                  <a:lnTo>
                    <a:pt x="183139" y="3904"/>
                  </a:lnTo>
                  <a:lnTo>
                    <a:pt x="182971" y="3625"/>
                  </a:lnTo>
                  <a:lnTo>
                    <a:pt x="182693" y="3458"/>
                  </a:lnTo>
                  <a:lnTo>
                    <a:pt x="182525" y="3402"/>
                  </a:lnTo>
                  <a:close/>
                  <a:moveTo>
                    <a:pt x="185537" y="3402"/>
                  </a:moveTo>
                  <a:lnTo>
                    <a:pt x="185425" y="3458"/>
                  </a:lnTo>
                  <a:lnTo>
                    <a:pt x="185146" y="3625"/>
                  </a:lnTo>
                  <a:lnTo>
                    <a:pt x="184979" y="3904"/>
                  </a:lnTo>
                  <a:lnTo>
                    <a:pt x="184923" y="4015"/>
                  </a:lnTo>
                  <a:lnTo>
                    <a:pt x="184923" y="4183"/>
                  </a:lnTo>
                  <a:lnTo>
                    <a:pt x="184923" y="4350"/>
                  </a:lnTo>
                  <a:lnTo>
                    <a:pt x="184979" y="4517"/>
                  </a:lnTo>
                  <a:lnTo>
                    <a:pt x="185146" y="4796"/>
                  </a:lnTo>
                  <a:lnTo>
                    <a:pt x="185425" y="4963"/>
                  </a:lnTo>
                  <a:lnTo>
                    <a:pt x="185537" y="5019"/>
                  </a:lnTo>
                  <a:lnTo>
                    <a:pt x="185871" y="5019"/>
                  </a:lnTo>
                  <a:lnTo>
                    <a:pt x="186039" y="4963"/>
                  </a:lnTo>
                  <a:lnTo>
                    <a:pt x="186317" y="4796"/>
                  </a:lnTo>
                  <a:lnTo>
                    <a:pt x="186485" y="4517"/>
                  </a:lnTo>
                  <a:lnTo>
                    <a:pt x="186541" y="4350"/>
                  </a:lnTo>
                  <a:lnTo>
                    <a:pt x="186541" y="4183"/>
                  </a:lnTo>
                  <a:lnTo>
                    <a:pt x="186541" y="4015"/>
                  </a:lnTo>
                  <a:lnTo>
                    <a:pt x="186485" y="3904"/>
                  </a:lnTo>
                  <a:lnTo>
                    <a:pt x="186317" y="3625"/>
                  </a:lnTo>
                  <a:lnTo>
                    <a:pt x="186039" y="3458"/>
                  </a:lnTo>
                  <a:lnTo>
                    <a:pt x="185871" y="3402"/>
                  </a:lnTo>
                  <a:close/>
                  <a:moveTo>
                    <a:pt x="188883" y="3402"/>
                  </a:moveTo>
                  <a:lnTo>
                    <a:pt x="188715" y="3458"/>
                  </a:lnTo>
                  <a:lnTo>
                    <a:pt x="188437" y="3625"/>
                  </a:lnTo>
                  <a:lnTo>
                    <a:pt x="188269" y="3904"/>
                  </a:lnTo>
                  <a:lnTo>
                    <a:pt x="188214" y="4015"/>
                  </a:lnTo>
                  <a:lnTo>
                    <a:pt x="188214" y="4183"/>
                  </a:lnTo>
                  <a:lnTo>
                    <a:pt x="188214" y="4350"/>
                  </a:lnTo>
                  <a:lnTo>
                    <a:pt x="188269" y="4517"/>
                  </a:lnTo>
                  <a:lnTo>
                    <a:pt x="188437" y="4796"/>
                  </a:lnTo>
                  <a:lnTo>
                    <a:pt x="188715" y="4963"/>
                  </a:lnTo>
                  <a:lnTo>
                    <a:pt x="188883" y="5019"/>
                  </a:lnTo>
                  <a:lnTo>
                    <a:pt x="189217" y="5019"/>
                  </a:lnTo>
                  <a:lnTo>
                    <a:pt x="189385" y="4963"/>
                  </a:lnTo>
                  <a:lnTo>
                    <a:pt x="189608" y="4796"/>
                  </a:lnTo>
                  <a:lnTo>
                    <a:pt x="189831" y="4517"/>
                  </a:lnTo>
                  <a:lnTo>
                    <a:pt x="189887" y="4350"/>
                  </a:lnTo>
                  <a:lnTo>
                    <a:pt x="189887" y="4183"/>
                  </a:lnTo>
                  <a:lnTo>
                    <a:pt x="189887" y="4015"/>
                  </a:lnTo>
                  <a:lnTo>
                    <a:pt x="189831" y="3904"/>
                  </a:lnTo>
                  <a:lnTo>
                    <a:pt x="189608" y="3625"/>
                  </a:lnTo>
                  <a:lnTo>
                    <a:pt x="189385" y="3458"/>
                  </a:lnTo>
                  <a:lnTo>
                    <a:pt x="189217" y="3402"/>
                  </a:lnTo>
                  <a:close/>
                  <a:moveTo>
                    <a:pt x="194125" y="3346"/>
                  </a:moveTo>
                  <a:lnTo>
                    <a:pt x="193958" y="3402"/>
                  </a:lnTo>
                  <a:lnTo>
                    <a:pt x="193790" y="3458"/>
                  </a:lnTo>
                  <a:lnTo>
                    <a:pt x="193511" y="3625"/>
                  </a:lnTo>
                  <a:lnTo>
                    <a:pt x="193344" y="3848"/>
                  </a:lnTo>
                  <a:lnTo>
                    <a:pt x="193288" y="4015"/>
                  </a:lnTo>
                  <a:lnTo>
                    <a:pt x="193288" y="4183"/>
                  </a:lnTo>
                  <a:lnTo>
                    <a:pt x="193288" y="4350"/>
                  </a:lnTo>
                  <a:lnTo>
                    <a:pt x="193344" y="4517"/>
                  </a:lnTo>
                  <a:lnTo>
                    <a:pt x="193511" y="4796"/>
                  </a:lnTo>
                  <a:lnTo>
                    <a:pt x="193790" y="4963"/>
                  </a:lnTo>
                  <a:lnTo>
                    <a:pt x="193958" y="5019"/>
                  </a:lnTo>
                  <a:lnTo>
                    <a:pt x="194292" y="5019"/>
                  </a:lnTo>
                  <a:lnTo>
                    <a:pt x="194404" y="4963"/>
                  </a:lnTo>
                  <a:lnTo>
                    <a:pt x="194683" y="4796"/>
                  </a:lnTo>
                  <a:lnTo>
                    <a:pt x="194850" y="4517"/>
                  </a:lnTo>
                  <a:lnTo>
                    <a:pt x="194906" y="4350"/>
                  </a:lnTo>
                  <a:lnTo>
                    <a:pt x="194961" y="4183"/>
                  </a:lnTo>
                  <a:lnTo>
                    <a:pt x="194906" y="4015"/>
                  </a:lnTo>
                  <a:lnTo>
                    <a:pt x="194850" y="3848"/>
                  </a:lnTo>
                  <a:lnTo>
                    <a:pt x="194683" y="3625"/>
                  </a:lnTo>
                  <a:lnTo>
                    <a:pt x="194404" y="3458"/>
                  </a:lnTo>
                  <a:lnTo>
                    <a:pt x="194292" y="3402"/>
                  </a:lnTo>
                  <a:lnTo>
                    <a:pt x="194125" y="3346"/>
                  </a:lnTo>
                  <a:close/>
                  <a:moveTo>
                    <a:pt x="202546" y="3346"/>
                  </a:moveTo>
                  <a:lnTo>
                    <a:pt x="202378" y="3402"/>
                  </a:lnTo>
                  <a:lnTo>
                    <a:pt x="202211" y="3458"/>
                  </a:lnTo>
                  <a:lnTo>
                    <a:pt x="201932" y="3625"/>
                  </a:lnTo>
                  <a:lnTo>
                    <a:pt x="201765" y="3848"/>
                  </a:lnTo>
                  <a:lnTo>
                    <a:pt x="201709" y="4015"/>
                  </a:lnTo>
                  <a:lnTo>
                    <a:pt x="201709" y="4183"/>
                  </a:lnTo>
                  <a:lnTo>
                    <a:pt x="201709" y="4350"/>
                  </a:lnTo>
                  <a:lnTo>
                    <a:pt x="201765" y="4517"/>
                  </a:lnTo>
                  <a:lnTo>
                    <a:pt x="201932" y="4796"/>
                  </a:lnTo>
                  <a:lnTo>
                    <a:pt x="202211" y="4963"/>
                  </a:lnTo>
                  <a:lnTo>
                    <a:pt x="202378" y="5019"/>
                  </a:lnTo>
                  <a:lnTo>
                    <a:pt x="202713" y="5019"/>
                  </a:lnTo>
                  <a:lnTo>
                    <a:pt x="202880" y="4963"/>
                  </a:lnTo>
                  <a:lnTo>
                    <a:pt x="203103" y="4796"/>
                  </a:lnTo>
                  <a:lnTo>
                    <a:pt x="203326" y="4517"/>
                  </a:lnTo>
                  <a:lnTo>
                    <a:pt x="203382" y="4350"/>
                  </a:lnTo>
                  <a:lnTo>
                    <a:pt x="203382" y="4183"/>
                  </a:lnTo>
                  <a:lnTo>
                    <a:pt x="203382" y="4015"/>
                  </a:lnTo>
                  <a:lnTo>
                    <a:pt x="203326" y="3848"/>
                  </a:lnTo>
                  <a:lnTo>
                    <a:pt x="203103" y="3625"/>
                  </a:lnTo>
                  <a:lnTo>
                    <a:pt x="202880" y="3458"/>
                  </a:lnTo>
                  <a:lnTo>
                    <a:pt x="202713" y="3402"/>
                  </a:lnTo>
                  <a:lnTo>
                    <a:pt x="202546" y="3346"/>
                  </a:lnTo>
                  <a:close/>
                  <a:moveTo>
                    <a:pt x="207565" y="3346"/>
                  </a:moveTo>
                  <a:lnTo>
                    <a:pt x="207397" y="3402"/>
                  </a:lnTo>
                  <a:lnTo>
                    <a:pt x="207286" y="3458"/>
                  </a:lnTo>
                  <a:lnTo>
                    <a:pt x="207007" y="3625"/>
                  </a:lnTo>
                  <a:lnTo>
                    <a:pt x="206840" y="3848"/>
                  </a:lnTo>
                  <a:lnTo>
                    <a:pt x="206784" y="4015"/>
                  </a:lnTo>
                  <a:lnTo>
                    <a:pt x="206784" y="4183"/>
                  </a:lnTo>
                  <a:lnTo>
                    <a:pt x="206784" y="4350"/>
                  </a:lnTo>
                  <a:lnTo>
                    <a:pt x="206840" y="4517"/>
                  </a:lnTo>
                  <a:lnTo>
                    <a:pt x="207007" y="4796"/>
                  </a:lnTo>
                  <a:lnTo>
                    <a:pt x="207286" y="4963"/>
                  </a:lnTo>
                  <a:lnTo>
                    <a:pt x="207397" y="5019"/>
                  </a:lnTo>
                  <a:lnTo>
                    <a:pt x="207732" y="5019"/>
                  </a:lnTo>
                  <a:lnTo>
                    <a:pt x="207899" y="4963"/>
                  </a:lnTo>
                  <a:lnTo>
                    <a:pt x="208178" y="4796"/>
                  </a:lnTo>
                  <a:lnTo>
                    <a:pt x="208345" y="4517"/>
                  </a:lnTo>
                  <a:lnTo>
                    <a:pt x="208401" y="4350"/>
                  </a:lnTo>
                  <a:lnTo>
                    <a:pt x="208401" y="4183"/>
                  </a:lnTo>
                  <a:lnTo>
                    <a:pt x="208401" y="4015"/>
                  </a:lnTo>
                  <a:lnTo>
                    <a:pt x="208345" y="3848"/>
                  </a:lnTo>
                  <a:lnTo>
                    <a:pt x="208178" y="3625"/>
                  </a:lnTo>
                  <a:lnTo>
                    <a:pt x="207899" y="3458"/>
                  </a:lnTo>
                  <a:lnTo>
                    <a:pt x="207732" y="3402"/>
                  </a:lnTo>
                  <a:lnTo>
                    <a:pt x="207565" y="3346"/>
                  </a:lnTo>
                  <a:close/>
                  <a:moveTo>
                    <a:pt x="210911" y="3346"/>
                  </a:moveTo>
                  <a:lnTo>
                    <a:pt x="210743" y="3402"/>
                  </a:lnTo>
                  <a:lnTo>
                    <a:pt x="210576" y="3458"/>
                  </a:lnTo>
                  <a:lnTo>
                    <a:pt x="210297" y="3625"/>
                  </a:lnTo>
                  <a:lnTo>
                    <a:pt x="210130" y="3848"/>
                  </a:lnTo>
                  <a:lnTo>
                    <a:pt x="210074" y="4015"/>
                  </a:lnTo>
                  <a:lnTo>
                    <a:pt x="210074" y="4183"/>
                  </a:lnTo>
                  <a:lnTo>
                    <a:pt x="210074" y="4350"/>
                  </a:lnTo>
                  <a:lnTo>
                    <a:pt x="210130" y="4517"/>
                  </a:lnTo>
                  <a:lnTo>
                    <a:pt x="210297" y="4796"/>
                  </a:lnTo>
                  <a:lnTo>
                    <a:pt x="210576" y="4963"/>
                  </a:lnTo>
                  <a:lnTo>
                    <a:pt x="210743" y="5019"/>
                  </a:lnTo>
                  <a:lnTo>
                    <a:pt x="211078" y="5019"/>
                  </a:lnTo>
                  <a:lnTo>
                    <a:pt x="211245" y="4963"/>
                  </a:lnTo>
                  <a:lnTo>
                    <a:pt x="211468" y="4796"/>
                  </a:lnTo>
                  <a:lnTo>
                    <a:pt x="211691" y="4517"/>
                  </a:lnTo>
                  <a:lnTo>
                    <a:pt x="211691" y="4350"/>
                  </a:lnTo>
                  <a:lnTo>
                    <a:pt x="211747" y="4183"/>
                  </a:lnTo>
                  <a:lnTo>
                    <a:pt x="211691" y="4015"/>
                  </a:lnTo>
                  <a:lnTo>
                    <a:pt x="211691" y="3848"/>
                  </a:lnTo>
                  <a:lnTo>
                    <a:pt x="211468" y="3625"/>
                  </a:lnTo>
                  <a:lnTo>
                    <a:pt x="211245" y="3458"/>
                  </a:lnTo>
                  <a:lnTo>
                    <a:pt x="211078" y="3402"/>
                  </a:lnTo>
                  <a:lnTo>
                    <a:pt x="210911" y="3346"/>
                  </a:lnTo>
                  <a:close/>
                  <a:moveTo>
                    <a:pt x="215986" y="3346"/>
                  </a:moveTo>
                  <a:lnTo>
                    <a:pt x="215818" y="3402"/>
                  </a:lnTo>
                  <a:lnTo>
                    <a:pt x="215651" y="3458"/>
                  </a:lnTo>
                  <a:lnTo>
                    <a:pt x="215372" y="3625"/>
                  </a:lnTo>
                  <a:lnTo>
                    <a:pt x="215205" y="3848"/>
                  </a:lnTo>
                  <a:lnTo>
                    <a:pt x="215149" y="4015"/>
                  </a:lnTo>
                  <a:lnTo>
                    <a:pt x="215149" y="4183"/>
                  </a:lnTo>
                  <a:lnTo>
                    <a:pt x="215149" y="4350"/>
                  </a:lnTo>
                  <a:lnTo>
                    <a:pt x="215205" y="4517"/>
                  </a:lnTo>
                  <a:lnTo>
                    <a:pt x="215372" y="4796"/>
                  </a:lnTo>
                  <a:lnTo>
                    <a:pt x="215651" y="4963"/>
                  </a:lnTo>
                  <a:lnTo>
                    <a:pt x="215818" y="5019"/>
                  </a:lnTo>
                  <a:lnTo>
                    <a:pt x="216153" y="5019"/>
                  </a:lnTo>
                  <a:lnTo>
                    <a:pt x="216264" y="4963"/>
                  </a:lnTo>
                  <a:lnTo>
                    <a:pt x="216543" y="4796"/>
                  </a:lnTo>
                  <a:lnTo>
                    <a:pt x="216710" y="4517"/>
                  </a:lnTo>
                  <a:lnTo>
                    <a:pt x="216766" y="4350"/>
                  </a:lnTo>
                  <a:lnTo>
                    <a:pt x="216822" y="4183"/>
                  </a:lnTo>
                  <a:lnTo>
                    <a:pt x="216766" y="4015"/>
                  </a:lnTo>
                  <a:lnTo>
                    <a:pt x="216710" y="3848"/>
                  </a:lnTo>
                  <a:lnTo>
                    <a:pt x="216543" y="3625"/>
                  </a:lnTo>
                  <a:lnTo>
                    <a:pt x="216264" y="3458"/>
                  </a:lnTo>
                  <a:lnTo>
                    <a:pt x="216153" y="3402"/>
                  </a:lnTo>
                  <a:lnTo>
                    <a:pt x="215986" y="3346"/>
                  </a:lnTo>
                  <a:close/>
                  <a:moveTo>
                    <a:pt x="219276" y="3346"/>
                  </a:moveTo>
                  <a:lnTo>
                    <a:pt x="219108" y="3402"/>
                  </a:lnTo>
                  <a:lnTo>
                    <a:pt x="218941" y="3458"/>
                  </a:lnTo>
                  <a:lnTo>
                    <a:pt x="218718" y="3625"/>
                  </a:lnTo>
                  <a:lnTo>
                    <a:pt x="218551" y="3848"/>
                  </a:lnTo>
                  <a:lnTo>
                    <a:pt x="218495" y="4015"/>
                  </a:lnTo>
                  <a:lnTo>
                    <a:pt x="218439" y="4183"/>
                  </a:lnTo>
                  <a:lnTo>
                    <a:pt x="218495" y="4350"/>
                  </a:lnTo>
                  <a:lnTo>
                    <a:pt x="218551" y="4517"/>
                  </a:lnTo>
                  <a:lnTo>
                    <a:pt x="218718" y="4796"/>
                  </a:lnTo>
                  <a:lnTo>
                    <a:pt x="218941" y="4963"/>
                  </a:lnTo>
                  <a:lnTo>
                    <a:pt x="219108" y="5019"/>
                  </a:lnTo>
                  <a:lnTo>
                    <a:pt x="219443" y="5019"/>
                  </a:lnTo>
                  <a:lnTo>
                    <a:pt x="219610" y="4963"/>
                  </a:lnTo>
                  <a:lnTo>
                    <a:pt x="219889" y="4796"/>
                  </a:lnTo>
                  <a:lnTo>
                    <a:pt x="220057" y="4517"/>
                  </a:lnTo>
                  <a:lnTo>
                    <a:pt x="220112" y="4350"/>
                  </a:lnTo>
                  <a:lnTo>
                    <a:pt x="220112" y="4183"/>
                  </a:lnTo>
                  <a:lnTo>
                    <a:pt x="220112" y="4015"/>
                  </a:lnTo>
                  <a:lnTo>
                    <a:pt x="220057" y="3848"/>
                  </a:lnTo>
                  <a:lnTo>
                    <a:pt x="219889" y="3625"/>
                  </a:lnTo>
                  <a:lnTo>
                    <a:pt x="219610" y="3458"/>
                  </a:lnTo>
                  <a:lnTo>
                    <a:pt x="219443" y="3402"/>
                  </a:lnTo>
                  <a:lnTo>
                    <a:pt x="219276" y="3346"/>
                  </a:lnTo>
                  <a:close/>
                  <a:moveTo>
                    <a:pt x="222733" y="3346"/>
                  </a:moveTo>
                  <a:lnTo>
                    <a:pt x="222566" y="3402"/>
                  </a:lnTo>
                  <a:lnTo>
                    <a:pt x="222399" y="3458"/>
                  </a:lnTo>
                  <a:lnTo>
                    <a:pt x="222120" y="3625"/>
                  </a:lnTo>
                  <a:lnTo>
                    <a:pt x="221953" y="3848"/>
                  </a:lnTo>
                  <a:lnTo>
                    <a:pt x="221897" y="4015"/>
                  </a:lnTo>
                  <a:lnTo>
                    <a:pt x="221897" y="4183"/>
                  </a:lnTo>
                  <a:lnTo>
                    <a:pt x="221897" y="4350"/>
                  </a:lnTo>
                  <a:lnTo>
                    <a:pt x="221953" y="4517"/>
                  </a:lnTo>
                  <a:lnTo>
                    <a:pt x="222120" y="4796"/>
                  </a:lnTo>
                  <a:lnTo>
                    <a:pt x="222399" y="4963"/>
                  </a:lnTo>
                  <a:lnTo>
                    <a:pt x="222566" y="5019"/>
                  </a:lnTo>
                  <a:lnTo>
                    <a:pt x="222901" y="5019"/>
                  </a:lnTo>
                  <a:lnTo>
                    <a:pt x="223012" y="4963"/>
                  </a:lnTo>
                  <a:lnTo>
                    <a:pt x="223291" y="4796"/>
                  </a:lnTo>
                  <a:lnTo>
                    <a:pt x="223458" y="4517"/>
                  </a:lnTo>
                  <a:lnTo>
                    <a:pt x="223514" y="4350"/>
                  </a:lnTo>
                  <a:lnTo>
                    <a:pt x="223514" y="4183"/>
                  </a:lnTo>
                  <a:lnTo>
                    <a:pt x="223514" y="4015"/>
                  </a:lnTo>
                  <a:lnTo>
                    <a:pt x="223458" y="3848"/>
                  </a:lnTo>
                  <a:lnTo>
                    <a:pt x="223291" y="3625"/>
                  </a:lnTo>
                  <a:lnTo>
                    <a:pt x="223012" y="3458"/>
                  </a:lnTo>
                  <a:lnTo>
                    <a:pt x="222901" y="3402"/>
                  </a:lnTo>
                  <a:lnTo>
                    <a:pt x="222733" y="3346"/>
                  </a:lnTo>
                  <a:close/>
                  <a:moveTo>
                    <a:pt x="232771" y="3346"/>
                  </a:moveTo>
                  <a:lnTo>
                    <a:pt x="232604" y="3402"/>
                  </a:lnTo>
                  <a:lnTo>
                    <a:pt x="232437" y="3458"/>
                  </a:lnTo>
                  <a:lnTo>
                    <a:pt x="232158" y="3625"/>
                  </a:lnTo>
                  <a:lnTo>
                    <a:pt x="231991" y="3848"/>
                  </a:lnTo>
                  <a:lnTo>
                    <a:pt x="231935" y="4015"/>
                  </a:lnTo>
                  <a:lnTo>
                    <a:pt x="231935" y="4183"/>
                  </a:lnTo>
                  <a:lnTo>
                    <a:pt x="231935" y="4350"/>
                  </a:lnTo>
                  <a:lnTo>
                    <a:pt x="231991" y="4517"/>
                  </a:lnTo>
                  <a:lnTo>
                    <a:pt x="232158" y="4796"/>
                  </a:lnTo>
                  <a:lnTo>
                    <a:pt x="232437" y="4963"/>
                  </a:lnTo>
                  <a:lnTo>
                    <a:pt x="232604" y="5019"/>
                  </a:lnTo>
                  <a:lnTo>
                    <a:pt x="232939" y="5019"/>
                  </a:lnTo>
                  <a:lnTo>
                    <a:pt x="233050" y="4963"/>
                  </a:lnTo>
                  <a:lnTo>
                    <a:pt x="233329" y="4796"/>
                  </a:lnTo>
                  <a:lnTo>
                    <a:pt x="233496" y="4517"/>
                  </a:lnTo>
                  <a:lnTo>
                    <a:pt x="233552" y="4350"/>
                  </a:lnTo>
                  <a:lnTo>
                    <a:pt x="233552" y="4183"/>
                  </a:lnTo>
                  <a:lnTo>
                    <a:pt x="233552" y="4015"/>
                  </a:lnTo>
                  <a:lnTo>
                    <a:pt x="233496" y="3848"/>
                  </a:lnTo>
                  <a:lnTo>
                    <a:pt x="233329" y="3625"/>
                  </a:lnTo>
                  <a:lnTo>
                    <a:pt x="233050" y="3458"/>
                  </a:lnTo>
                  <a:lnTo>
                    <a:pt x="232939" y="3402"/>
                  </a:lnTo>
                  <a:lnTo>
                    <a:pt x="232771" y="3346"/>
                  </a:lnTo>
                  <a:close/>
                  <a:moveTo>
                    <a:pt x="274652" y="3402"/>
                  </a:moveTo>
                  <a:lnTo>
                    <a:pt x="274485" y="3458"/>
                  </a:lnTo>
                  <a:lnTo>
                    <a:pt x="274206" y="3625"/>
                  </a:lnTo>
                  <a:lnTo>
                    <a:pt x="274039" y="3904"/>
                  </a:lnTo>
                  <a:lnTo>
                    <a:pt x="273983" y="4015"/>
                  </a:lnTo>
                  <a:lnTo>
                    <a:pt x="273983" y="4183"/>
                  </a:lnTo>
                  <a:lnTo>
                    <a:pt x="273983" y="4350"/>
                  </a:lnTo>
                  <a:lnTo>
                    <a:pt x="274039" y="4517"/>
                  </a:lnTo>
                  <a:lnTo>
                    <a:pt x="274206" y="4796"/>
                  </a:lnTo>
                  <a:lnTo>
                    <a:pt x="274485" y="4963"/>
                  </a:lnTo>
                  <a:lnTo>
                    <a:pt x="274652" y="5019"/>
                  </a:lnTo>
                  <a:lnTo>
                    <a:pt x="274987" y="5019"/>
                  </a:lnTo>
                  <a:lnTo>
                    <a:pt x="275154" y="4963"/>
                  </a:lnTo>
                  <a:lnTo>
                    <a:pt x="275377" y="4796"/>
                  </a:lnTo>
                  <a:lnTo>
                    <a:pt x="275600" y="4517"/>
                  </a:lnTo>
                  <a:lnTo>
                    <a:pt x="275600" y="4350"/>
                  </a:lnTo>
                  <a:lnTo>
                    <a:pt x="275656" y="4183"/>
                  </a:lnTo>
                  <a:lnTo>
                    <a:pt x="275600" y="4015"/>
                  </a:lnTo>
                  <a:lnTo>
                    <a:pt x="275600" y="3904"/>
                  </a:lnTo>
                  <a:lnTo>
                    <a:pt x="275377" y="3625"/>
                  </a:lnTo>
                  <a:lnTo>
                    <a:pt x="275154" y="3458"/>
                  </a:lnTo>
                  <a:lnTo>
                    <a:pt x="274987" y="3402"/>
                  </a:lnTo>
                  <a:close/>
                  <a:moveTo>
                    <a:pt x="277998" y="3402"/>
                  </a:moveTo>
                  <a:lnTo>
                    <a:pt x="277831" y="3458"/>
                  </a:lnTo>
                  <a:lnTo>
                    <a:pt x="277608" y="3625"/>
                  </a:lnTo>
                  <a:lnTo>
                    <a:pt x="277441" y="3904"/>
                  </a:lnTo>
                  <a:lnTo>
                    <a:pt x="277385" y="4015"/>
                  </a:lnTo>
                  <a:lnTo>
                    <a:pt x="277329" y="4183"/>
                  </a:lnTo>
                  <a:lnTo>
                    <a:pt x="277385" y="4350"/>
                  </a:lnTo>
                  <a:lnTo>
                    <a:pt x="277441" y="4517"/>
                  </a:lnTo>
                  <a:lnTo>
                    <a:pt x="277608" y="4796"/>
                  </a:lnTo>
                  <a:lnTo>
                    <a:pt x="277831" y="4963"/>
                  </a:lnTo>
                  <a:lnTo>
                    <a:pt x="277998" y="5019"/>
                  </a:lnTo>
                  <a:lnTo>
                    <a:pt x="278333" y="5019"/>
                  </a:lnTo>
                  <a:lnTo>
                    <a:pt x="278500" y="4963"/>
                  </a:lnTo>
                  <a:lnTo>
                    <a:pt x="278779" y="4796"/>
                  </a:lnTo>
                  <a:lnTo>
                    <a:pt x="278946" y="4517"/>
                  </a:lnTo>
                  <a:lnTo>
                    <a:pt x="279002" y="4350"/>
                  </a:lnTo>
                  <a:lnTo>
                    <a:pt x="279002" y="4183"/>
                  </a:lnTo>
                  <a:lnTo>
                    <a:pt x="279002" y="4015"/>
                  </a:lnTo>
                  <a:lnTo>
                    <a:pt x="278946" y="3904"/>
                  </a:lnTo>
                  <a:lnTo>
                    <a:pt x="278779" y="3625"/>
                  </a:lnTo>
                  <a:lnTo>
                    <a:pt x="278500" y="3458"/>
                  </a:lnTo>
                  <a:lnTo>
                    <a:pt x="278333" y="3402"/>
                  </a:lnTo>
                  <a:close/>
                  <a:moveTo>
                    <a:pt x="281400" y="3402"/>
                  </a:moveTo>
                  <a:lnTo>
                    <a:pt x="281233" y="3458"/>
                  </a:lnTo>
                  <a:lnTo>
                    <a:pt x="280954" y="3625"/>
                  </a:lnTo>
                  <a:lnTo>
                    <a:pt x="280787" y="3904"/>
                  </a:lnTo>
                  <a:lnTo>
                    <a:pt x="280731" y="4015"/>
                  </a:lnTo>
                  <a:lnTo>
                    <a:pt x="280731" y="4183"/>
                  </a:lnTo>
                  <a:lnTo>
                    <a:pt x="280731" y="4350"/>
                  </a:lnTo>
                  <a:lnTo>
                    <a:pt x="280787" y="4517"/>
                  </a:lnTo>
                  <a:lnTo>
                    <a:pt x="280954" y="4796"/>
                  </a:lnTo>
                  <a:lnTo>
                    <a:pt x="281233" y="4963"/>
                  </a:lnTo>
                  <a:lnTo>
                    <a:pt x="281400" y="5019"/>
                  </a:lnTo>
                  <a:lnTo>
                    <a:pt x="281735" y="5019"/>
                  </a:lnTo>
                  <a:lnTo>
                    <a:pt x="281846" y="4963"/>
                  </a:lnTo>
                  <a:lnTo>
                    <a:pt x="282125" y="4796"/>
                  </a:lnTo>
                  <a:lnTo>
                    <a:pt x="282292" y="4517"/>
                  </a:lnTo>
                  <a:lnTo>
                    <a:pt x="282348" y="4350"/>
                  </a:lnTo>
                  <a:lnTo>
                    <a:pt x="282348" y="4183"/>
                  </a:lnTo>
                  <a:lnTo>
                    <a:pt x="282348" y="4015"/>
                  </a:lnTo>
                  <a:lnTo>
                    <a:pt x="282292" y="3904"/>
                  </a:lnTo>
                  <a:lnTo>
                    <a:pt x="282125" y="3625"/>
                  </a:lnTo>
                  <a:lnTo>
                    <a:pt x="281846" y="3458"/>
                  </a:lnTo>
                  <a:lnTo>
                    <a:pt x="281735" y="3402"/>
                  </a:lnTo>
                  <a:close/>
                  <a:moveTo>
                    <a:pt x="284690" y="3402"/>
                  </a:moveTo>
                  <a:lnTo>
                    <a:pt x="284523" y="3458"/>
                  </a:lnTo>
                  <a:lnTo>
                    <a:pt x="284300" y="3625"/>
                  </a:lnTo>
                  <a:lnTo>
                    <a:pt x="284077" y="3904"/>
                  </a:lnTo>
                  <a:lnTo>
                    <a:pt x="284077" y="4015"/>
                  </a:lnTo>
                  <a:lnTo>
                    <a:pt x="284021" y="4183"/>
                  </a:lnTo>
                  <a:lnTo>
                    <a:pt x="284077" y="4350"/>
                  </a:lnTo>
                  <a:lnTo>
                    <a:pt x="284077" y="4517"/>
                  </a:lnTo>
                  <a:lnTo>
                    <a:pt x="284300" y="4796"/>
                  </a:lnTo>
                  <a:lnTo>
                    <a:pt x="284523" y="4963"/>
                  </a:lnTo>
                  <a:lnTo>
                    <a:pt x="284690" y="5019"/>
                  </a:lnTo>
                  <a:lnTo>
                    <a:pt x="285025" y="5019"/>
                  </a:lnTo>
                  <a:lnTo>
                    <a:pt x="285192" y="4963"/>
                  </a:lnTo>
                  <a:lnTo>
                    <a:pt x="285471" y="4796"/>
                  </a:lnTo>
                  <a:lnTo>
                    <a:pt x="285638" y="4517"/>
                  </a:lnTo>
                  <a:lnTo>
                    <a:pt x="285694" y="4350"/>
                  </a:lnTo>
                  <a:lnTo>
                    <a:pt x="285694" y="4183"/>
                  </a:lnTo>
                  <a:lnTo>
                    <a:pt x="285694" y="4015"/>
                  </a:lnTo>
                  <a:lnTo>
                    <a:pt x="285638" y="3904"/>
                  </a:lnTo>
                  <a:lnTo>
                    <a:pt x="285471" y="3625"/>
                  </a:lnTo>
                  <a:lnTo>
                    <a:pt x="285192" y="3458"/>
                  </a:lnTo>
                  <a:lnTo>
                    <a:pt x="285025" y="3402"/>
                  </a:lnTo>
                  <a:close/>
                  <a:moveTo>
                    <a:pt x="3179" y="11711"/>
                  </a:moveTo>
                  <a:lnTo>
                    <a:pt x="3067" y="11767"/>
                  </a:lnTo>
                  <a:lnTo>
                    <a:pt x="2788" y="11934"/>
                  </a:lnTo>
                  <a:lnTo>
                    <a:pt x="2621" y="12213"/>
                  </a:lnTo>
                  <a:lnTo>
                    <a:pt x="2565" y="12324"/>
                  </a:lnTo>
                  <a:lnTo>
                    <a:pt x="2510" y="12492"/>
                  </a:lnTo>
                  <a:lnTo>
                    <a:pt x="2565" y="12659"/>
                  </a:lnTo>
                  <a:lnTo>
                    <a:pt x="2621" y="12826"/>
                  </a:lnTo>
                  <a:lnTo>
                    <a:pt x="2788" y="13105"/>
                  </a:lnTo>
                  <a:lnTo>
                    <a:pt x="3067" y="13272"/>
                  </a:lnTo>
                  <a:lnTo>
                    <a:pt x="3179" y="13328"/>
                  </a:lnTo>
                  <a:lnTo>
                    <a:pt x="3513" y="13328"/>
                  </a:lnTo>
                  <a:lnTo>
                    <a:pt x="3681" y="13272"/>
                  </a:lnTo>
                  <a:lnTo>
                    <a:pt x="3959" y="13105"/>
                  </a:lnTo>
                  <a:lnTo>
                    <a:pt x="4127" y="12826"/>
                  </a:lnTo>
                  <a:lnTo>
                    <a:pt x="4183" y="12659"/>
                  </a:lnTo>
                  <a:lnTo>
                    <a:pt x="4183" y="12492"/>
                  </a:lnTo>
                  <a:lnTo>
                    <a:pt x="4183" y="12324"/>
                  </a:lnTo>
                  <a:lnTo>
                    <a:pt x="4127" y="12213"/>
                  </a:lnTo>
                  <a:lnTo>
                    <a:pt x="3959" y="11934"/>
                  </a:lnTo>
                  <a:lnTo>
                    <a:pt x="3681" y="11767"/>
                  </a:lnTo>
                  <a:lnTo>
                    <a:pt x="3513" y="11711"/>
                  </a:lnTo>
                  <a:close/>
                  <a:moveTo>
                    <a:pt x="13273" y="11711"/>
                  </a:moveTo>
                  <a:lnTo>
                    <a:pt x="13161" y="11767"/>
                  </a:lnTo>
                  <a:lnTo>
                    <a:pt x="12882" y="11934"/>
                  </a:lnTo>
                  <a:lnTo>
                    <a:pt x="12715" y="12213"/>
                  </a:lnTo>
                  <a:lnTo>
                    <a:pt x="12659" y="12324"/>
                  </a:lnTo>
                  <a:lnTo>
                    <a:pt x="12603" y="12492"/>
                  </a:lnTo>
                  <a:lnTo>
                    <a:pt x="12659" y="12659"/>
                  </a:lnTo>
                  <a:lnTo>
                    <a:pt x="12715" y="12826"/>
                  </a:lnTo>
                  <a:lnTo>
                    <a:pt x="12882" y="13105"/>
                  </a:lnTo>
                  <a:lnTo>
                    <a:pt x="13161" y="13272"/>
                  </a:lnTo>
                  <a:lnTo>
                    <a:pt x="13273" y="13328"/>
                  </a:lnTo>
                  <a:lnTo>
                    <a:pt x="13607" y="13328"/>
                  </a:lnTo>
                  <a:lnTo>
                    <a:pt x="13774" y="13272"/>
                  </a:lnTo>
                  <a:lnTo>
                    <a:pt x="14053" y="13105"/>
                  </a:lnTo>
                  <a:lnTo>
                    <a:pt x="14221" y="12826"/>
                  </a:lnTo>
                  <a:lnTo>
                    <a:pt x="14276" y="12659"/>
                  </a:lnTo>
                  <a:lnTo>
                    <a:pt x="14276" y="12492"/>
                  </a:lnTo>
                  <a:lnTo>
                    <a:pt x="14276" y="12324"/>
                  </a:lnTo>
                  <a:lnTo>
                    <a:pt x="14221" y="12213"/>
                  </a:lnTo>
                  <a:lnTo>
                    <a:pt x="14053" y="11934"/>
                  </a:lnTo>
                  <a:lnTo>
                    <a:pt x="13774" y="11767"/>
                  </a:lnTo>
                  <a:lnTo>
                    <a:pt x="13607" y="11711"/>
                  </a:lnTo>
                  <a:close/>
                  <a:moveTo>
                    <a:pt x="16674" y="11711"/>
                  </a:moveTo>
                  <a:lnTo>
                    <a:pt x="16507" y="11767"/>
                  </a:lnTo>
                  <a:lnTo>
                    <a:pt x="16228" y="11934"/>
                  </a:lnTo>
                  <a:lnTo>
                    <a:pt x="16061" y="12213"/>
                  </a:lnTo>
                  <a:lnTo>
                    <a:pt x="16005" y="12324"/>
                  </a:lnTo>
                  <a:lnTo>
                    <a:pt x="16005" y="12492"/>
                  </a:lnTo>
                  <a:lnTo>
                    <a:pt x="16005" y="12659"/>
                  </a:lnTo>
                  <a:lnTo>
                    <a:pt x="16061" y="12826"/>
                  </a:lnTo>
                  <a:lnTo>
                    <a:pt x="16228" y="13105"/>
                  </a:lnTo>
                  <a:lnTo>
                    <a:pt x="16507" y="13272"/>
                  </a:lnTo>
                  <a:lnTo>
                    <a:pt x="16674" y="13328"/>
                  </a:lnTo>
                  <a:lnTo>
                    <a:pt x="17009" y="13328"/>
                  </a:lnTo>
                  <a:lnTo>
                    <a:pt x="17120" y="13272"/>
                  </a:lnTo>
                  <a:lnTo>
                    <a:pt x="17399" y="13105"/>
                  </a:lnTo>
                  <a:lnTo>
                    <a:pt x="17567" y="12826"/>
                  </a:lnTo>
                  <a:lnTo>
                    <a:pt x="17622" y="12659"/>
                  </a:lnTo>
                  <a:lnTo>
                    <a:pt x="17678" y="12492"/>
                  </a:lnTo>
                  <a:lnTo>
                    <a:pt x="17622" y="12324"/>
                  </a:lnTo>
                  <a:lnTo>
                    <a:pt x="17567" y="12213"/>
                  </a:lnTo>
                  <a:lnTo>
                    <a:pt x="17399" y="11934"/>
                  </a:lnTo>
                  <a:lnTo>
                    <a:pt x="17120" y="11767"/>
                  </a:lnTo>
                  <a:lnTo>
                    <a:pt x="17009" y="11711"/>
                  </a:lnTo>
                  <a:close/>
                  <a:moveTo>
                    <a:pt x="20020" y="11711"/>
                  </a:moveTo>
                  <a:lnTo>
                    <a:pt x="19853" y="11767"/>
                  </a:lnTo>
                  <a:lnTo>
                    <a:pt x="19630" y="11934"/>
                  </a:lnTo>
                  <a:lnTo>
                    <a:pt x="19407" y="12213"/>
                  </a:lnTo>
                  <a:lnTo>
                    <a:pt x="19351" y="12324"/>
                  </a:lnTo>
                  <a:lnTo>
                    <a:pt x="19351" y="12492"/>
                  </a:lnTo>
                  <a:lnTo>
                    <a:pt x="19351" y="12659"/>
                  </a:lnTo>
                  <a:lnTo>
                    <a:pt x="19407" y="12826"/>
                  </a:lnTo>
                  <a:lnTo>
                    <a:pt x="19630" y="13105"/>
                  </a:lnTo>
                  <a:lnTo>
                    <a:pt x="19853" y="13272"/>
                  </a:lnTo>
                  <a:lnTo>
                    <a:pt x="20020" y="13328"/>
                  </a:lnTo>
                  <a:lnTo>
                    <a:pt x="20355" y="13328"/>
                  </a:lnTo>
                  <a:lnTo>
                    <a:pt x="20522" y="13272"/>
                  </a:lnTo>
                  <a:lnTo>
                    <a:pt x="20801" y="13105"/>
                  </a:lnTo>
                  <a:lnTo>
                    <a:pt x="20968" y="12826"/>
                  </a:lnTo>
                  <a:lnTo>
                    <a:pt x="21024" y="12659"/>
                  </a:lnTo>
                  <a:lnTo>
                    <a:pt x="21024" y="12492"/>
                  </a:lnTo>
                  <a:lnTo>
                    <a:pt x="21024" y="12324"/>
                  </a:lnTo>
                  <a:lnTo>
                    <a:pt x="20968" y="12213"/>
                  </a:lnTo>
                  <a:lnTo>
                    <a:pt x="20801" y="11934"/>
                  </a:lnTo>
                  <a:lnTo>
                    <a:pt x="20522" y="11767"/>
                  </a:lnTo>
                  <a:lnTo>
                    <a:pt x="20355" y="11711"/>
                  </a:lnTo>
                  <a:close/>
                  <a:moveTo>
                    <a:pt x="25095" y="11711"/>
                  </a:moveTo>
                  <a:lnTo>
                    <a:pt x="24928" y="11767"/>
                  </a:lnTo>
                  <a:lnTo>
                    <a:pt x="24705" y="11934"/>
                  </a:lnTo>
                  <a:lnTo>
                    <a:pt x="24482" y="12213"/>
                  </a:lnTo>
                  <a:lnTo>
                    <a:pt x="24426" y="12324"/>
                  </a:lnTo>
                  <a:lnTo>
                    <a:pt x="24426" y="12492"/>
                  </a:lnTo>
                  <a:lnTo>
                    <a:pt x="24426" y="12659"/>
                  </a:lnTo>
                  <a:lnTo>
                    <a:pt x="24482" y="12826"/>
                  </a:lnTo>
                  <a:lnTo>
                    <a:pt x="24705" y="13105"/>
                  </a:lnTo>
                  <a:lnTo>
                    <a:pt x="24928" y="13272"/>
                  </a:lnTo>
                  <a:lnTo>
                    <a:pt x="25095" y="13328"/>
                  </a:lnTo>
                  <a:lnTo>
                    <a:pt x="25430" y="13328"/>
                  </a:lnTo>
                  <a:lnTo>
                    <a:pt x="25597" y="13272"/>
                  </a:lnTo>
                  <a:lnTo>
                    <a:pt x="25876" y="13105"/>
                  </a:lnTo>
                  <a:lnTo>
                    <a:pt x="26043" y="12826"/>
                  </a:lnTo>
                  <a:lnTo>
                    <a:pt x="26099" y="12659"/>
                  </a:lnTo>
                  <a:lnTo>
                    <a:pt x="26099" y="12492"/>
                  </a:lnTo>
                  <a:lnTo>
                    <a:pt x="26099" y="12324"/>
                  </a:lnTo>
                  <a:lnTo>
                    <a:pt x="26043" y="12213"/>
                  </a:lnTo>
                  <a:lnTo>
                    <a:pt x="25876" y="11934"/>
                  </a:lnTo>
                  <a:lnTo>
                    <a:pt x="25597" y="11767"/>
                  </a:lnTo>
                  <a:lnTo>
                    <a:pt x="25430" y="11711"/>
                  </a:lnTo>
                  <a:close/>
                  <a:moveTo>
                    <a:pt x="28441" y="11711"/>
                  </a:moveTo>
                  <a:lnTo>
                    <a:pt x="28274" y="11767"/>
                  </a:lnTo>
                  <a:lnTo>
                    <a:pt x="27995" y="11934"/>
                  </a:lnTo>
                  <a:lnTo>
                    <a:pt x="27828" y="12213"/>
                  </a:lnTo>
                  <a:lnTo>
                    <a:pt x="27772" y="12324"/>
                  </a:lnTo>
                  <a:lnTo>
                    <a:pt x="27772" y="12492"/>
                  </a:lnTo>
                  <a:lnTo>
                    <a:pt x="27772" y="12659"/>
                  </a:lnTo>
                  <a:lnTo>
                    <a:pt x="27828" y="12826"/>
                  </a:lnTo>
                  <a:lnTo>
                    <a:pt x="27995" y="13105"/>
                  </a:lnTo>
                  <a:lnTo>
                    <a:pt x="28274" y="13272"/>
                  </a:lnTo>
                  <a:lnTo>
                    <a:pt x="28441" y="13328"/>
                  </a:lnTo>
                  <a:lnTo>
                    <a:pt x="28776" y="13328"/>
                  </a:lnTo>
                  <a:lnTo>
                    <a:pt x="28943" y="13272"/>
                  </a:lnTo>
                  <a:lnTo>
                    <a:pt x="29166" y="13105"/>
                  </a:lnTo>
                  <a:lnTo>
                    <a:pt x="29333" y="12826"/>
                  </a:lnTo>
                  <a:lnTo>
                    <a:pt x="29389" y="12659"/>
                  </a:lnTo>
                  <a:lnTo>
                    <a:pt x="29445" y="12492"/>
                  </a:lnTo>
                  <a:lnTo>
                    <a:pt x="29389" y="12324"/>
                  </a:lnTo>
                  <a:lnTo>
                    <a:pt x="29333" y="12213"/>
                  </a:lnTo>
                  <a:lnTo>
                    <a:pt x="29166" y="11934"/>
                  </a:lnTo>
                  <a:lnTo>
                    <a:pt x="28943" y="11767"/>
                  </a:lnTo>
                  <a:lnTo>
                    <a:pt x="28776" y="11711"/>
                  </a:lnTo>
                  <a:close/>
                  <a:moveTo>
                    <a:pt x="40152" y="11711"/>
                  </a:moveTo>
                  <a:lnTo>
                    <a:pt x="40041" y="11767"/>
                  </a:lnTo>
                  <a:lnTo>
                    <a:pt x="39762" y="11934"/>
                  </a:lnTo>
                  <a:lnTo>
                    <a:pt x="39595" y="12213"/>
                  </a:lnTo>
                  <a:lnTo>
                    <a:pt x="39539" y="12324"/>
                  </a:lnTo>
                  <a:lnTo>
                    <a:pt x="39539" y="12492"/>
                  </a:lnTo>
                  <a:lnTo>
                    <a:pt x="39539" y="12659"/>
                  </a:lnTo>
                  <a:lnTo>
                    <a:pt x="39595" y="12826"/>
                  </a:lnTo>
                  <a:lnTo>
                    <a:pt x="39762" y="13105"/>
                  </a:lnTo>
                  <a:lnTo>
                    <a:pt x="40041" y="13272"/>
                  </a:lnTo>
                  <a:lnTo>
                    <a:pt x="40152" y="13328"/>
                  </a:lnTo>
                  <a:lnTo>
                    <a:pt x="40487" y="13328"/>
                  </a:lnTo>
                  <a:lnTo>
                    <a:pt x="40654" y="13272"/>
                  </a:lnTo>
                  <a:lnTo>
                    <a:pt x="40933" y="13105"/>
                  </a:lnTo>
                  <a:lnTo>
                    <a:pt x="41100" y="12826"/>
                  </a:lnTo>
                  <a:lnTo>
                    <a:pt x="41156" y="12659"/>
                  </a:lnTo>
                  <a:lnTo>
                    <a:pt x="41156" y="12492"/>
                  </a:lnTo>
                  <a:lnTo>
                    <a:pt x="41156" y="12324"/>
                  </a:lnTo>
                  <a:lnTo>
                    <a:pt x="41100" y="12213"/>
                  </a:lnTo>
                  <a:lnTo>
                    <a:pt x="40933" y="11934"/>
                  </a:lnTo>
                  <a:lnTo>
                    <a:pt x="40654" y="11767"/>
                  </a:lnTo>
                  <a:lnTo>
                    <a:pt x="40487" y="11711"/>
                  </a:lnTo>
                  <a:close/>
                  <a:moveTo>
                    <a:pt x="48517" y="11711"/>
                  </a:moveTo>
                  <a:lnTo>
                    <a:pt x="48350" y="11767"/>
                  </a:lnTo>
                  <a:lnTo>
                    <a:pt x="48127" y="11934"/>
                  </a:lnTo>
                  <a:lnTo>
                    <a:pt x="47904" y="12213"/>
                  </a:lnTo>
                  <a:lnTo>
                    <a:pt x="47904" y="12324"/>
                  </a:lnTo>
                  <a:lnTo>
                    <a:pt x="47848" y="12492"/>
                  </a:lnTo>
                  <a:lnTo>
                    <a:pt x="47904" y="12659"/>
                  </a:lnTo>
                  <a:lnTo>
                    <a:pt x="47904" y="12826"/>
                  </a:lnTo>
                  <a:lnTo>
                    <a:pt x="48127" y="13105"/>
                  </a:lnTo>
                  <a:lnTo>
                    <a:pt x="48350" y="13272"/>
                  </a:lnTo>
                  <a:lnTo>
                    <a:pt x="48517" y="13328"/>
                  </a:lnTo>
                  <a:lnTo>
                    <a:pt x="48852" y="13328"/>
                  </a:lnTo>
                  <a:lnTo>
                    <a:pt x="49019" y="13272"/>
                  </a:lnTo>
                  <a:lnTo>
                    <a:pt x="49298" y="13105"/>
                  </a:lnTo>
                  <a:lnTo>
                    <a:pt x="49465" y="12826"/>
                  </a:lnTo>
                  <a:lnTo>
                    <a:pt x="49521" y="12659"/>
                  </a:lnTo>
                  <a:lnTo>
                    <a:pt x="49521" y="12492"/>
                  </a:lnTo>
                  <a:lnTo>
                    <a:pt x="49521" y="12324"/>
                  </a:lnTo>
                  <a:lnTo>
                    <a:pt x="49465" y="12213"/>
                  </a:lnTo>
                  <a:lnTo>
                    <a:pt x="49298" y="11934"/>
                  </a:lnTo>
                  <a:lnTo>
                    <a:pt x="49019" y="11767"/>
                  </a:lnTo>
                  <a:lnTo>
                    <a:pt x="48852" y="11711"/>
                  </a:lnTo>
                  <a:close/>
                  <a:moveTo>
                    <a:pt x="51808" y="11711"/>
                  </a:moveTo>
                  <a:lnTo>
                    <a:pt x="51696" y="11767"/>
                  </a:lnTo>
                  <a:lnTo>
                    <a:pt x="51417" y="11934"/>
                  </a:lnTo>
                  <a:lnTo>
                    <a:pt x="51250" y="12213"/>
                  </a:lnTo>
                  <a:lnTo>
                    <a:pt x="51194" y="12324"/>
                  </a:lnTo>
                  <a:lnTo>
                    <a:pt x="51194" y="12492"/>
                  </a:lnTo>
                  <a:lnTo>
                    <a:pt x="51194" y="12659"/>
                  </a:lnTo>
                  <a:lnTo>
                    <a:pt x="51250" y="12826"/>
                  </a:lnTo>
                  <a:lnTo>
                    <a:pt x="51417" y="13105"/>
                  </a:lnTo>
                  <a:lnTo>
                    <a:pt x="51696" y="13272"/>
                  </a:lnTo>
                  <a:lnTo>
                    <a:pt x="51808" y="13328"/>
                  </a:lnTo>
                  <a:lnTo>
                    <a:pt x="52142" y="13328"/>
                  </a:lnTo>
                  <a:lnTo>
                    <a:pt x="52309" y="13272"/>
                  </a:lnTo>
                  <a:lnTo>
                    <a:pt x="52588" y="13105"/>
                  </a:lnTo>
                  <a:lnTo>
                    <a:pt x="52756" y="12826"/>
                  </a:lnTo>
                  <a:lnTo>
                    <a:pt x="52811" y="12659"/>
                  </a:lnTo>
                  <a:lnTo>
                    <a:pt x="52811" y="12492"/>
                  </a:lnTo>
                  <a:lnTo>
                    <a:pt x="52811" y="12324"/>
                  </a:lnTo>
                  <a:lnTo>
                    <a:pt x="52756" y="12213"/>
                  </a:lnTo>
                  <a:lnTo>
                    <a:pt x="52588" y="11934"/>
                  </a:lnTo>
                  <a:lnTo>
                    <a:pt x="52309" y="11767"/>
                  </a:lnTo>
                  <a:lnTo>
                    <a:pt x="52142" y="11711"/>
                  </a:lnTo>
                  <a:close/>
                  <a:moveTo>
                    <a:pt x="56938" y="11711"/>
                  </a:moveTo>
                  <a:lnTo>
                    <a:pt x="56771" y="11767"/>
                  </a:lnTo>
                  <a:lnTo>
                    <a:pt x="56492" y="11934"/>
                  </a:lnTo>
                  <a:lnTo>
                    <a:pt x="56325" y="12213"/>
                  </a:lnTo>
                  <a:lnTo>
                    <a:pt x="56269" y="12324"/>
                  </a:lnTo>
                  <a:lnTo>
                    <a:pt x="56269" y="12492"/>
                  </a:lnTo>
                  <a:lnTo>
                    <a:pt x="56269" y="12659"/>
                  </a:lnTo>
                  <a:lnTo>
                    <a:pt x="56325" y="12826"/>
                  </a:lnTo>
                  <a:lnTo>
                    <a:pt x="56492" y="13105"/>
                  </a:lnTo>
                  <a:lnTo>
                    <a:pt x="56771" y="13272"/>
                  </a:lnTo>
                  <a:lnTo>
                    <a:pt x="56938" y="13328"/>
                  </a:lnTo>
                  <a:lnTo>
                    <a:pt x="57273" y="13328"/>
                  </a:lnTo>
                  <a:lnTo>
                    <a:pt x="57440" y="13272"/>
                  </a:lnTo>
                  <a:lnTo>
                    <a:pt x="57663" y="13105"/>
                  </a:lnTo>
                  <a:lnTo>
                    <a:pt x="57830" y="12826"/>
                  </a:lnTo>
                  <a:lnTo>
                    <a:pt x="57886" y="12659"/>
                  </a:lnTo>
                  <a:lnTo>
                    <a:pt x="57942" y="12492"/>
                  </a:lnTo>
                  <a:lnTo>
                    <a:pt x="57886" y="12324"/>
                  </a:lnTo>
                  <a:lnTo>
                    <a:pt x="57830" y="12213"/>
                  </a:lnTo>
                  <a:lnTo>
                    <a:pt x="57663" y="11934"/>
                  </a:lnTo>
                  <a:lnTo>
                    <a:pt x="57440" y="11767"/>
                  </a:lnTo>
                  <a:lnTo>
                    <a:pt x="57273" y="11711"/>
                  </a:lnTo>
                  <a:close/>
                  <a:moveTo>
                    <a:pt x="62013" y="11711"/>
                  </a:moveTo>
                  <a:lnTo>
                    <a:pt x="61846" y="11767"/>
                  </a:lnTo>
                  <a:lnTo>
                    <a:pt x="61567" y="11934"/>
                  </a:lnTo>
                  <a:lnTo>
                    <a:pt x="61399" y="12213"/>
                  </a:lnTo>
                  <a:lnTo>
                    <a:pt x="61344" y="12324"/>
                  </a:lnTo>
                  <a:lnTo>
                    <a:pt x="61344" y="12492"/>
                  </a:lnTo>
                  <a:lnTo>
                    <a:pt x="61344" y="12659"/>
                  </a:lnTo>
                  <a:lnTo>
                    <a:pt x="61399" y="12826"/>
                  </a:lnTo>
                  <a:lnTo>
                    <a:pt x="61567" y="13105"/>
                  </a:lnTo>
                  <a:lnTo>
                    <a:pt x="61846" y="13272"/>
                  </a:lnTo>
                  <a:lnTo>
                    <a:pt x="62013" y="13328"/>
                  </a:lnTo>
                  <a:lnTo>
                    <a:pt x="62347" y="13328"/>
                  </a:lnTo>
                  <a:lnTo>
                    <a:pt x="62515" y="13272"/>
                  </a:lnTo>
                  <a:lnTo>
                    <a:pt x="62738" y="13105"/>
                  </a:lnTo>
                  <a:lnTo>
                    <a:pt x="62961" y="12826"/>
                  </a:lnTo>
                  <a:lnTo>
                    <a:pt x="62961" y="12659"/>
                  </a:lnTo>
                  <a:lnTo>
                    <a:pt x="63017" y="12492"/>
                  </a:lnTo>
                  <a:lnTo>
                    <a:pt x="62961" y="12324"/>
                  </a:lnTo>
                  <a:lnTo>
                    <a:pt x="62961" y="12213"/>
                  </a:lnTo>
                  <a:lnTo>
                    <a:pt x="62738" y="11934"/>
                  </a:lnTo>
                  <a:lnTo>
                    <a:pt x="62515" y="11767"/>
                  </a:lnTo>
                  <a:lnTo>
                    <a:pt x="62347" y="11711"/>
                  </a:lnTo>
                  <a:close/>
                  <a:moveTo>
                    <a:pt x="72051" y="11711"/>
                  </a:moveTo>
                  <a:lnTo>
                    <a:pt x="71884" y="11767"/>
                  </a:lnTo>
                  <a:lnTo>
                    <a:pt x="71605" y="11934"/>
                  </a:lnTo>
                  <a:lnTo>
                    <a:pt x="71438" y="12213"/>
                  </a:lnTo>
                  <a:lnTo>
                    <a:pt x="71382" y="12324"/>
                  </a:lnTo>
                  <a:lnTo>
                    <a:pt x="71382" y="12492"/>
                  </a:lnTo>
                  <a:lnTo>
                    <a:pt x="71382" y="12659"/>
                  </a:lnTo>
                  <a:lnTo>
                    <a:pt x="71438" y="12826"/>
                  </a:lnTo>
                  <a:lnTo>
                    <a:pt x="71605" y="13105"/>
                  </a:lnTo>
                  <a:lnTo>
                    <a:pt x="71884" y="13272"/>
                  </a:lnTo>
                  <a:lnTo>
                    <a:pt x="72051" y="13328"/>
                  </a:lnTo>
                  <a:lnTo>
                    <a:pt x="72386" y="13328"/>
                  </a:lnTo>
                  <a:lnTo>
                    <a:pt x="72553" y="13272"/>
                  </a:lnTo>
                  <a:lnTo>
                    <a:pt x="72776" y="13105"/>
                  </a:lnTo>
                  <a:lnTo>
                    <a:pt x="72999" y="12826"/>
                  </a:lnTo>
                  <a:lnTo>
                    <a:pt x="72999" y="12659"/>
                  </a:lnTo>
                  <a:lnTo>
                    <a:pt x="73055" y="12492"/>
                  </a:lnTo>
                  <a:lnTo>
                    <a:pt x="72999" y="12324"/>
                  </a:lnTo>
                  <a:lnTo>
                    <a:pt x="72999" y="12213"/>
                  </a:lnTo>
                  <a:lnTo>
                    <a:pt x="72776" y="11934"/>
                  </a:lnTo>
                  <a:lnTo>
                    <a:pt x="72553" y="11767"/>
                  </a:lnTo>
                  <a:lnTo>
                    <a:pt x="72386" y="11711"/>
                  </a:lnTo>
                  <a:close/>
                  <a:moveTo>
                    <a:pt x="80472" y="11711"/>
                  </a:moveTo>
                  <a:lnTo>
                    <a:pt x="80304" y="11767"/>
                  </a:lnTo>
                  <a:lnTo>
                    <a:pt x="80081" y="11934"/>
                  </a:lnTo>
                  <a:lnTo>
                    <a:pt x="79914" y="12213"/>
                  </a:lnTo>
                  <a:lnTo>
                    <a:pt x="79858" y="12324"/>
                  </a:lnTo>
                  <a:lnTo>
                    <a:pt x="79803" y="12492"/>
                  </a:lnTo>
                  <a:lnTo>
                    <a:pt x="79858" y="12659"/>
                  </a:lnTo>
                  <a:lnTo>
                    <a:pt x="79914" y="12826"/>
                  </a:lnTo>
                  <a:lnTo>
                    <a:pt x="80081" y="13105"/>
                  </a:lnTo>
                  <a:lnTo>
                    <a:pt x="80304" y="13272"/>
                  </a:lnTo>
                  <a:lnTo>
                    <a:pt x="80472" y="13328"/>
                  </a:lnTo>
                  <a:lnTo>
                    <a:pt x="80806" y="13328"/>
                  </a:lnTo>
                  <a:lnTo>
                    <a:pt x="80974" y="13272"/>
                  </a:lnTo>
                  <a:lnTo>
                    <a:pt x="81252" y="13105"/>
                  </a:lnTo>
                  <a:lnTo>
                    <a:pt x="81420" y="12826"/>
                  </a:lnTo>
                  <a:lnTo>
                    <a:pt x="81476" y="12659"/>
                  </a:lnTo>
                  <a:lnTo>
                    <a:pt x="81476" y="12492"/>
                  </a:lnTo>
                  <a:lnTo>
                    <a:pt x="81476" y="12324"/>
                  </a:lnTo>
                  <a:lnTo>
                    <a:pt x="81420" y="12213"/>
                  </a:lnTo>
                  <a:lnTo>
                    <a:pt x="81252" y="11934"/>
                  </a:lnTo>
                  <a:lnTo>
                    <a:pt x="80974" y="11767"/>
                  </a:lnTo>
                  <a:lnTo>
                    <a:pt x="80806" y="11711"/>
                  </a:lnTo>
                  <a:close/>
                  <a:moveTo>
                    <a:pt x="90621" y="11711"/>
                  </a:moveTo>
                  <a:lnTo>
                    <a:pt x="90510" y="11767"/>
                  </a:lnTo>
                  <a:lnTo>
                    <a:pt x="90231" y="11934"/>
                  </a:lnTo>
                  <a:lnTo>
                    <a:pt x="90064" y="12213"/>
                  </a:lnTo>
                  <a:lnTo>
                    <a:pt x="90008" y="12324"/>
                  </a:lnTo>
                  <a:lnTo>
                    <a:pt x="90008" y="12492"/>
                  </a:lnTo>
                  <a:lnTo>
                    <a:pt x="90008" y="12659"/>
                  </a:lnTo>
                  <a:lnTo>
                    <a:pt x="90064" y="12826"/>
                  </a:lnTo>
                  <a:lnTo>
                    <a:pt x="90231" y="13105"/>
                  </a:lnTo>
                  <a:lnTo>
                    <a:pt x="90510" y="13272"/>
                  </a:lnTo>
                  <a:lnTo>
                    <a:pt x="90621" y="13328"/>
                  </a:lnTo>
                  <a:lnTo>
                    <a:pt x="90956" y="13328"/>
                  </a:lnTo>
                  <a:lnTo>
                    <a:pt x="91123" y="13272"/>
                  </a:lnTo>
                  <a:lnTo>
                    <a:pt x="91402" y="13105"/>
                  </a:lnTo>
                  <a:lnTo>
                    <a:pt x="91569" y="12826"/>
                  </a:lnTo>
                  <a:lnTo>
                    <a:pt x="91625" y="12659"/>
                  </a:lnTo>
                  <a:lnTo>
                    <a:pt x="91625" y="12492"/>
                  </a:lnTo>
                  <a:lnTo>
                    <a:pt x="91625" y="12324"/>
                  </a:lnTo>
                  <a:lnTo>
                    <a:pt x="91569" y="12213"/>
                  </a:lnTo>
                  <a:lnTo>
                    <a:pt x="91402" y="11934"/>
                  </a:lnTo>
                  <a:lnTo>
                    <a:pt x="91123" y="11767"/>
                  </a:lnTo>
                  <a:lnTo>
                    <a:pt x="90956" y="11711"/>
                  </a:lnTo>
                  <a:close/>
                  <a:moveTo>
                    <a:pt x="98986" y="11711"/>
                  </a:moveTo>
                  <a:lnTo>
                    <a:pt x="98875" y="11767"/>
                  </a:lnTo>
                  <a:lnTo>
                    <a:pt x="98596" y="11934"/>
                  </a:lnTo>
                  <a:lnTo>
                    <a:pt x="98429" y="12213"/>
                  </a:lnTo>
                  <a:lnTo>
                    <a:pt x="98373" y="12324"/>
                  </a:lnTo>
                  <a:lnTo>
                    <a:pt x="98373" y="12492"/>
                  </a:lnTo>
                  <a:lnTo>
                    <a:pt x="98373" y="12659"/>
                  </a:lnTo>
                  <a:lnTo>
                    <a:pt x="98429" y="12826"/>
                  </a:lnTo>
                  <a:lnTo>
                    <a:pt x="98596" y="13105"/>
                  </a:lnTo>
                  <a:lnTo>
                    <a:pt x="98875" y="13272"/>
                  </a:lnTo>
                  <a:lnTo>
                    <a:pt x="98986" y="13328"/>
                  </a:lnTo>
                  <a:lnTo>
                    <a:pt x="99321" y="13328"/>
                  </a:lnTo>
                  <a:lnTo>
                    <a:pt x="99488" y="13272"/>
                  </a:lnTo>
                  <a:lnTo>
                    <a:pt x="99767" y="13105"/>
                  </a:lnTo>
                  <a:lnTo>
                    <a:pt x="99934" y="12826"/>
                  </a:lnTo>
                  <a:lnTo>
                    <a:pt x="99990" y="12659"/>
                  </a:lnTo>
                  <a:lnTo>
                    <a:pt x="99990" y="12492"/>
                  </a:lnTo>
                  <a:lnTo>
                    <a:pt x="99990" y="12324"/>
                  </a:lnTo>
                  <a:lnTo>
                    <a:pt x="99934" y="12213"/>
                  </a:lnTo>
                  <a:lnTo>
                    <a:pt x="99767" y="11934"/>
                  </a:lnTo>
                  <a:lnTo>
                    <a:pt x="99488" y="11767"/>
                  </a:lnTo>
                  <a:lnTo>
                    <a:pt x="99321" y="11711"/>
                  </a:lnTo>
                  <a:close/>
                  <a:moveTo>
                    <a:pt x="109080" y="11711"/>
                  </a:moveTo>
                  <a:lnTo>
                    <a:pt x="108969" y="11767"/>
                  </a:lnTo>
                  <a:lnTo>
                    <a:pt x="108690" y="11934"/>
                  </a:lnTo>
                  <a:lnTo>
                    <a:pt x="108523" y="12213"/>
                  </a:lnTo>
                  <a:lnTo>
                    <a:pt x="108467" y="12324"/>
                  </a:lnTo>
                  <a:lnTo>
                    <a:pt x="108467" y="12492"/>
                  </a:lnTo>
                  <a:lnTo>
                    <a:pt x="108467" y="12659"/>
                  </a:lnTo>
                  <a:lnTo>
                    <a:pt x="108523" y="12826"/>
                  </a:lnTo>
                  <a:lnTo>
                    <a:pt x="108690" y="13105"/>
                  </a:lnTo>
                  <a:lnTo>
                    <a:pt x="108969" y="13272"/>
                  </a:lnTo>
                  <a:lnTo>
                    <a:pt x="109080" y="13328"/>
                  </a:lnTo>
                  <a:lnTo>
                    <a:pt x="109415" y="13328"/>
                  </a:lnTo>
                  <a:lnTo>
                    <a:pt x="109582" y="13272"/>
                  </a:lnTo>
                  <a:lnTo>
                    <a:pt x="109861" y="13105"/>
                  </a:lnTo>
                  <a:lnTo>
                    <a:pt x="110028" y="12826"/>
                  </a:lnTo>
                  <a:lnTo>
                    <a:pt x="110084" y="12659"/>
                  </a:lnTo>
                  <a:lnTo>
                    <a:pt x="110084" y="12492"/>
                  </a:lnTo>
                  <a:lnTo>
                    <a:pt x="110084" y="12324"/>
                  </a:lnTo>
                  <a:lnTo>
                    <a:pt x="110028" y="12213"/>
                  </a:lnTo>
                  <a:lnTo>
                    <a:pt x="109861" y="11934"/>
                  </a:lnTo>
                  <a:lnTo>
                    <a:pt x="109582" y="11767"/>
                  </a:lnTo>
                  <a:lnTo>
                    <a:pt x="109415" y="11711"/>
                  </a:lnTo>
                  <a:close/>
                  <a:moveTo>
                    <a:pt x="112482" y="11711"/>
                  </a:moveTo>
                  <a:lnTo>
                    <a:pt x="112315" y="11767"/>
                  </a:lnTo>
                  <a:lnTo>
                    <a:pt x="112036" y="11934"/>
                  </a:lnTo>
                  <a:lnTo>
                    <a:pt x="111869" y="12213"/>
                  </a:lnTo>
                  <a:lnTo>
                    <a:pt x="111813" y="12324"/>
                  </a:lnTo>
                  <a:lnTo>
                    <a:pt x="111813" y="12492"/>
                  </a:lnTo>
                  <a:lnTo>
                    <a:pt x="111813" y="12659"/>
                  </a:lnTo>
                  <a:lnTo>
                    <a:pt x="111869" y="12826"/>
                  </a:lnTo>
                  <a:lnTo>
                    <a:pt x="112036" y="13105"/>
                  </a:lnTo>
                  <a:lnTo>
                    <a:pt x="112315" y="13272"/>
                  </a:lnTo>
                  <a:lnTo>
                    <a:pt x="112482" y="13328"/>
                  </a:lnTo>
                  <a:lnTo>
                    <a:pt x="112817" y="13328"/>
                  </a:lnTo>
                  <a:lnTo>
                    <a:pt x="112984" y="13272"/>
                  </a:lnTo>
                  <a:lnTo>
                    <a:pt x="113207" y="13105"/>
                  </a:lnTo>
                  <a:lnTo>
                    <a:pt x="113430" y="12826"/>
                  </a:lnTo>
                  <a:lnTo>
                    <a:pt x="113430" y="12659"/>
                  </a:lnTo>
                  <a:lnTo>
                    <a:pt x="113486" y="12492"/>
                  </a:lnTo>
                  <a:lnTo>
                    <a:pt x="113430" y="12324"/>
                  </a:lnTo>
                  <a:lnTo>
                    <a:pt x="113430" y="12213"/>
                  </a:lnTo>
                  <a:lnTo>
                    <a:pt x="113207" y="11934"/>
                  </a:lnTo>
                  <a:lnTo>
                    <a:pt x="112984" y="11767"/>
                  </a:lnTo>
                  <a:lnTo>
                    <a:pt x="112817" y="11711"/>
                  </a:lnTo>
                  <a:close/>
                  <a:moveTo>
                    <a:pt x="115828" y="11711"/>
                  </a:moveTo>
                  <a:lnTo>
                    <a:pt x="115661" y="11767"/>
                  </a:lnTo>
                  <a:lnTo>
                    <a:pt x="115438" y="11934"/>
                  </a:lnTo>
                  <a:lnTo>
                    <a:pt x="115270" y="12213"/>
                  </a:lnTo>
                  <a:lnTo>
                    <a:pt x="115215" y="12324"/>
                  </a:lnTo>
                  <a:lnTo>
                    <a:pt x="115159" y="12492"/>
                  </a:lnTo>
                  <a:lnTo>
                    <a:pt x="115215" y="12659"/>
                  </a:lnTo>
                  <a:lnTo>
                    <a:pt x="115270" y="12826"/>
                  </a:lnTo>
                  <a:lnTo>
                    <a:pt x="115438" y="13105"/>
                  </a:lnTo>
                  <a:lnTo>
                    <a:pt x="115661" y="13272"/>
                  </a:lnTo>
                  <a:lnTo>
                    <a:pt x="115828" y="13328"/>
                  </a:lnTo>
                  <a:lnTo>
                    <a:pt x="116163" y="13328"/>
                  </a:lnTo>
                  <a:lnTo>
                    <a:pt x="116330" y="13272"/>
                  </a:lnTo>
                  <a:lnTo>
                    <a:pt x="116609" y="13105"/>
                  </a:lnTo>
                  <a:lnTo>
                    <a:pt x="116776" y="12826"/>
                  </a:lnTo>
                  <a:lnTo>
                    <a:pt x="116832" y="12659"/>
                  </a:lnTo>
                  <a:lnTo>
                    <a:pt x="116832" y="12492"/>
                  </a:lnTo>
                  <a:lnTo>
                    <a:pt x="116832" y="12324"/>
                  </a:lnTo>
                  <a:lnTo>
                    <a:pt x="116776" y="12213"/>
                  </a:lnTo>
                  <a:lnTo>
                    <a:pt x="116609" y="11934"/>
                  </a:lnTo>
                  <a:lnTo>
                    <a:pt x="116330" y="11767"/>
                  </a:lnTo>
                  <a:lnTo>
                    <a:pt x="116163" y="11711"/>
                  </a:lnTo>
                  <a:close/>
                  <a:moveTo>
                    <a:pt x="120903" y="11711"/>
                  </a:moveTo>
                  <a:lnTo>
                    <a:pt x="120736" y="11767"/>
                  </a:lnTo>
                  <a:lnTo>
                    <a:pt x="120512" y="11934"/>
                  </a:lnTo>
                  <a:lnTo>
                    <a:pt x="120345" y="12213"/>
                  </a:lnTo>
                  <a:lnTo>
                    <a:pt x="120289" y="12324"/>
                  </a:lnTo>
                  <a:lnTo>
                    <a:pt x="120234" y="12492"/>
                  </a:lnTo>
                  <a:lnTo>
                    <a:pt x="120289" y="12659"/>
                  </a:lnTo>
                  <a:lnTo>
                    <a:pt x="120345" y="12826"/>
                  </a:lnTo>
                  <a:lnTo>
                    <a:pt x="120512" y="13105"/>
                  </a:lnTo>
                  <a:lnTo>
                    <a:pt x="120736" y="13272"/>
                  </a:lnTo>
                  <a:lnTo>
                    <a:pt x="120903" y="13328"/>
                  </a:lnTo>
                  <a:lnTo>
                    <a:pt x="121237" y="13328"/>
                  </a:lnTo>
                  <a:lnTo>
                    <a:pt x="121405" y="13272"/>
                  </a:lnTo>
                  <a:lnTo>
                    <a:pt x="121684" y="13105"/>
                  </a:lnTo>
                  <a:lnTo>
                    <a:pt x="121851" y="12826"/>
                  </a:lnTo>
                  <a:lnTo>
                    <a:pt x="121907" y="12659"/>
                  </a:lnTo>
                  <a:lnTo>
                    <a:pt x="121907" y="12492"/>
                  </a:lnTo>
                  <a:lnTo>
                    <a:pt x="121907" y="12324"/>
                  </a:lnTo>
                  <a:lnTo>
                    <a:pt x="121851" y="12213"/>
                  </a:lnTo>
                  <a:lnTo>
                    <a:pt x="121684" y="11934"/>
                  </a:lnTo>
                  <a:lnTo>
                    <a:pt x="121405" y="11767"/>
                  </a:lnTo>
                  <a:lnTo>
                    <a:pt x="121237" y="11711"/>
                  </a:lnTo>
                  <a:close/>
                  <a:moveTo>
                    <a:pt x="124249" y="11711"/>
                  </a:moveTo>
                  <a:lnTo>
                    <a:pt x="124082" y="11767"/>
                  </a:lnTo>
                  <a:lnTo>
                    <a:pt x="123803" y="11934"/>
                  </a:lnTo>
                  <a:lnTo>
                    <a:pt x="123635" y="12213"/>
                  </a:lnTo>
                  <a:lnTo>
                    <a:pt x="123580" y="12324"/>
                  </a:lnTo>
                  <a:lnTo>
                    <a:pt x="123580" y="12492"/>
                  </a:lnTo>
                  <a:lnTo>
                    <a:pt x="123580" y="12659"/>
                  </a:lnTo>
                  <a:lnTo>
                    <a:pt x="123635" y="12826"/>
                  </a:lnTo>
                  <a:lnTo>
                    <a:pt x="123803" y="13105"/>
                  </a:lnTo>
                  <a:lnTo>
                    <a:pt x="124082" y="13272"/>
                  </a:lnTo>
                  <a:lnTo>
                    <a:pt x="124249" y="13328"/>
                  </a:lnTo>
                  <a:lnTo>
                    <a:pt x="124583" y="13328"/>
                  </a:lnTo>
                  <a:lnTo>
                    <a:pt x="124751" y="13272"/>
                  </a:lnTo>
                  <a:lnTo>
                    <a:pt x="124974" y="13105"/>
                  </a:lnTo>
                  <a:lnTo>
                    <a:pt x="125197" y="12826"/>
                  </a:lnTo>
                  <a:lnTo>
                    <a:pt x="125253" y="12659"/>
                  </a:lnTo>
                  <a:lnTo>
                    <a:pt x="125253" y="12492"/>
                  </a:lnTo>
                  <a:lnTo>
                    <a:pt x="125253" y="12324"/>
                  </a:lnTo>
                  <a:lnTo>
                    <a:pt x="125197" y="12213"/>
                  </a:lnTo>
                  <a:lnTo>
                    <a:pt x="124974" y="11934"/>
                  </a:lnTo>
                  <a:lnTo>
                    <a:pt x="124751" y="11767"/>
                  </a:lnTo>
                  <a:lnTo>
                    <a:pt x="124583" y="11711"/>
                  </a:lnTo>
                  <a:close/>
                  <a:moveTo>
                    <a:pt x="136016" y="11711"/>
                  </a:moveTo>
                  <a:lnTo>
                    <a:pt x="135848" y="11767"/>
                  </a:lnTo>
                  <a:lnTo>
                    <a:pt x="135570" y="11934"/>
                  </a:lnTo>
                  <a:lnTo>
                    <a:pt x="135402" y="12213"/>
                  </a:lnTo>
                  <a:lnTo>
                    <a:pt x="135346" y="12324"/>
                  </a:lnTo>
                  <a:lnTo>
                    <a:pt x="135346" y="12492"/>
                  </a:lnTo>
                  <a:lnTo>
                    <a:pt x="135346" y="12659"/>
                  </a:lnTo>
                  <a:lnTo>
                    <a:pt x="135402" y="12826"/>
                  </a:lnTo>
                  <a:lnTo>
                    <a:pt x="135570" y="13105"/>
                  </a:lnTo>
                  <a:lnTo>
                    <a:pt x="135848" y="13272"/>
                  </a:lnTo>
                  <a:lnTo>
                    <a:pt x="136016" y="13328"/>
                  </a:lnTo>
                  <a:lnTo>
                    <a:pt x="136350" y="13328"/>
                  </a:lnTo>
                  <a:lnTo>
                    <a:pt x="136462" y="13272"/>
                  </a:lnTo>
                  <a:lnTo>
                    <a:pt x="136741" y="13105"/>
                  </a:lnTo>
                  <a:lnTo>
                    <a:pt x="136908" y="12826"/>
                  </a:lnTo>
                  <a:lnTo>
                    <a:pt x="136964" y="12659"/>
                  </a:lnTo>
                  <a:lnTo>
                    <a:pt x="137019" y="12492"/>
                  </a:lnTo>
                  <a:lnTo>
                    <a:pt x="136964" y="12324"/>
                  </a:lnTo>
                  <a:lnTo>
                    <a:pt x="136908" y="12213"/>
                  </a:lnTo>
                  <a:lnTo>
                    <a:pt x="136741" y="11934"/>
                  </a:lnTo>
                  <a:lnTo>
                    <a:pt x="136462" y="11767"/>
                  </a:lnTo>
                  <a:lnTo>
                    <a:pt x="136350" y="11711"/>
                  </a:lnTo>
                  <a:close/>
                  <a:moveTo>
                    <a:pt x="144325" y="11711"/>
                  </a:moveTo>
                  <a:lnTo>
                    <a:pt x="144158" y="11767"/>
                  </a:lnTo>
                  <a:lnTo>
                    <a:pt x="143935" y="11934"/>
                  </a:lnTo>
                  <a:lnTo>
                    <a:pt x="143712" y="12213"/>
                  </a:lnTo>
                  <a:lnTo>
                    <a:pt x="143656" y="12324"/>
                  </a:lnTo>
                  <a:lnTo>
                    <a:pt x="143656" y="12492"/>
                  </a:lnTo>
                  <a:lnTo>
                    <a:pt x="143656" y="12659"/>
                  </a:lnTo>
                  <a:lnTo>
                    <a:pt x="143712" y="12826"/>
                  </a:lnTo>
                  <a:lnTo>
                    <a:pt x="143935" y="13105"/>
                  </a:lnTo>
                  <a:lnTo>
                    <a:pt x="144158" y="13272"/>
                  </a:lnTo>
                  <a:lnTo>
                    <a:pt x="144325" y="13328"/>
                  </a:lnTo>
                  <a:lnTo>
                    <a:pt x="144660" y="13328"/>
                  </a:lnTo>
                  <a:lnTo>
                    <a:pt x="144827" y="13272"/>
                  </a:lnTo>
                  <a:lnTo>
                    <a:pt x="145106" y="13105"/>
                  </a:lnTo>
                  <a:lnTo>
                    <a:pt x="145273" y="12826"/>
                  </a:lnTo>
                  <a:lnTo>
                    <a:pt x="145329" y="12659"/>
                  </a:lnTo>
                  <a:lnTo>
                    <a:pt x="145329" y="12492"/>
                  </a:lnTo>
                  <a:lnTo>
                    <a:pt x="145329" y="12324"/>
                  </a:lnTo>
                  <a:lnTo>
                    <a:pt x="145273" y="12213"/>
                  </a:lnTo>
                  <a:lnTo>
                    <a:pt x="145106" y="11934"/>
                  </a:lnTo>
                  <a:lnTo>
                    <a:pt x="144827" y="11767"/>
                  </a:lnTo>
                  <a:lnTo>
                    <a:pt x="144660" y="11711"/>
                  </a:lnTo>
                  <a:close/>
                  <a:moveTo>
                    <a:pt x="147615" y="11711"/>
                  </a:moveTo>
                  <a:lnTo>
                    <a:pt x="147504" y="11767"/>
                  </a:lnTo>
                  <a:lnTo>
                    <a:pt x="147225" y="11934"/>
                  </a:lnTo>
                  <a:lnTo>
                    <a:pt x="147058" y="12213"/>
                  </a:lnTo>
                  <a:lnTo>
                    <a:pt x="147002" y="12324"/>
                  </a:lnTo>
                  <a:lnTo>
                    <a:pt x="147002" y="12492"/>
                  </a:lnTo>
                  <a:lnTo>
                    <a:pt x="147002" y="12659"/>
                  </a:lnTo>
                  <a:lnTo>
                    <a:pt x="147058" y="12826"/>
                  </a:lnTo>
                  <a:lnTo>
                    <a:pt x="147225" y="13105"/>
                  </a:lnTo>
                  <a:lnTo>
                    <a:pt x="147504" y="13272"/>
                  </a:lnTo>
                  <a:lnTo>
                    <a:pt x="147615" y="13328"/>
                  </a:lnTo>
                  <a:lnTo>
                    <a:pt x="147950" y="13328"/>
                  </a:lnTo>
                  <a:lnTo>
                    <a:pt x="148117" y="13272"/>
                  </a:lnTo>
                  <a:lnTo>
                    <a:pt x="148396" y="13105"/>
                  </a:lnTo>
                  <a:lnTo>
                    <a:pt x="148563" y="12826"/>
                  </a:lnTo>
                  <a:lnTo>
                    <a:pt x="148619" y="12659"/>
                  </a:lnTo>
                  <a:lnTo>
                    <a:pt x="148619" y="12492"/>
                  </a:lnTo>
                  <a:lnTo>
                    <a:pt x="148619" y="12324"/>
                  </a:lnTo>
                  <a:lnTo>
                    <a:pt x="148563" y="12213"/>
                  </a:lnTo>
                  <a:lnTo>
                    <a:pt x="148396" y="11934"/>
                  </a:lnTo>
                  <a:lnTo>
                    <a:pt x="148117" y="11767"/>
                  </a:lnTo>
                  <a:lnTo>
                    <a:pt x="147950" y="11711"/>
                  </a:lnTo>
                  <a:close/>
                  <a:moveTo>
                    <a:pt x="152746" y="11711"/>
                  </a:moveTo>
                  <a:lnTo>
                    <a:pt x="152578" y="11767"/>
                  </a:lnTo>
                  <a:lnTo>
                    <a:pt x="152300" y="11934"/>
                  </a:lnTo>
                  <a:lnTo>
                    <a:pt x="152132" y="12213"/>
                  </a:lnTo>
                  <a:lnTo>
                    <a:pt x="152077" y="12324"/>
                  </a:lnTo>
                  <a:lnTo>
                    <a:pt x="152077" y="12492"/>
                  </a:lnTo>
                  <a:lnTo>
                    <a:pt x="152077" y="12659"/>
                  </a:lnTo>
                  <a:lnTo>
                    <a:pt x="152132" y="12826"/>
                  </a:lnTo>
                  <a:lnTo>
                    <a:pt x="152300" y="13105"/>
                  </a:lnTo>
                  <a:lnTo>
                    <a:pt x="152578" y="13272"/>
                  </a:lnTo>
                  <a:lnTo>
                    <a:pt x="152746" y="13328"/>
                  </a:lnTo>
                  <a:lnTo>
                    <a:pt x="153080" y="13328"/>
                  </a:lnTo>
                  <a:lnTo>
                    <a:pt x="153192" y="13272"/>
                  </a:lnTo>
                  <a:lnTo>
                    <a:pt x="153471" y="13105"/>
                  </a:lnTo>
                  <a:lnTo>
                    <a:pt x="153638" y="12826"/>
                  </a:lnTo>
                  <a:lnTo>
                    <a:pt x="153694" y="12659"/>
                  </a:lnTo>
                  <a:lnTo>
                    <a:pt x="153694" y="12492"/>
                  </a:lnTo>
                  <a:lnTo>
                    <a:pt x="153694" y="12324"/>
                  </a:lnTo>
                  <a:lnTo>
                    <a:pt x="153638" y="12213"/>
                  </a:lnTo>
                  <a:lnTo>
                    <a:pt x="153471" y="11934"/>
                  </a:lnTo>
                  <a:lnTo>
                    <a:pt x="153192" y="11767"/>
                  </a:lnTo>
                  <a:lnTo>
                    <a:pt x="153080" y="11711"/>
                  </a:lnTo>
                  <a:close/>
                  <a:moveTo>
                    <a:pt x="157821" y="11711"/>
                  </a:moveTo>
                  <a:lnTo>
                    <a:pt x="157653" y="11767"/>
                  </a:lnTo>
                  <a:lnTo>
                    <a:pt x="157374" y="11934"/>
                  </a:lnTo>
                  <a:lnTo>
                    <a:pt x="157207" y="12213"/>
                  </a:lnTo>
                  <a:lnTo>
                    <a:pt x="157151" y="12324"/>
                  </a:lnTo>
                  <a:lnTo>
                    <a:pt x="157151" y="12492"/>
                  </a:lnTo>
                  <a:lnTo>
                    <a:pt x="157151" y="12659"/>
                  </a:lnTo>
                  <a:lnTo>
                    <a:pt x="157207" y="12826"/>
                  </a:lnTo>
                  <a:lnTo>
                    <a:pt x="157374" y="13105"/>
                  </a:lnTo>
                  <a:lnTo>
                    <a:pt x="157653" y="13272"/>
                  </a:lnTo>
                  <a:lnTo>
                    <a:pt x="157821" y="13328"/>
                  </a:lnTo>
                  <a:lnTo>
                    <a:pt x="158155" y="13328"/>
                  </a:lnTo>
                  <a:lnTo>
                    <a:pt x="158322" y="13272"/>
                  </a:lnTo>
                  <a:lnTo>
                    <a:pt x="158546" y="13105"/>
                  </a:lnTo>
                  <a:lnTo>
                    <a:pt x="158713" y="12826"/>
                  </a:lnTo>
                  <a:lnTo>
                    <a:pt x="158769" y="12659"/>
                  </a:lnTo>
                  <a:lnTo>
                    <a:pt x="158824" y="12492"/>
                  </a:lnTo>
                  <a:lnTo>
                    <a:pt x="158769" y="12324"/>
                  </a:lnTo>
                  <a:lnTo>
                    <a:pt x="158713" y="12213"/>
                  </a:lnTo>
                  <a:lnTo>
                    <a:pt x="158546" y="11934"/>
                  </a:lnTo>
                  <a:lnTo>
                    <a:pt x="158322" y="11767"/>
                  </a:lnTo>
                  <a:lnTo>
                    <a:pt x="158155" y="11711"/>
                  </a:lnTo>
                  <a:close/>
                  <a:moveTo>
                    <a:pt x="167859" y="11711"/>
                  </a:moveTo>
                  <a:lnTo>
                    <a:pt x="167691" y="11767"/>
                  </a:lnTo>
                  <a:lnTo>
                    <a:pt x="167412" y="11934"/>
                  </a:lnTo>
                  <a:lnTo>
                    <a:pt x="167245" y="12213"/>
                  </a:lnTo>
                  <a:lnTo>
                    <a:pt x="167189" y="12324"/>
                  </a:lnTo>
                  <a:lnTo>
                    <a:pt x="167189" y="12492"/>
                  </a:lnTo>
                  <a:lnTo>
                    <a:pt x="167189" y="12659"/>
                  </a:lnTo>
                  <a:lnTo>
                    <a:pt x="167245" y="12826"/>
                  </a:lnTo>
                  <a:lnTo>
                    <a:pt x="167412" y="13105"/>
                  </a:lnTo>
                  <a:lnTo>
                    <a:pt x="167691" y="13272"/>
                  </a:lnTo>
                  <a:lnTo>
                    <a:pt x="167859" y="13328"/>
                  </a:lnTo>
                  <a:lnTo>
                    <a:pt x="168193" y="13328"/>
                  </a:lnTo>
                  <a:lnTo>
                    <a:pt x="168361" y="13272"/>
                  </a:lnTo>
                  <a:lnTo>
                    <a:pt x="168584" y="13105"/>
                  </a:lnTo>
                  <a:lnTo>
                    <a:pt x="168751" y="12826"/>
                  </a:lnTo>
                  <a:lnTo>
                    <a:pt x="168807" y="12659"/>
                  </a:lnTo>
                  <a:lnTo>
                    <a:pt x="168862" y="12492"/>
                  </a:lnTo>
                  <a:lnTo>
                    <a:pt x="168807" y="12324"/>
                  </a:lnTo>
                  <a:lnTo>
                    <a:pt x="168751" y="12213"/>
                  </a:lnTo>
                  <a:lnTo>
                    <a:pt x="168584" y="11934"/>
                  </a:lnTo>
                  <a:lnTo>
                    <a:pt x="168361" y="11767"/>
                  </a:lnTo>
                  <a:lnTo>
                    <a:pt x="168193" y="11711"/>
                  </a:lnTo>
                  <a:close/>
                  <a:moveTo>
                    <a:pt x="176279" y="11711"/>
                  </a:moveTo>
                  <a:lnTo>
                    <a:pt x="176112" y="11767"/>
                  </a:lnTo>
                  <a:lnTo>
                    <a:pt x="175889" y="11934"/>
                  </a:lnTo>
                  <a:lnTo>
                    <a:pt x="175666" y="12213"/>
                  </a:lnTo>
                  <a:lnTo>
                    <a:pt x="175666" y="12324"/>
                  </a:lnTo>
                  <a:lnTo>
                    <a:pt x="175610" y="12492"/>
                  </a:lnTo>
                  <a:lnTo>
                    <a:pt x="175666" y="12659"/>
                  </a:lnTo>
                  <a:lnTo>
                    <a:pt x="175666" y="12826"/>
                  </a:lnTo>
                  <a:lnTo>
                    <a:pt x="175889" y="13105"/>
                  </a:lnTo>
                  <a:lnTo>
                    <a:pt x="176112" y="13272"/>
                  </a:lnTo>
                  <a:lnTo>
                    <a:pt x="176279" y="13328"/>
                  </a:lnTo>
                  <a:lnTo>
                    <a:pt x="176614" y="13328"/>
                  </a:lnTo>
                  <a:lnTo>
                    <a:pt x="176781" y="13272"/>
                  </a:lnTo>
                  <a:lnTo>
                    <a:pt x="177060" y="13105"/>
                  </a:lnTo>
                  <a:lnTo>
                    <a:pt x="177227" y="12826"/>
                  </a:lnTo>
                  <a:lnTo>
                    <a:pt x="177283" y="12659"/>
                  </a:lnTo>
                  <a:lnTo>
                    <a:pt x="177283" y="12492"/>
                  </a:lnTo>
                  <a:lnTo>
                    <a:pt x="177283" y="12324"/>
                  </a:lnTo>
                  <a:lnTo>
                    <a:pt x="177227" y="12213"/>
                  </a:lnTo>
                  <a:lnTo>
                    <a:pt x="177060" y="11934"/>
                  </a:lnTo>
                  <a:lnTo>
                    <a:pt x="176781" y="11767"/>
                  </a:lnTo>
                  <a:lnTo>
                    <a:pt x="176614" y="11711"/>
                  </a:lnTo>
                  <a:close/>
                  <a:moveTo>
                    <a:pt x="186429" y="11711"/>
                  </a:moveTo>
                  <a:lnTo>
                    <a:pt x="186317" y="11767"/>
                  </a:lnTo>
                  <a:lnTo>
                    <a:pt x="186039" y="11934"/>
                  </a:lnTo>
                  <a:lnTo>
                    <a:pt x="185871" y="12213"/>
                  </a:lnTo>
                  <a:lnTo>
                    <a:pt x="185816" y="12324"/>
                  </a:lnTo>
                  <a:lnTo>
                    <a:pt x="185760" y="12492"/>
                  </a:lnTo>
                  <a:lnTo>
                    <a:pt x="185816" y="12659"/>
                  </a:lnTo>
                  <a:lnTo>
                    <a:pt x="185871" y="12826"/>
                  </a:lnTo>
                  <a:lnTo>
                    <a:pt x="186039" y="13105"/>
                  </a:lnTo>
                  <a:lnTo>
                    <a:pt x="186317" y="13272"/>
                  </a:lnTo>
                  <a:lnTo>
                    <a:pt x="186429" y="13328"/>
                  </a:lnTo>
                  <a:lnTo>
                    <a:pt x="186764" y="13328"/>
                  </a:lnTo>
                  <a:lnTo>
                    <a:pt x="186931" y="13272"/>
                  </a:lnTo>
                  <a:lnTo>
                    <a:pt x="187210" y="13105"/>
                  </a:lnTo>
                  <a:lnTo>
                    <a:pt x="187377" y="12826"/>
                  </a:lnTo>
                  <a:lnTo>
                    <a:pt x="187433" y="12659"/>
                  </a:lnTo>
                  <a:lnTo>
                    <a:pt x="187433" y="12492"/>
                  </a:lnTo>
                  <a:lnTo>
                    <a:pt x="187433" y="12324"/>
                  </a:lnTo>
                  <a:lnTo>
                    <a:pt x="187377" y="12213"/>
                  </a:lnTo>
                  <a:lnTo>
                    <a:pt x="187210" y="11934"/>
                  </a:lnTo>
                  <a:lnTo>
                    <a:pt x="186931" y="11767"/>
                  </a:lnTo>
                  <a:lnTo>
                    <a:pt x="186764" y="11711"/>
                  </a:lnTo>
                  <a:close/>
                  <a:moveTo>
                    <a:pt x="194794" y="11711"/>
                  </a:moveTo>
                  <a:lnTo>
                    <a:pt x="194683" y="11767"/>
                  </a:lnTo>
                  <a:lnTo>
                    <a:pt x="194404" y="11934"/>
                  </a:lnTo>
                  <a:lnTo>
                    <a:pt x="194236" y="12213"/>
                  </a:lnTo>
                  <a:lnTo>
                    <a:pt x="194181" y="12324"/>
                  </a:lnTo>
                  <a:lnTo>
                    <a:pt x="194125" y="12492"/>
                  </a:lnTo>
                  <a:lnTo>
                    <a:pt x="194181" y="12659"/>
                  </a:lnTo>
                  <a:lnTo>
                    <a:pt x="194236" y="12826"/>
                  </a:lnTo>
                  <a:lnTo>
                    <a:pt x="194404" y="13105"/>
                  </a:lnTo>
                  <a:lnTo>
                    <a:pt x="194683" y="13272"/>
                  </a:lnTo>
                  <a:lnTo>
                    <a:pt x="194794" y="13328"/>
                  </a:lnTo>
                  <a:lnTo>
                    <a:pt x="195129" y="13328"/>
                  </a:lnTo>
                  <a:lnTo>
                    <a:pt x="195296" y="13272"/>
                  </a:lnTo>
                  <a:lnTo>
                    <a:pt x="195575" y="13105"/>
                  </a:lnTo>
                  <a:lnTo>
                    <a:pt x="195742" y="12826"/>
                  </a:lnTo>
                  <a:lnTo>
                    <a:pt x="195798" y="12659"/>
                  </a:lnTo>
                  <a:lnTo>
                    <a:pt x="195798" y="12492"/>
                  </a:lnTo>
                  <a:lnTo>
                    <a:pt x="195798" y="12324"/>
                  </a:lnTo>
                  <a:lnTo>
                    <a:pt x="195742" y="12213"/>
                  </a:lnTo>
                  <a:lnTo>
                    <a:pt x="195575" y="11934"/>
                  </a:lnTo>
                  <a:lnTo>
                    <a:pt x="195296" y="11767"/>
                  </a:lnTo>
                  <a:lnTo>
                    <a:pt x="195129" y="11711"/>
                  </a:lnTo>
                  <a:close/>
                  <a:moveTo>
                    <a:pt x="204888" y="11711"/>
                  </a:moveTo>
                  <a:lnTo>
                    <a:pt x="204776" y="11767"/>
                  </a:lnTo>
                  <a:lnTo>
                    <a:pt x="204498" y="11934"/>
                  </a:lnTo>
                  <a:lnTo>
                    <a:pt x="204330" y="12213"/>
                  </a:lnTo>
                  <a:lnTo>
                    <a:pt x="204274" y="12324"/>
                  </a:lnTo>
                  <a:lnTo>
                    <a:pt x="204274" y="12492"/>
                  </a:lnTo>
                  <a:lnTo>
                    <a:pt x="204274" y="12659"/>
                  </a:lnTo>
                  <a:lnTo>
                    <a:pt x="204330" y="12826"/>
                  </a:lnTo>
                  <a:lnTo>
                    <a:pt x="204498" y="13105"/>
                  </a:lnTo>
                  <a:lnTo>
                    <a:pt x="204776" y="13272"/>
                  </a:lnTo>
                  <a:lnTo>
                    <a:pt x="204888" y="13328"/>
                  </a:lnTo>
                  <a:lnTo>
                    <a:pt x="205222" y="13328"/>
                  </a:lnTo>
                  <a:lnTo>
                    <a:pt x="205390" y="13272"/>
                  </a:lnTo>
                  <a:lnTo>
                    <a:pt x="205669" y="13105"/>
                  </a:lnTo>
                  <a:lnTo>
                    <a:pt x="205836" y="12826"/>
                  </a:lnTo>
                  <a:lnTo>
                    <a:pt x="205892" y="12659"/>
                  </a:lnTo>
                  <a:lnTo>
                    <a:pt x="205892" y="12492"/>
                  </a:lnTo>
                  <a:lnTo>
                    <a:pt x="205892" y="12324"/>
                  </a:lnTo>
                  <a:lnTo>
                    <a:pt x="205836" y="12213"/>
                  </a:lnTo>
                  <a:lnTo>
                    <a:pt x="205669" y="11934"/>
                  </a:lnTo>
                  <a:lnTo>
                    <a:pt x="205390" y="11767"/>
                  </a:lnTo>
                  <a:lnTo>
                    <a:pt x="205222" y="11711"/>
                  </a:lnTo>
                  <a:close/>
                  <a:moveTo>
                    <a:pt x="208290" y="11711"/>
                  </a:moveTo>
                  <a:lnTo>
                    <a:pt x="208122" y="11767"/>
                  </a:lnTo>
                  <a:lnTo>
                    <a:pt x="207844" y="11934"/>
                  </a:lnTo>
                  <a:lnTo>
                    <a:pt x="207676" y="12213"/>
                  </a:lnTo>
                  <a:lnTo>
                    <a:pt x="207620" y="12324"/>
                  </a:lnTo>
                  <a:lnTo>
                    <a:pt x="207620" y="12492"/>
                  </a:lnTo>
                  <a:lnTo>
                    <a:pt x="207620" y="12659"/>
                  </a:lnTo>
                  <a:lnTo>
                    <a:pt x="207676" y="12826"/>
                  </a:lnTo>
                  <a:lnTo>
                    <a:pt x="207844" y="13105"/>
                  </a:lnTo>
                  <a:lnTo>
                    <a:pt x="208122" y="13272"/>
                  </a:lnTo>
                  <a:lnTo>
                    <a:pt x="208290" y="13328"/>
                  </a:lnTo>
                  <a:lnTo>
                    <a:pt x="208624" y="13328"/>
                  </a:lnTo>
                  <a:lnTo>
                    <a:pt x="208792" y="13272"/>
                  </a:lnTo>
                  <a:lnTo>
                    <a:pt x="209015" y="13105"/>
                  </a:lnTo>
                  <a:lnTo>
                    <a:pt x="209182" y="12826"/>
                  </a:lnTo>
                  <a:lnTo>
                    <a:pt x="209238" y="12659"/>
                  </a:lnTo>
                  <a:lnTo>
                    <a:pt x="209293" y="12492"/>
                  </a:lnTo>
                  <a:lnTo>
                    <a:pt x="209238" y="12324"/>
                  </a:lnTo>
                  <a:lnTo>
                    <a:pt x="209182" y="12213"/>
                  </a:lnTo>
                  <a:lnTo>
                    <a:pt x="209015" y="11934"/>
                  </a:lnTo>
                  <a:lnTo>
                    <a:pt x="208792" y="11767"/>
                  </a:lnTo>
                  <a:lnTo>
                    <a:pt x="208624" y="11711"/>
                  </a:lnTo>
                  <a:close/>
                  <a:moveTo>
                    <a:pt x="211636" y="11711"/>
                  </a:moveTo>
                  <a:lnTo>
                    <a:pt x="211468" y="11767"/>
                  </a:lnTo>
                  <a:lnTo>
                    <a:pt x="211245" y="11934"/>
                  </a:lnTo>
                  <a:lnTo>
                    <a:pt x="211022" y="12213"/>
                  </a:lnTo>
                  <a:lnTo>
                    <a:pt x="211022" y="12324"/>
                  </a:lnTo>
                  <a:lnTo>
                    <a:pt x="210966" y="12492"/>
                  </a:lnTo>
                  <a:lnTo>
                    <a:pt x="211022" y="12659"/>
                  </a:lnTo>
                  <a:lnTo>
                    <a:pt x="211022" y="12826"/>
                  </a:lnTo>
                  <a:lnTo>
                    <a:pt x="211245" y="13105"/>
                  </a:lnTo>
                  <a:lnTo>
                    <a:pt x="211468" y="13272"/>
                  </a:lnTo>
                  <a:lnTo>
                    <a:pt x="211636" y="13328"/>
                  </a:lnTo>
                  <a:lnTo>
                    <a:pt x="211970" y="13328"/>
                  </a:lnTo>
                  <a:lnTo>
                    <a:pt x="212138" y="13272"/>
                  </a:lnTo>
                  <a:lnTo>
                    <a:pt x="212416" y="13105"/>
                  </a:lnTo>
                  <a:lnTo>
                    <a:pt x="212584" y="12826"/>
                  </a:lnTo>
                  <a:lnTo>
                    <a:pt x="212639" y="12659"/>
                  </a:lnTo>
                  <a:lnTo>
                    <a:pt x="212639" y="12492"/>
                  </a:lnTo>
                  <a:lnTo>
                    <a:pt x="212639" y="12324"/>
                  </a:lnTo>
                  <a:lnTo>
                    <a:pt x="212584" y="12213"/>
                  </a:lnTo>
                  <a:lnTo>
                    <a:pt x="212416" y="11934"/>
                  </a:lnTo>
                  <a:lnTo>
                    <a:pt x="212138" y="11767"/>
                  </a:lnTo>
                  <a:lnTo>
                    <a:pt x="211970" y="11711"/>
                  </a:lnTo>
                  <a:close/>
                  <a:moveTo>
                    <a:pt x="216710" y="11711"/>
                  </a:moveTo>
                  <a:lnTo>
                    <a:pt x="216543" y="11767"/>
                  </a:lnTo>
                  <a:lnTo>
                    <a:pt x="216320" y="11934"/>
                  </a:lnTo>
                  <a:lnTo>
                    <a:pt x="216097" y="12213"/>
                  </a:lnTo>
                  <a:lnTo>
                    <a:pt x="216097" y="12324"/>
                  </a:lnTo>
                  <a:lnTo>
                    <a:pt x="216041" y="12492"/>
                  </a:lnTo>
                  <a:lnTo>
                    <a:pt x="216097" y="12659"/>
                  </a:lnTo>
                  <a:lnTo>
                    <a:pt x="216097" y="12826"/>
                  </a:lnTo>
                  <a:lnTo>
                    <a:pt x="216320" y="13105"/>
                  </a:lnTo>
                  <a:lnTo>
                    <a:pt x="216543" y="13272"/>
                  </a:lnTo>
                  <a:lnTo>
                    <a:pt x="216710" y="13328"/>
                  </a:lnTo>
                  <a:lnTo>
                    <a:pt x="217045" y="13328"/>
                  </a:lnTo>
                  <a:lnTo>
                    <a:pt x="217212" y="13272"/>
                  </a:lnTo>
                  <a:lnTo>
                    <a:pt x="217491" y="13105"/>
                  </a:lnTo>
                  <a:lnTo>
                    <a:pt x="217659" y="12826"/>
                  </a:lnTo>
                  <a:lnTo>
                    <a:pt x="217714" y="12659"/>
                  </a:lnTo>
                  <a:lnTo>
                    <a:pt x="217714" y="12492"/>
                  </a:lnTo>
                  <a:lnTo>
                    <a:pt x="217714" y="12324"/>
                  </a:lnTo>
                  <a:lnTo>
                    <a:pt x="217659" y="12213"/>
                  </a:lnTo>
                  <a:lnTo>
                    <a:pt x="217491" y="11934"/>
                  </a:lnTo>
                  <a:lnTo>
                    <a:pt x="217212" y="11767"/>
                  </a:lnTo>
                  <a:lnTo>
                    <a:pt x="217045" y="11711"/>
                  </a:lnTo>
                  <a:close/>
                  <a:moveTo>
                    <a:pt x="220057" y="11711"/>
                  </a:moveTo>
                  <a:lnTo>
                    <a:pt x="219889" y="11767"/>
                  </a:lnTo>
                  <a:lnTo>
                    <a:pt x="219610" y="11934"/>
                  </a:lnTo>
                  <a:lnTo>
                    <a:pt x="219443" y="12213"/>
                  </a:lnTo>
                  <a:lnTo>
                    <a:pt x="219387" y="12324"/>
                  </a:lnTo>
                  <a:lnTo>
                    <a:pt x="219387" y="12492"/>
                  </a:lnTo>
                  <a:lnTo>
                    <a:pt x="219387" y="12659"/>
                  </a:lnTo>
                  <a:lnTo>
                    <a:pt x="219443" y="12826"/>
                  </a:lnTo>
                  <a:lnTo>
                    <a:pt x="219610" y="13105"/>
                  </a:lnTo>
                  <a:lnTo>
                    <a:pt x="219889" y="13272"/>
                  </a:lnTo>
                  <a:lnTo>
                    <a:pt x="220057" y="13328"/>
                  </a:lnTo>
                  <a:lnTo>
                    <a:pt x="220391" y="13328"/>
                  </a:lnTo>
                  <a:lnTo>
                    <a:pt x="220558" y="13272"/>
                  </a:lnTo>
                  <a:lnTo>
                    <a:pt x="220781" y="13105"/>
                  </a:lnTo>
                  <a:lnTo>
                    <a:pt x="221005" y="12826"/>
                  </a:lnTo>
                  <a:lnTo>
                    <a:pt x="221005" y="12659"/>
                  </a:lnTo>
                  <a:lnTo>
                    <a:pt x="221060" y="12492"/>
                  </a:lnTo>
                  <a:lnTo>
                    <a:pt x="221005" y="12324"/>
                  </a:lnTo>
                  <a:lnTo>
                    <a:pt x="221005" y="12213"/>
                  </a:lnTo>
                  <a:lnTo>
                    <a:pt x="220781" y="11934"/>
                  </a:lnTo>
                  <a:lnTo>
                    <a:pt x="220558" y="11767"/>
                  </a:lnTo>
                  <a:lnTo>
                    <a:pt x="220391" y="11711"/>
                  </a:lnTo>
                  <a:close/>
                  <a:moveTo>
                    <a:pt x="231823" y="11711"/>
                  </a:moveTo>
                  <a:lnTo>
                    <a:pt x="231656" y="11767"/>
                  </a:lnTo>
                  <a:lnTo>
                    <a:pt x="231377" y="11934"/>
                  </a:lnTo>
                  <a:lnTo>
                    <a:pt x="231210" y="12213"/>
                  </a:lnTo>
                  <a:lnTo>
                    <a:pt x="231154" y="12324"/>
                  </a:lnTo>
                  <a:lnTo>
                    <a:pt x="231154" y="12492"/>
                  </a:lnTo>
                  <a:lnTo>
                    <a:pt x="231154" y="12659"/>
                  </a:lnTo>
                  <a:lnTo>
                    <a:pt x="231210" y="12826"/>
                  </a:lnTo>
                  <a:lnTo>
                    <a:pt x="231377" y="13105"/>
                  </a:lnTo>
                  <a:lnTo>
                    <a:pt x="231656" y="13272"/>
                  </a:lnTo>
                  <a:lnTo>
                    <a:pt x="231823" y="13328"/>
                  </a:lnTo>
                  <a:lnTo>
                    <a:pt x="232158" y="13328"/>
                  </a:lnTo>
                  <a:lnTo>
                    <a:pt x="232269" y="13272"/>
                  </a:lnTo>
                  <a:lnTo>
                    <a:pt x="232548" y="13105"/>
                  </a:lnTo>
                  <a:lnTo>
                    <a:pt x="232716" y="12826"/>
                  </a:lnTo>
                  <a:lnTo>
                    <a:pt x="232771" y="12659"/>
                  </a:lnTo>
                  <a:lnTo>
                    <a:pt x="232771" y="12492"/>
                  </a:lnTo>
                  <a:lnTo>
                    <a:pt x="232771" y="12324"/>
                  </a:lnTo>
                  <a:lnTo>
                    <a:pt x="232716" y="12213"/>
                  </a:lnTo>
                  <a:lnTo>
                    <a:pt x="232548" y="11934"/>
                  </a:lnTo>
                  <a:lnTo>
                    <a:pt x="232269" y="11767"/>
                  </a:lnTo>
                  <a:lnTo>
                    <a:pt x="232158" y="11711"/>
                  </a:lnTo>
                  <a:close/>
                  <a:moveTo>
                    <a:pt x="240133" y="11711"/>
                  </a:moveTo>
                  <a:lnTo>
                    <a:pt x="239965" y="11767"/>
                  </a:lnTo>
                  <a:lnTo>
                    <a:pt x="239742" y="11934"/>
                  </a:lnTo>
                  <a:lnTo>
                    <a:pt x="239519" y="12213"/>
                  </a:lnTo>
                  <a:lnTo>
                    <a:pt x="239519" y="12324"/>
                  </a:lnTo>
                  <a:lnTo>
                    <a:pt x="239463" y="12492"/>
                  </a:lnTo>
                  <a:lnTo>
                    <a:pt x="239519" y="12659"/>
                  </a:lnTo>
                  <a:lnTo>
                    <a:pt x="239519" y="12826"/>
                  </a:lnTo>
                  <a:lnTo>
                    <a:pt x="239742" y="13105"/>
                  </a:lnTo>
                  <a:lnTo>
                    <a:pt x="239965" y="13272"/>
                  </a:lnTo>
                  <a:lnTo>
                    <a:pt x="240133" y="13328"/>
                  </a:lnTo>
                  <a:lnTo>
                    <a:pt x="240467" y="13328"/>
                  </a:lnTo>
                  <a:lnTo>
                    <a:pt x="240635" y="13272"/>
                  </a:lnTo>
                  <a:lnTo>
                    <a:pt x="240913" y="13105"/>
                  </a:lnTo>
                  <a:lnTo>
                    <a:pt x="241081" y="12826"/>
                  </a:lnTo>
                  <a:lnTo>
                    <a:pt x="241136" y="12659"/>
                  </a:lnTo>
                  <a:lnTo>
                    <a:pt x="241136" y="12492"/>
                  </a:lnTo>
                  <a:lnTo>
                    <a:pt x="241136" y="12324"/>
                  </a:lnTo>
                  <a:lnTo>
                    <a:pt x="241081" y="12213"/>
                  </a:lnTo>
                  <a:lnTo>
                    <a:pt x="240913" y="11934"/>
                  </a:lnTo>
                  <a:lnTo>
                    <a:pt x="240635" y="11767"/>
                  </a:lnTo>
                  <a:lnTo>
                    <a:pt x="240467" y="11711"/>
                  </a:lnTo>
                  <a:close/>
                  <a:moveTo>
                    <a:pt x="243479" y="11711"/>
                  </a:moveTo>
                  <a:lnTo>
                    <a:pt x="243311" y="11767"/>
                  </a:lnTo>
                  <a:lnTo>
                    <a:pt x="243033" y="11934"/>
                  </a:lnTo>
                  <a:lnTo>
                    <a:pt x="242865" y="12213"/>
                  </a:lnTo>
                  <a:lnTo>
                    <a:pt x="242809" y="12324"/>
                  </a:lnTo>
                  <a:lnTo>
                    <a:pt x="242809" y="12492"/>
                  </a:lnTo>
                  <a:lnTo>
                    <a:pt x="242809" y="12659"/>
                  </a:lnTo>
                  <a:lnTo>
                    <a:pt x="242865" y="12826"/>
                  </a:lnTo>
                  <a:lnTo>
                    <a:pt x="243033" y="13105"/>
                  </a:lnTo>
                  <a:lnTo>
                    <a:pt x="243311" y="13272"/>
                  </a:lnTo>
                  <a:lnTo>
                    <a:pt x="243479" y="13328"/>
                  </a:lnTo>
                  <a:lnTo>
                    <a:pt x="243813" y="13328"/>
                  </a:lnTo>
                  <a:lnTo>
                    <a:pt x="243925" y="13272"/>
                  </a:lnTo>
                  <a:lnTo>
                    <a:pt x="244204" y="13105"/>
                  </a:lnTo>
                  <a:lnTo>
                    <a:pt x="244371" y="12826"/>
                  </a:lnTo>
                  <a:lnTo>
                    <a:pt x="244427" y="12659"/>
                  </a:lnTo>
                  <a:lnTo>
                    <a:pt x="244427" y="12492"/>
                  </a:lnTo>
                  <a:lnTo>
                    <a:pt x="244427" y="12324"/>
                  </a:lnTo>
                  <a:lnTo>
                    <a:pt x="244371" y="12213"/>
                  </a:lnTo>
                  <a:lnTo>
                    <a:pt x="244204" y="11934"/>
                  </a:lnTo>
                  <a:lnTo>
                    <a:pt x="243925" y="11767"/>
                  </a:lnTo>
                  <a:lnTo>
                    <a:pt x="243813" y="11711"/>
                  </a:lnTo>
                  <a:close/>
                  <a:moveTo>
                    <a:pt x="248553" y="11711"/>
                  </a:moveTo>
                  <a:lnTo>
                    <a:pt x="248386" y="11767"/>
                  </a:lnTo>
                  <a:lnTo>
                    <a:pt x="248107" y="11934"/>
                  </a:lnTo>
                  <a:lnTo>
                    <a:pt x="247940" y="12213"/>
                  </a:lnTo>
                  <a:lnTo>
                    <a:pt x="247884" y="12324"/>
                  </a:lnTo>
                  <a:lnTo>
                    <a:pt x="247884" y="12492"/>
                  </a:lnTo>
                  <a:lnTo>
                    <a:pt x="247884" y="12659"/>
                  </a:lnTo>
                  <a:lnTo>
                    <a:pt x="247940" y="12826"/>
                  </a:lnTo>
                  <a:lnTo>
                    <a:pt x="248107" y="13105"/>
                  </a:lnTo>
                  <a:lnTo>
                    <a:pt x="248386" y="13272"/>
                  </a:lnTo>
                  <a:lnTo>
                    <a:pt x="248553" y="13328"/>
                  </a:lnTo>
                  <a:lnTo>
                    <a:pt x="248888" y="13328"/>
                  </a:lnTo>
                  <a:lnTo>
                    <a:pt x="249055" y="13272"/>
                  </a:lnTo>
                  <a:lnTo>
                    <a:pt x="249278" y="13105"/>
                  </a:lnTo>
                  <a:lnTo>
                    <a:pt x="249446" y="12826"/>
                  </a:lnTo>
                  <a:lnTo>
                    <a:pt x="249501" y="12659"/>
                  </a:lnTo>
                  <a:lnTo>
                    <a:pt x="249557" y="12492"/>
                  </a:lnTo>
                  <a:lnTo>
                    <a:pt x="249501" y="12324"/>
                  </a:lnTo>
                  <a:lnTo>
                    <a:pt x="249446" y="12213"/>
                  </a:lnTo>
                  <a:lnTo>
                    <a:pt x="249278" y="11934"/>
                  </a:lnTo>
                  <a:lnTo>
                    <a:pt x="249055" y="11767"/>
                  </a:lnTo>
                  <a:lnTo>
                    <a:pt x="248888" y="11711"/>
                  </a:lnTo>
                  <a:close/>
                  <a:moveTo>
                    <a:pt x="253628" y="11711"/>
                  </a:moveTo>
                  <a:lnTo>
                    <a:pt x="253461" y="11767"/>
                  </a:lnTo>
                  <a:lnTo>
                    <a:pt x="253182" y="11934"/>
                  </a:lnTo>
                  <a:lnTo>
                    <a:pt x="253015" y="12213"/>
                  </a:lnTo>
                  <a:lnTo>
                    <a:pt x="252959" y="12324"/>
                  </a:lnTo>
                  <a:lnTo>
                    <a:pt x="252959" y="12492"/>
                  </a:lnTo>
                  <a:lnTo>
                    <a:pt x="252959" y="12659"/>
                  </a:lnTo>
                  <a:lnTo>
                    <a:pt x="253015" y="12826"/>
                  </a:lnTo>
                  <a:lnTo>
                    <a:pt x="253182" y="13105"/>
                  </a:lnTo>
                  <a:lnTo>
                    <a:pt x="253461" y="13272"/>
                  </a:lnTo>
                  <a:lnTo>
                    <a:pt x="253628" y="13328"/>
                  </a:lnTo>
                  <a:lnTo>
                    <a:pt x="253963" y="13328"/>
                  </a:lnTo>
                  <a:lnTo>
                    <a:pt x="254130" y="13272"/>
                  </a:lnTo>
                  <a:lnTo>
                    <a:pt x="254353" y="13105"/>
                  </a:lnTo>
                  <a:lnTo>
                    <a:pt x="254576" y="12826"/>
                  </a:lnTo>
                  <a:lnTo>
                    <a:pt x="254576" y="12659"/>
                  </a:lnTo>
                  <a:lnTo>
                    <a:pt x="254632" y="12492"/>
                  </a:lnTo>
                  <a:lnTo>
                    <a:pt x="254576" y="12324"/>
                  </a:lnTo>
                  <a:lnTo>
                    <a:pt x="254576" y="12213"/>
                  </a:lnTo>
                  <a:lnTo>
                    <a:pt x="254353" y="11934"/>
                  </a:lnTo>
                  <a:lnTo>
                    <a:pt x="254130" y="11767"/>
                  </a:lnTo>
                  <a:lnTo>
                    <a:pt x="253963" y="11711"/>
                  </a:lnTo>
                  <a:close/>
                  <a:moveTo>
                    <a:pt x="263666" y="11711"/>
                  </a:moveTo>
                  <a:lnTo>
                    <a:pt x="263499" y="11767"/>
                  </a:lnTo>
                  <a:lnTo>
                    <a:pt x="263220" y="11934"/>
                  </a:lnTo>
                  <a:lnTo>
                    <a:pt x="263053" y="12213"/>
                  </a:lnTo>
                  <a:lnTo>
                    <a:pt x="262997" y="12324"/>
                  </a:lnTo>
                  <a:lnTo>
                    <a:pt x="262997" y="12492"/>
                  </a:lnTo>
                  <a:lnTo>
                    <a:pt x="262997" y="12659"/>
                  </a:lnTo>
                  <a:lnTo>
                    <a:pt x="263053" y="12826"/>
                  </a:lnTo>
                  <a:lnTo>
                    <a:pt x="263220" y="13105"/>
                  </a:lnTo>
                  <a:lnTo>
                    <a:pt x="263499" y="13272"/>
                  </a:lnTo>
                  <a:lnTo>
                    <a:pt x="263666" y="13328"/>
                  </a:lnTo>
                  <a:lnTo>
                    <a:pt x="264001" y="13328"/>
                  </a:lnTo>
                  <a:lnTo>
                    <a:pt x="264168" y="13272"/>
                  </a:lnTo>
                  <a:lnTo>
                    <a:pt x="264391" y="13105"/>
                  </a:lnTo>
                  <a:lnTo>
                    <a:pt x="264614" y="12826"/>
                  </a:lnTo>
                  <a:lnTo>
                    <a:pt x="264670" y="12659"/>
                  </a:lnTo>
                  <a:lnTo>
                    <a:pt x="264670" y="12492"/>
                  </a:lnTo>
                  <a:lnTo>
                    <a:pt x="264670" y="12324"/>
                  </a:lnTo>
                  <a:lnTo>
                    <a:pt x="264614" y="12213"/>
                  </a:lnTo>
                  <a:lnTo>
                    <a:pt x="264391" y="11934"/>
                  </a:lnTo>
                  <a:lnTo>
                    <a:pt x="264168" y="11767"/>
                  </a:lnTo>
                  <a:lnTo>
                    <a:pt x="264001" y="11711"/>
                  </a:lnTo>
                  <a:close/>
                  <a:moveTo>
                    <a:pt x="272087" y="11711"/>
                  </a:moveTo>
                  <a:lnTo>
                    <a:pt x="271920" y="11767"/>
                  </a:lnTo>
                  <a:lnTo>
                    <a:pt x="271697" y="11934"/>
                  </a:lnTo>
                  <a:lnTo>
                    <a:pt x="271529" y="12213"/>
                  </a:lnTo>
                  <a:lnTo>
                    <a:pt x="271474" y="12324"/>
                  </a:lnTo>
                  <a:lnTo>
                    <a:pt x="271418" y="12492"/>
                  </a:lnTo>
                  <a:lnTo>
                    <a:pt x="271474" y="12659"/>
                  </a:lnTo>
                  <a:lnTo>
                    <a:pt x="271529" y="12826"/>
                  </a:lnTo>
                  <a:lnTo>
                    <a:pt x="271697" y="13105"/>
                  </a:lnTo>
                  <a:lnTo>
                    <a:pt x="271920" y="13272"/>
                  </a:lnTo>
                  <a:lnTo>
                    <a:pt x="272087" y="13328"/>
                  </a:lnTo>
                  <a:lnTo>
                    <a:pt x="272422" y="13328"/>
                  </a:lnTo>
                  <a:lnTo>
                    <a:pt x="272589" y="13272"/>
                  </a:lnTo>
                  <a:lnTo>
                    <a:pt x="272868" y="13105"/>
                  </a:lnTo>
                  <a:lnTo>
                    <a:pt x="273035" y="12826"/>
                  </a:lnTo>
                  <a:lnTo>
                    <a:pt x="273091" y="12659"/>
                  </a:lnTo>
                  <a:lnTo>
                    <a:pt x="273091" y="12492"/>
                  </a:lnTo>
                  <a:lnTo>
                    <a:pt x="273091" y="12324"/>
                  </a:lnTo>
                  <a:lnTo>
                    <a:pt x="273035" y="12213"/>
                  </a:lnTo>
                  <a:lnTo>
                    <a:pt x="272868" y="11934"/>
                  </a:lnTo>
                  <a:lnTo>
                    <a:pt x="272589" y="11767"/>
                  </a:lnTo>
                  <a:lnTo>
                    <a:pt x="272422" y="11711"/>
                  </a:lnTo>
                  <a:close/>
                  <a:moveTo>
                    <a:pt x="282292" y="11711"/>
                  </a:moveTo>
                  <a:lnTo>
                    <a:pt x="282125" y="11767"/>
                  </a:lnTo>
                  <a:lnTo>
                    <a:pt x="281846" y="11934"/>
                  </a:lnTo>
                  <a:lnTo>
                    <a:pt x="281679" y="12213"/>
                  </a:lnTo>
                  <a:lnTo>
                    <a:pt x="281623" y="12324"/>
                  </a:lnTo>
                  <a:lnTo>
                    <a:pt x="281623" y="12492"/>
                  </a:lnTo>
                  <a:lnTo>
                    <a:pt x="281623" y="12659"/>
                  </a:lnTo>
                  <a:lnTo>
                    <a:pt x="281679" y="12826"/>
                  </a:lnTo>
                  <a:lnTo>
                    <a:pt x="281846" y="13105"/>
                  </a:lnTo>
                  <a:lnTo>
                    <a:pt x="282125" y="13272"/>
                  </a:lnTo>
                  <a:lnTo>
                    <a:pt x="282292" y="13328"/>
                  </a:lnTo>
                  <a:lnTo>
                    <a:pt x="282571" y="13328"/>
                  </a:lnTo>
                  <a:lnTo>
                    <a:pt x="282739" y="13272"/>
                  </a:lnTo>
                  <a:lnTo>
                    <a:pt x="283017" y="13105"/>
                  </a:lnTo>
                  <a:lnTo>
                    <a:pt x="283185" y="12826"/>
                  </a:lnTo>
                  <a:lnTo>
                    <a:pt x="283241" y="12659"/>
                  </a:lnTo>
                  <a:lnTo>
                    <a:pt x="283241" y="12492"/>
                  </a:lnTo>
                  <a:lnTo>
                    <a:pt x="283241" y="12324"/>
                  </a:lnTo>
                  <a:lnTo>
                    <a:pt x="283185" y="12213"/>
                  </a:lnTo>
                  <a:lnTo>
                    <a:pt x="283017" y="11934"/>
                  </a:lnTo>
                  <a:lnTo>
                    <a:pt x="282739" y="11767"/>
                  </a:lnTo>
                  <a:lnTo>
                    <a:pt x="282571" y="11711"/>
                  </a:lnTo>
                  <a:close/>
                  <a:moveTo>
                    <a:pt x="35189" y="15057"/>
                  </a:moveTo>
                  <a:lnTo>
                    <a:pt x="35022" y="15113"/>
                  </a:lnTo>
                  <a:lnTo>
                    <a:pt x="34743" y="15280"/>
                  </a:lnTo>
                  <a:lnTo>
                    <a:pt x="34576" y="15559"/>
                  </a:lnTo>
                  <a:lnTo>
                    <a:pt x="34520" y="15670"/>
                  </a:lnTo>
                  <a:lnTo>
                    <a:pt x="34520" y="15838"/>
                  </a:lnTo>
                  <a:lnTo>
                    <a:pt x="34520" y="16005"/>
                  </a:lnTo>
                  <a:lnTo>
                    <a:pt x="34576" y="16172"/>
                  </a:lnTo>
                  <a:lnTo>
                    <a:pt x="34743" y="16451"/>
                  </a:lnTo>
                  <a:lnTo>
                    <a:pt x="35022" y="16618"/>
                  </a:lnTo>
                  <a:lnTo>
                    <a:pt x="35189" y="16674"/>
                  </a:lnTo>
                  <a:lnTo>
                    <a:pt x="35524" y="16674"/>
                  </a:lnTo>
                  <a:lnTo>
                    <a:pt x="35635" y="16618"/>
                  </a:lnTo>
                  <a:lnTo>
                    <a:pt x="35914" y="16451"/>
                  </a:lnTo>
                  <a:lnTo>
                    <a:pt x="36081" y="16172"/>
                  </a:lnTo>
                  <a:lnTo>
                    <a:pt x="36137" y="16005"/>
                  </a:lnTo>
                  <a:lnTo>
                    <a:pt x="36137" y="15838"/>
                  </a:lnTo>
                  <a:lnTo>
                    <a:pt x="36137" y="15670"/>
                  </a:lnTo>
                  <a:lnTo>
                    <a:pt x="36081" y="15559"/>
                  </a:lnTo>
                  <a:lnTo>
                    <a:pt x="35914" y="15280"/>
                  </a:lnTo>
                  <a:lnTo>
                    <a:pt x="35635" y="15113"/>
                  </a:lnTo>
                  <a:lnTo>
                    <a:pt x="35524" y="15057"/>
                  </a:lnTo>
                  <a:close/>
                  <a:moveTo>
                    <a:pt x="38535" y="15057"/>
                  </a:moveTo>
                  <a:lnTo>
                    <a:pt x="38368" y="15113"/>
                  </a:lnTo>
                  <a:lnTo>
                    <a:pt x="38089" y="15280"/>
                  </a:lnTo>
                  <a:lnTo>
                    <a:pt x="37922" y="15559"/>
                  </a:lnTo>
                  <a:lnTo>
                    <a:pt x="37866" y="15670"/>
                  </a:lnTo>
                  <a:lnTo>
                    <a:pt x="37866" y="15838"/>
                  </a:lnTo>
                  <a:lnTo>
                    <a:pt x="37866" y="16005"/>
                  </a:lnTo>
                  <a:lnTo>
                    <a:pt x="37922" y="16172"/>
                  </a:lnTo>
                  <a:lnTo>
                    <a:pt x="38089" y="16451"/>
                  </a:lnTo>
                  <a:lnTo>
                    <a:pt x="38368" y="16618"/>
                  </a:lnTo>
                  <a:lnTo>
                    <a:pt x="38535" y="16674"/>
                  </a:lnTo>
                  <a:lnTo>
                    <a:pt x="38870" y="16674"/>
                  </a:lnTo>
                  <a:lnTo>
                    <a:pt x="39037" y="16618"/>
                  </a:lnTo>
                  <a:lnTo>
                    <a:pt x="39260" y="16451"/>
                  </a:lnTo>
                  <a:lnTo>
                    <a:pt x="39483" y="16172"/>
                  </a:lnTo>
                  <a:lnTo>
                    <a:pt x="39539" y="16005"/>
                  </a:lnTo>
                  <a:lnTo>
                    <a:pt x="39539" y="15838"/>
                  </a:lnTo>
                  <a:lnTo>
                    <a:pt x="39539" y="15670"/>
                  </a:lnTo>
                  <a:lnTo>
                    <a:pt x="39483" y="15559"/>
                  </a:lnTo>
                  <a:lnTo>
                    <a:pt x="39260" y="15280"/>
                  </a:lnTo>
                  <a:lnTo>
                    <a:pt x="39037" y="15113"/>
                  </a:lnTo>
                  <a:lnTo>
                    <a:pt x="38870" y="15057"/>
                  </a:lnTo>
                  <a:close/>
                  <a:moveTo>
                    <a:pt x="41881" y="15057"/>
                  </a:moveTo>
                  <a:lnTo>
                    <a:pt x="41769" y="15113"/>
                  </a:lnTo>
                  <a:lnTo>
                    <a:pt x="41491" y="15280"/>
                  </a:lnTo>
                  <a:lnTo>
                    <a:pt x="41323" y="15559"/>
                  </a:lnTo>
                  <a:lnTo>
                    <a:pt x="41268" y="15670"/>
                  </a:lnTo>
                  <a:lnTo>
                    <a:pt x="41212" y="15838"/>
                  </a:lnTo>
                  <a:lnTo>
                    <a:pt x="41268" y="16005"/>
                  </a:lnTo>
                  <a:lnTo>
                    <a:pt x="41323" y="16172"/>
                  </a:lnTo>
                  <a:lnTo>
                    <a:pt x="41491" y="16451"/>
                  </a:lnTo>
                  <a:lnTo>
                    <a:pt x="41769" y="16618"/>
                  </a:lnTo>
                  <a:lnTo>
                    <a:pt x="41881" y="16674"/>
                  </a:lnTo>
                  <a:lnTo>
                    <a:pt x="42216" y="16674"/>
                  </a:lnTo>
                  <a:lnTo>
                    <a:pt x="42383" y="16618"/>
                  </a:lnTo>
                  <a:lnTo>
                    <a:pt x="42662" y="16451"/>
                  </a:lnTo>
                  <a:lnTo>
                    <a:pt x="42829" y="16172"/>
                  </a:lnTo>
                  <a:lnTo>
                    <a:pt x="42885" y="16005"/>
                  </a:lnTo>
                  <a:lnTo>
                    <a:pt x="42885" y="15838"/>
                  </a:lnTo>
                  <a:lnTo>
                    <a:pt x="42885" y="15670"/>
                  </a:lnTo>
                  <a:lnTo>
                    <a:pt x="42829" y="15559"/>
                  </a:lnTo>
                  <a:lnTo>
                    <a:pt x="42662" y="15280"/>
                  </a:lnTo>
                  <a:lnTo>
                    <a:pt x="42383" y="15113"/>
                  </a:lnTo>
                  <a:lnTo>
                    <a:pt x="42216" y="15057"/>
                  </a:lnTo>
                  <a:close/>
                  <a:moveTo>
                    <a:pt x="45227" y="15057"/>
                  </a:moveTo>
                  <a:lnTo>
                    <a:pt x="45060" y="15113"/>
                  </a:lnTo>
                  <a:lnTo>
                    <a:pt x="44781" y="15280"/>
                  </a:lnTo>
                  <a:lnTo>
                    <a:pt x="44614" y="15559"/>
                  </a:lnTo>
                  <a:lnTo>
                    <a:pt x="44558" y="15670"/>
                  </a:lnTo>
                  <a:lnTo>
                    <a:pt x="44558" y="15838"/>
                  </a:lnTo>
                  <a:lnTo>
                    <a:pt x="44558" y="16005"/>
                  </a:lnTo>
                  <a:lnTo>
                    <a:pt x="44614" y="16172"/>
                  </a:lnTo>
                  <a:lnTo>
                    <a:pt x="44781" y="16451"/>
                  </a:lnTo>
                  <a:lnTo>
                    <a:pt x="45060" y="16618"/>
                  </a:lnTo>
                  <a:lnTo>
                    <a:pt x="45227" y="16674"/>
                  </a:lnTo>
                  <a:lnTo>
                    <a:pt x="45562" y="16674"/>
                  </a:lnTo>
                  <a:lnTo>
                    <a:pt x="45729" y="16618"/>
                  </a:lnTo>
                  <a:lnTo>
                    <a:pt x="45952" y="16451"/>
                  </a:lnTo>
                  <a:lnTo>
                    <a:pt x="46175" y="16172"/>
                  </a:lnTo>
                  <a:lnTo>
                    <a:pt x="46175" y="16005"/>
                  </a:lnTo>
                  <a:lnTo>
                    <a:pt x="46231" y="15838"/>
                  </a:lnTo>
                  <a:lnTo>
                    <a:pt x="46175" y="15670"/>
                  </a:lnTo>
                  <a:lnTo>
                    <a:pt x="46175" y="15559"/>
                  </a:lnTo>
                  <a:lnTo>
                    <a:pt x="45952" y="15280"/>
                  </a:lnTo>
                  <a:lnTo>
                    <a:pt x="45729" y="15113"/>
                  </a:lnTo>
                  <a:lnTo>
                    <a:pt x="45562" y="15057"/>
                  </a:lnTo>
                  <a:close/>
                  <a:moveTo>
                    <a:pt x="50358" y="15001"/>
                  </a:moveTo>
                  <a:lnTo>
                    <a:pt x="50190" y="15057"/>
                  </a:lnTo>
                  <a:lnTo>
                    <a:pt x="50023" y="15113"/>
                  </a:lnTo>
                  <a:lnTo>
                    <a:pt x="49744" y="15280"/>
                  </a:lnTo>
                  <a:lnTo>
                    <a:pt x="49577" y="15559"/>
                  </a:lnTo>
                  <a:lnTo>
                    <a:pt x="49521" y="15670"/>
                  </a:lnTo>
                  <a:lnTo>
                    <a:pt x="49521" y="15838"/>
                  </a:lnTo>
                  <a:lnTo>
                    <a:pt x="49521" y="16005"/>
                  </a:lnTo>
                  <a:lnTo>
                    <a:pt x="49577" y="16172"/>
                  </a:lnTo>
                  <a:lnTo>
                    <a:pt x="49744" y="16451"/>
                  </a:lnTo>
                  <a:lnTo>
                    <a:pt x="50023" y="16618"/>
                  </a:lnTo>
                  <a:lnTo>
                    <a:pt x="50190" y="16674"/>
                  </a:lnTo>
                  <a:lnTo>
                    <a:pt x="50525" y="16674"/>
                  </a:lnTo>
                  <a:lnTo>
                    <a:pt x="50692" y="16618"/>
                  </a:lnTo>
                  <a:lnTo>
                    <a:pt x="50915" y="16451"/>
                  </a:lnTo>
                  <a:lnTo>
                    <a:pt x="51138" y="16172"/>
                  </a:lnTo>
                  <a:lnTo>
                    <a:pt x="51138" y="16005"/>
                  </a:lnTo>
                  <a:lnTo>
                    <a:pt x="51194" y="15838"/>
                  </a:lnTo>
                  <a:lnTo>
                    <a:pt x="51138" y="15670"/>
                  </a:lnTo>
                  <a:lnTo>
                    <a:pt x="51138" y="15559"/>
                  </a:lnTo>
                  <a:lnTo>
                    <a:pt x="50915" y="15280"/>
                  </a:lnTo>
                  <a:lnTo>
                    <a:pt x="50692" y="15113"/>
                  </a:lnTo>
                  <a:lnTo>
                    <a:pt x="50525" y="15057"/>
                  </a:lnTo>
                  <a:lnTo>
                    <a:pt x="50358" y="15001"/>
                  </a:lnTo>
                  <a:close/>
                  <a:moveTo>
                    <a:pt x="58778" y="15001"/>
                  </a:moveTo>
                  <a:lnTo>
                    <a:pt x="58611" y="15057"/>
                  </a:lnTo>
                  <a:lnTo>
                    <a:pt x="58444" y="15113"/>
                  </a:lnTo>
                  <a:lnTo>
                    <a:pt x="58221" y="15280"/>
                  </a:lnTo>
                  <a:lnTo>
                    <a:pt x="57998" y="15559"/>
                  </a:lnTo>
                  <a:lnTo>
                    <a:pt x="57998" y="15670"/>
                  </a:lnTo>
                  <a:lnTo>
                    <a:pt x="57942" y="15838"/>
                  </a:lnTo>
                  <a:lnTo>
                    <a:pt x="57998" y="16005"/>
                  </a:lnTo>
                  <a:lnTo>
                    <a:pt x="57998" y="16172"/>
                  </a:lnTo>
                  <a:lnTo>
                    <a:pt x="58221" y="16451"/>
                  </a:lnTo>
                  <a:lnTo>
                    <a:pt x="58444" y="16618"/>
                  </a:lnTo>
                  <a:lnTo>
                    <a:pt x="58611" y="16674"/>
                  </a:lnTo>
                  <a:lnTo>
                    <a:pt x="58946" y="16674"/>
                  </a:lnTo>
                  <a:lnTo>
                    <a:pt x="59113" y="16618"/>
                  </a:lnTo>
                  <a:lnTo>
                    <a:pt x="59392" y="16451"/>
                  </a:lnTo>
                  <a:lnTo>
                    <a:pt x="59559" y="16172"/>
                  </a:lnTo>
                  <a:lnTo>
                    <a:pt x="59615" y="16005"/>
                  </a:lnTo>
                  <a:lnTo>
                    <a:pt x="59615" y="15838"/>
                  </a:lnTo>
                  <a:lnTo>
                    <a:pt x="59615" y="15670"/>
                  </a:lnTo>
                  <a:lnTo>
                    <a:pt x="59559" y="15559"/>
                  </a:lnTo>
                  <a:lnTo>
                    <a:pt x="59392" y="15280"/>
                  </a:lnTo>
                  <a:lnTo>
                    <a:pt x="59113" y="15113"/>
                  </a:lnTo>
                  <a:lnTo>
                    <a:pt x="58946" y="15057"/>
                  </a:lnTo>
                  <a:lnTo>
                    <a:pt x="58778" y="15001"/>
                  </a:lnTo>
                  <a:close/>
                  <a:moveTo>
                    <a:pt x="63853" y="15001"/>
                  </a:moveTo>
                  <a:lnTo>
                    <a:pt x="63686" y="15057"/>
                  </a:lnTo>
                  <a:lnTo>
                    <a:pt x="63519" y="15113"/>
                  </a:lnTo>
                  <a:lnTo>
                    <a:pt x="63240" y="15280"/>
                  </a:lnTo>
                  <a:lnTo>
                    <a:pt x="63072" y="15559"/>
                  </a:lnTo>
                  <a:lnTo>
                    <a:pt x="63017" y="15670"/>
                  </a:lnTo>
                  <a:lnTo>
                    <a:pt x="63017" y="15838"/>
                  </a:lnTo>
                  <a:lnTo>
                    <a:pt x="63017" y="16005"/>
                  </a:lnTo>
                  <a:lnTo>
                    <a:pt x="63072" y="16172"/>
                  </a:lnTo>
                  <a:lnTo>
                    <a:pt x="63240" y="16451"/>
                  </a:lnTo>
                  <a:lnTo>
                    <a:pt x="63519" y="16618"/>
                  </a:lnTo>
                  <a:lnTo>
                    <a:pt x="63686" y="16674"/>
                  </a:lnTo>
                  <a:lnTo>
                    <a:pt x="64020" y="16674"/>
                  </a:lnTo>
                  <a:lnTo>
                    <a:pt x="64132" y="16618"/>
                  </a:lnTo>
                  <a:lnTo>
                    <a:pt x="64411" y="16451"/>
                  </a:lnTo>
                  <a:lnTo>
                    <a:pt x="64578" y="16172"/>
                  </a:lnTo>
                  <a:lnTo>
                    <a:pt x="64634" y="16005"/>
                  </a:lnTo>
                  <a:lnTo>
                    <a:pt x="64634" y="15838"/>
                  </a:lnTo>
                  <a:lnTo>
                    <a:pt x="64634" y="15670"/>
                  </a:lnTo>
                  <a:lnTo>
                    <a:pt x="64578" y="15559"/>
                  </a:lnTo>
                  <a:lnTo>
                    <a:pt x="64411" y="15280"/>
                  </a:lnTo>
                  <a:lnTo>
                    <a:pt x="64132" y="15113"/>
                  </a:lnTo>
                  <a:lnTo>
                    <a:pt x="64020" y="15057"/>
                  </a:lnTo>
                  <a:lnTo>
                    <a:pt x="63853" y="15001"/>
                  </a:lnTo>
                  <a:close/>
                  <a:moveTo>
                    <a:pt x="67143" y="15001"/>
                  </a:moveTo>
                  <a:lnTo>
                    <a:pt x="66976" y="15057"/>
                  </a:lnTo>
                  <a:lnTo>
                    <a:pt x="66809" y="15113"/>
                  </a:lnTo>
                  <a:lnTo>
                    <a:pt x="66586" y="15280"/>
                  </a:lnTo>
                  <a:lnTo>
                    <a:pt x="66363" y="15559"/>
                  </a:lnTo>
                  <a:lnTo>
                    <a:pt x="66363" y="15670"/>
                  </a:lnTo>
                  <a:lnTo>
                    <a:pt x="66307" y="15838"/>
                  </a:lnTo>
                  <a:lnTo>
                    <a:pt x="66363" y="16005"/>
                  </a:lnTo>
                  <a:lnTo>
                    <a:pt x="66363" y="16172"/>
                  </a:lnTo>
                  <a:lnTo>
                    <a:pt x="66586" y="16451"/>
                  </a:lnTo>
                  <a:lnTo>
                    <a:pt x="66809" y="16618"/>
                  </a:lnTo>
                  <a:lnTo>
                    <a:pt x="66976" y="16674"/>
                  </a:lnTo>
                  <a:lnTo>
                    <a:pt x="67311" y="16674"/>
                  </a:lnTo>
                  <a:lnTo>
                    <a:pt x="67478" y="16618"/>
                  </a:lnTo>
                  <a:lnTo>
                    <a:pt x="67757" y="16451"/>
                  </a:lnTo>
                  <a:lnTo>
                    <a:pt x="67924" y="16172"/>
                  </a:lnTo>
                  <a:lnTo>
                    <a:pt x="67980" y="16005"/>
                  </a:lnTo>
                  <a:lnTo>
                    <a:pt x="67980" y="15838"/>
                  </a:lnTo>
                  <a:lnTo>
                    <a:pt x="67980" y="15670"/>
                  </a:lnTo>
                  <a:lnTo>
                    <a:pt x="67924" y="15559"/>
                  </a:lnTo>
                  <a:lnTo>
                    <a:pt x="67757" y="15280"/>
                  </a:lnTo>
                  <a:lnTo>
                    <a:pt x="67478" y="15113"/>
                  </a:lnTo>
                  <a:lnTo>
                    <a:pt x="67311" y="15057"/>
                  </a:lnTo>
                  <a:lnTo>
                    <a:pt x="67143" y="15001"/>
                  </a:lnTo>
                  <a:close/>
                  <a:moveTo>
                    <a:pt x="72218" y="15001"/>
                  </a:moveTo>
                  <a:lnTo>
                    <a:pt x="72051" y="15057"/>
                  </a:lnTo>
                  <a:lnTo>
                    <a:pt x="71884" y="15113"/>
                  </a:lnTo>
                  <a:lnTo>
                    <a:pt x="71605" y="15280"/>
                  </a:lnTo>
                  <a:lnTo>
                    <a:pt x="71438" y="15559"/>
                  </a:lnTo>
                  <a:lnTo>
                    <a:pt x="71382" y="15670"/>
                  </a:lnTo>
                  <a:lnTo>
                    <a:pt x="71382" y="15838"/>
                  </a:lnTo>
                  <a:lnTo>
                    <a:pt x="71382" y="16005"/>
                  </a:lnTo>
                  <a:lnTo>
                    <a:pt x="71438" y="16172"/>
                  </a:lnTo>
                  <a:lnTo>
                    <a:pt x="71605" y="16451"/>
                  </a:lnTo>
                  <a:lnTo>
                    <a:pt x="71884" y="16618"/>
                  </a:lnTo>
                  <a:lnTo>
                    <a:pt x="72051" y="16674"/>
                  </a:lnTo>
                  <a:lnTo>
                    <a:pt x="72386" y="16674"/>
                  </a:lnTo>
                  <a:lnTo>
                    <a:pt x="72553" y="16618"/>
                  </a:lnTo>
                  <a:lnTo>
                    <a:pt x="72776" y="16451"/>
                  </a:lnTo>
                  <a:lnTo>
                    <a:pt x="72999" y="16172"/>
                  </a:lnTo>
                  <a:lnTo>
                    <a:pt x="72999" y="16005"/>
                  </a:lnTo>
                  <a:lnTo>
                    <a:pt x="73055" y="15838"/>
                  </a:lnTo>
                  <a:lnTo>
                    <a:pt x="72999" y="15670"/>
                  </a:lnTo>
                  <a:lnTo>
                    <a:pt x="72999" y="15559"/>
                  </a:lnTo>
                  <a:lnTo>
                    <a:pt x="72776" y="15280"/>
                  </a:lnTo>
                  <a:lnTo>
                    <a:pt x="72553" y="15113"/>
                  </a:lnTo>
                  <a:lnTo>
                    <a:pt x="72386" y="15057"/>
                  </a:lnTo>
                  <a:lnTo>
                    <a:pt x="72218" y="15001"/>
                  </a:lnTo>
                  <a:close/>
                  <a:moveTo>
                    <a:pt x="75508" y="15001"/>
                  </a:moveTo>
                  <a:lnTo>
                    <a:pt x="75341" y="15057"/>
                  </a:lnTo>
                  <a:lnTo>
                    <a:pt x="75230" y="15113"/>
                  </a:lnTo>
                  <a:lnTo>
                    <a:pt x="74951" y="15280"/>
                  </a:lnTo>
                  <a:lnTo>
                    <a:pt x="74784" y="15559"/>
                  </a:lnTo>
                  <a:lnTo>
                    <a:pt x="74728" y="15670"/>
                  </a:lnTo>
                  <a:lnTo>
                    <a:pt x="74728" y="15838"/>
                  </a:lnTo>
                  <a:lnTo>
                    <a:pt x="74728" y="16005"/>
                  </a:lnTo>
                  <a:lnTo>
                    <a:pt x="74784" y="16172"/>
                  </a:lnTo>
                  <a:lnTo>
                    <a:pt x="74951" y="16451"/>
                  </a:lnTo>
                  <a:lnTo>
                    <a:pt x="75230" y="16618"/>
                  </a:lnTo>
                  <a:lnTo>
                    <a:pt x="75341" y="16674"/>
                  </a:lnTo>
                  <a:lnTo>
                    <a:pt x="75676" y="16674"/>
                  </a:lnTo>
                  <a:lnTo>
                    <a:pt x="75843" y="16618"/>
                  </a:lnTo>
                  <a:lnTo>
                    <a:pt x="76122" y="16451"/>
                  </a:lnTo>
                  <a:lnTo>
                    <a:pt x="76289" y="16172"/>
                  </a:lnTo>
                  <a:lnTo>
                    <a:pt x="76345" y="16005"/>
                  </a:lnTo>
                  <a:lnTo>
                    <a:pt x="76345" y="15838"/>
                  </a:lnTo>
                  <a:lnTo>
                    <a:pt x="76345" y="15670"/>
                  </a:lnTo>
                  <a:lnTo>
                    <a:pt x="76289" y="15559"/>
                  </a:lnTo>
                  <a:lnTo>
                    <a:pt x="76122" y="15280"/>
                  </a:lnTo>
                  <a:lnTo>
                    <a:pt x="75843" y="15113"/>
                  </a:lnTo>
                  <a:lnTo>
                    <a:pt x="75676" y="15057"/>
                  </a:lnTo>
                  <a:lnTo>
                    <a:pt x="75508" y="15001"/>
                  </a:lnTo>
                  <a:close/>
                  <a:moveTo>
                    <a:pt x="78966" y="15001"/>
                  </a:moveTo>
                  <a:lnTo>
                    <a:pt x="78799" y="15057"/>
                  </a:lnTo>
                  <a:lnTo>
                    <a:pt x="78631" y="15113"/>
                  </a:lnTo>
                  <a:lnTo>
                    <a:pt x="78353" y="15280"/>
                  </a:lnTo>
                  <a:lnTo>
                    <a:pt x="78185" y="15559"/>
                  </a:lnTo>
                  <a:lnTo>
                    <a:pt x="78130" y="15670"/>
                  </a:lnTo>
                  <a:lnTo>
                    <a:pt x="78130" y="15838"/>
                  </a:lnTo>
                  <a:lnTo>
                    <a:pt x="78130" y="16005"/>
                  </a:lnTo>
                  <a:lnTo>
                    <a:pt x="78185" y="16172"/>
                  </a:lnTo>
                  <a:lnTo>
                    <a:pt x="78353" y="16451"/>
                  </a:lnTo>
                  <a:lnTo>
                    <a:pt x="78631" y="16618"/>
                  </a:lnTo>
                  <a:lnTo>
                    <a:pt x="78799" y="16674"/>
                  </a:lnTo>
                  <a:lnTo>
                    <a:pt x="79133" y="16674"/>
                  </a:lnTo>
                  <a:lnTo>
                    <a:pt x="79301" y="16618"/>
                  </a:lnTo>
                  <a:lnTo>
                    <a:pt x="79524" y="16451"/>
                  </a:lnTo>
                  <a:lnTo>
                    <a:pt x="79691" y="16172"/>
                  </a:lnTo>
                  <a:lnTo>
                    <a:pt x="79747" y="16005"/>
                  </a:lnTo>
                  <a:lnTo>
                    <a:pt x="79803" y="15838"/>
                  </a:lnTo>
                  <a:lnTo>
                    <a:pt x="79747" y="15670"/>
                  </a:lnTo>
                  <a:lnTo>
                    <a:pt x="79691" y="15559"/>
                  </a:lnTo>
                  <a:lnTo>
                    <a:pt x="79524" y="15280"/>
                  </a:lnTo>
                  <a:lnTo>
                    <a:pt x="79301" y="15113"/>
                  </a:lnTo>
                  <a:lnTo>
                    <a:pt x="79133" y="15057"/>
                  </a:lnTo>
                  <a:lnTo>
                    <a:pt x="78966" y="15001"/>
                  </a:lnTo>
                  <a:close/>
                  <a:moveTo>
                    <a:pt x="89004" y="15001"/>
                  </a:moveTo>
                  <a:lnTo>
                    <a:pt x="88837" y="15057"/>
                  </a:lnTo>
                  <a:lnTo>
                    <a:pt x="88670" y="15113"/>
                  </a:lnTo>
                  <a:lnTo>
                    <a:pt x="88391" y="15280"/>
                  </a:lnTo>
                  <a:lnTo>
                    <a:pt x="88223" y="15559"/>
                  </a:lnTo>
                  <a:lnTo>
                    <a:pt x="88168" y="15670"/>
                  </a:lnTo>
                  <a:lnTo>
                    <a:pt x="88168" y="15838"/>
                  </a:lnTo>
                  <a:lnTo>
                    <a:pt x="88168" y="16005"/>
                  </a:lnTo>
                  <a:lnTo>
                    <a:pt x="88223" y="16172"/>
                  </a:lnTo>
                  <a:lnTo>
                    <a:pt x="88391" y="16451"/>
                  </a:lnTo>
                  <a:lnTo>
                    <a:pt x="88670" y="16618"/>
                  </a:lnTo>
                  <a:lnTo>
                    <a:pt x="88837" y="16674"/>
                  </a:lnTo>
                  <a:lnTo>
                    <a:pt x="89171" y="16674"/>
                  </a:lnTo>
                  <a:lnTo>
                    <a:pt x="89339" y="16618"/>
                  </a:lnTo>
                  <a:lnTo>
                    <a:pt x="89562" y="16451"/>
                  </a:lnTo>
                  <a:lnTo>
                    <a:pt x="89729" y="16172"/>
                  </a:lnTo>
                  <a:lnTo>
                    <a:pt x="89785" y="16005"/>
                  </a:lnTo>
                  <a:lnTo>
                    <a:pt x="89841" y="15838"/>
                  </a:lnTo>
                  <a:lnTo>
                    <a:pt x="89785" y="15670"/>
                  </a:lnTo>
                  <a:lnTo>
                    <a:pt x="89729" y="15559"/>
                  </a:lnTo>
                  <a:lnTo>
                    <a:pt x="89562" y="15280"/>
                  </a:lnTo>
                  <a:lnTo>
                    <a:pt x="89339" y="15113"/>
                  </a:lnTo>
                  <a:lnTo>
                    <a:pt x="89171" y="15057"/>
                  </a:lnTo>
                  <a:lnTo>
                    <a:pt x="89004" y="15001"/>
                  </a:lnTo>
                  <a:close/>
                  <a:moveTo>
                    <a:pt x="130997" y="15057"/>
                  </a:moveTo>
                  <a:lnTo>
                    <a:pt x="130829" y="15113"/>
                  </a:lnTo>
                  <a:lnTo>
                    <a:pt x="130551" y="15280"/>
                  </a:lnTo>
                  <a:lnTo>
                    <a:pt x="130383" y="15559"/>
                  </a:lnTo>
                  <a:lnTo>
                    <a:pt x="130327" y="15670"/>
                  </a:lnTo>
                  <a:lnTo>
                    <a:pt x="130327" y="15838"/>
                  </a:lnTo>
                  <a:lnTo>
                    <a:pt x="130327" y="16005"/>
                  </a:lnTo>
                  <a:lnTo>
                    <a:pt x="130383" y="16172"/>
                  </a:lnTo>
                  <a:lnTo>
                    <a:pt x="130551" y="16451"/>
                  </a:lnTo>
                  <a:lnTo>
                    <a:pt x="130829" y="16618"/>
                  </a:lnTo>
                  <a:lnTo>
                    <a:pt x="130997" y="16674"/>
                  </a:lnTo>
                  <a:lnTo>
                    <a:pt x="131331" y="16674"/>
                  </a:lnTo>
                  <a:lnTo>
                    <a:pt x="131499" y="16618"/>
                  </a:lnTo>
                  <a:lnTo>
                    <a:pt x="131722" y="16451"/>
                  </a:lnTo>
                  <a:lnTo>
                    <a:pt x="131889" y="16172"/>
                  </a:lnTo>
                  <a:lnTo>
                    <a:pt x="131945" y="16005"/>
                  </a:lnTo>
                  <a:lnTo>
                    <a:pt x="132000" y="15838"/>
                  </a:lnTo>
                  <a:lnTo>
                    <a:pt x="131945" y="15670"/>
                  </a:lnTo>
                  <a:lnTo>
                    <a:pt x="131889" y="15559"/>
                  </a:lnTo>
                  <a:lnTo>
                    <a:pt x="131722" y="15280"/>
                  </a:lnTo>
                  <a:lnTo>
                    <a:pt x="131499" y="15113"/>
                  </a:lnTo>
                  <a:lnTo>
                    <a:pt x="131331" y="15057"/>
                  </a:lnTo>
                  <a:close/>
                  <a:moveTo>
                    <a:pt x="134343" y="15057"/>
                  </a:moveTo>
                  <a:lnTo>
                    <a:pt x="134175" y="15113"/>
                  </a:lnTo>
                  <a:lnTo>
                    <a:pt x="133952" y="15280"/>
                  </a:lnTo>
                  <a:lnTo>
                    <a:pt x="133729" y="15559"/>
                  </a:lnTo>
                  <a:lnTo>
                    <a:pt x="133729" y="15670"/>
                  </a:lnTo>
                  <a:lnTo>
                    <a:pt x="133673" y="15838"/>
                  </a:lnTo>
                  <a:lnTo>
                    <a:pt x="133729" y="16005"/>
                  </a:lnTo>
                  <a:lnTo>
                    <a:pt x="133729" y="16172"/>
                  </a:lnTo>
                  <a:lnTo>
                    <a:pt x="133952" y="16451"/>
                  </a:lnTo>
                  <a:lnTo>
                    <a:pt x="134175" y="16618"/>
                  </a:lnTo>
                  <a:lnTo>
                    <a:pt x="134343" y="16674"/>
                  </a:lnTo>
                  <a:lnTo>
                    <a:pt x="134677" y="16674"/>
                  </a:lnTo>
                  <a:lnTo>
                    <a:pt x="134845" y="16618"/>
                  </a:lnTo>
                  <a:lnTo>
                    <a:pt x="135123" y="16451"/>
                  </a:lnTo>
                  <a:lnTo>
                    <a:pt x="135291" y="16172"/>
                  </a:lnTo>
                  <a:lnTo>
                    <a:pt x="135346" y="16005"/>
                  </a:lnTo>
                  <a:lnTo>
                    <a:pt x="135346" y="15838"/>
                  </a:lnTo>
                  <a:lnTo>
                    <a:pt x="135346" y="15670"/>
                  </a:lnTo>
                  <a:lnTo>
                    <a:pt x="135291" y="15559"/>
                  </a:lnTo>
                  <a:lnTo>
                    <a:pt x="135123" y="15280"/>
                  </a:lnTo>
                  <a:lnTo>
                    <a:pt x="134845" y="15113"/>
                  </a:lnTo>
                  <a:lnTo>
                    <a:pt x="134677" y="15057"/>
                  </a:lnTo>
                  <a:close/>
                  <a:moveTo>
                    <a:pt x="137744" y="15057"/>
                  </a:moveTo>
                  <a:lnTo>
                    <a:pt x="137577" y="15113"/>
                  </a:lnTo>
                  <a:lnTo>
                    <a:pt x="137298" y="15280"/>
                  </a:lnTo>
                  <a:lnTo>
                    <a:pt x="137131" y="15559"/>
                  </a:lnTo>
                  <a:lnTo>
                    <a:pt x="137075" y="15670"/>
                  </a:lnTo>
                  <a:lnTo>
                    <a:pt x="137075" y="15838"/>
                  </a:lnTo>
                  <a:lnTo>
                    <a:pt x="137075" y="16005"/>
                  </a:lnTo>
                  <a:lnTo>
                    <a:pt x="137131" y="16172"/>
                  </a:lnTo>
                  <a:lnTo>
                    <a:pt x="137298" y="16451"/>
                  </a:lnTo>
                  <a:lnTo>
                    <a:pt x="137577" y="16618"/>
                  </a:lnTo>
                  <a:lnTo>
                    <a:pt x="137744" y="16674"/>
                  </a:lnTo>
                  <a:lnTo>
                    <a:pt x="138023" y="16674"/>
                  </a:lnTo>
                  <a:lnTo>
                    <a:pt x="138191" y="16618"/>
                  </a:lnTo>
                  <a:lnTo>
                    <a:pt x="138469" y="16451"/>
                  </a:lnTo>
                  <a:lnTo>
                    <a:pt x="138637" y="16172"/>
                  </a:lnTo>
                  <a:lnTo>
                    <a:pt x="138692" y="16005"/>
                  </a:lnTo>
                  <a:lnTo>
                    <a:pt x="138692" y="15838"/>
                  </a:lnTo>
                  <a:lnTo>
                    <a:pt x="138692" y="15670"/>
                  </a:lnTo>
                  <a:lnTo>
                    <a:pt x="138637" y="15559"/>
                  </a:lnTo>
                  <a:lnTo>
                    <a:pt x="138469" y="15280"/>
                  </a:lnTo>
                  <a:lnTo>
                    <a:pt x="138191" y="15113"/>
                  </a:lnTo>
                  <a:lnTo>
                    <a:pt x="138023" y="15057"/>
                  </a:lnTo>
                  <a:close/>
                  <a:moveTo>
                    <a:pt x="141035" y="15057"/>
                  </a:moveTo>
                  <a:lnTo>
                    <a:pt x="140867" y="15113"/>
                  </a:lnTo>
                  <a:lnTo>
                    <a:pt x="140644" y="15280"/>
                  </a:lnTo>
                  <a:lnTo>
                    <a:pt x="140421" y="15559"/>
                  </a:lnTo>
                  <a:lnTo>
                    <a:pt x="140365" y="15670"/>
                  </a:lnTo>
                  <a:lnTo>
                    <a:pt x="140365" y="15838"/>
                  </a:lnTo>
                  <a:lnTo>
                    <a:pt x="140365" y="16005"/>
                  </a:lnTo>
                  <a:lnTo>
                    <a:pt x="140421" y="16172"/>
                  </a:lnTo>
                  <a:lnTo>
                    <a:pt x="140644" y="16451"/>
                  </a:lnTo>
                  <a:lnTo>
                    <a:pt x="140867" y="16618"/>
                  </a:lnTo>
                  <a:lnTo>
                    <a:pt x="141035" y="16674"/>
                  </a:lnTo>
                  <a:lnTo>
                    <a:pt x="141369" y="16674"/>
                  </a:lnTo>
                  <a:lnTo>
                    <a:pt x="141537" y="16618"/>
                  </a:lnTo>
                  <a:lnTo>
                    <a:pt x="141815" y="16451"/>
                  </a:lnTo>
                  <a:lnTo>
                    <a:pt x="141983" y="16172"/>
                  </a:lnTo>
                  <a:lnTo>
                    <a:pt x="142039" y="16005"/>
                  </a:lnTo>
                  <a:lnTo>
                    <a:pt x="142039" y="15838"/>
                  </a:lnTo>
                  <a:lnTo>
                    <a:pt x="142039" y="15670"/>
                  </a:lnTo>
                  <a:lnTo>
                    <a:pt x="141983" y="15559"/>
                  </a:lnTo>
                  <a:lnTo>
                    <a:pt x="141815" y="15280"/>
                  </a:lnTo>
                  <a:lnTo>
                    <a:pt x="141537" y="15113"/>
                  </a:lnTo>
                  <a:lnTo>
                    <a:pt x="141369" y="15057"/>
                  </a:lnTo>
                  <a:close/>
                  <a:moveTo>
                    <a:pt x="146165" y="15001"/>
                  </a:moveTo>
                  <a:lnTo>
                    <a:pt x="145998" y="15057"/>
                  </a:lnTo>
                  <a:lnTo>
                    <a:pt x="145831" y="15113"/>
                  </a:lnTo>
                  <a:lnTo>
                    <a:pt x="145552" y="15280"/>
                  </a:lnTo>
                  <a:lnTo>
                    <a:pt x="145385" y="15559"/>
                  </a:lnTo>
                  <a:lnTo>
                    <a:pt x="145329" y="15670"/>
                  </a:lnTo>
                  <a:lnTo>
                    <a:pt x="145329" y="15838"/>
                  </a:lnTo>
                  <a:lnTo>
                    <a:pt x="145329" y="16005"/>
                  </a:lnTo>
                  <a:lnTo>
                    <a:pt x="145385" y="16172"/>
                  </a:lnTo>
                  <a:lnTo>
                    <a:pt x="145552" y="16451"/>
                  </a:lnTo>
                  <a:lnTo>
                    <a:pt x="145831" y="16618"/>
                  </a:lnTo>
                  <a:lnTo>
                    <a:pt x="145998" y="16674"/>
                  </a:lnTo>
                  <a:lnTo>
                    <a:pt x="146333" y="16674"/>
                  </a:lnTo>
                  <a:lnTo>
                    <a:pt x="146444" y="16618"/>
                  </a:lnTo>
                  <a:lnTo>
                    <a:pt x="146723" y="16451"/>
                  </a:lnTo>
                  <a:lnTo>
                    <a:pt x="146890" y="16172"/>
                  </a:lnTo>
                  <a:lnTo>
                    <a:pt x="146946" y="16005"/>
                  </a:lnTo>
                  <a:lnTo>
                    <a:pt x="147002" y="15838"/>
                  </a:lnTo>
                  <a:lnTo>
                    <a:pt x="146946" y="15670"/>
                  </a:lnTo>
                  <a:lnTo>
                    <a:pt x="146890" y="15559"/>
                  </a:lnTo>
                  <a:lnTo>
                    <a:pt x="146723" y="15280"/>
                  </a:lnTo>
                  <a:lnTo>
                    <a:pt x="146444" y="15113"/>
                  </a:lnTo>
                  <a:lnTo>
                    <a:pt x="146333" y="15057"/>
                  </a:lnTo>
                  <a:lnTo>
                    <a:pt x="146165" y="15001"/>
                  </a:lnTo>
                  <a:close/>
                  <a:moveTo>
                    <a:pt x="154586" y="15001"/>
                  </a:moveTo>
                  <a:lnTo>
                    <a:pt x="154419" y="15057"/>
                  </a:lnTo>
                  <a:lnTo>
                    <a:pt x="154251" y="15113"/>
                  </a:lnTo>
                  <a:lnTo>
                    <a:pt x="154028" y="15280"/>
                  </a:lnTo>
                  <a:lnTo>
                    <a:pt x="153805" y="15559"/>
                  </a:lnTo>
                  <a:lnTo>
                    <a:pt x="153750" y="15670"/>
                  </a:lnTo>
                  <a:lnTo>
                    <a:pt x="153750" y="15838"/>
                  </a:lnTo>
                  <a:lnTo>
                    <a:pt x="153750" y="16005"/>
                  </a:lnTo>
                  <a:lnTo>
                    <a:pt x="153805" y="16172"/>
                  </a:lnTo>
                  <a:lnTo>
                    <a:pt x="154028" y="16451"/>
                  </a:lnTo>
                  <a:lnTo>
                    <a:pt x="154251" y="16618"/>
                  </a:lnTo>
                  <a:lnTo>
                    <a:pt x="154419" y="16674"/>
                  </a:lnTo>
                  <a:lnTo>
                    <a:pt x="154753" y="16674"/>
                  </a:lnTo>
                  <a:lnTo>
                    <a:pt x="154921" y="16618"/>
                  </a:lnTo>
                  <a:lnTo>
                    <a:pt x="155200" y="16451"/>
                  </a:lnTo>
                  <a:lnTo>
                    <a:pt x="155367" y="16172"/>
                  </a:lnTo>
                  <a:lnTo>
                    <a:pt x="155423" y="16005"/>
                  </a:lnTo>
                  <a:lnTo>
                    <a:pt x="155423" y="15838"/>
                  </a:lnTo>
                  <a:lnTo>
                    <a:pt x="155423" y="15670"/>
                  </a:lnTo>
                  <a:lnTo>
                    <a:pt x="155367" y="15559"/>
                  </a:lnTo>
                  <a:lnTo>
                    <a:pt x="155200" y="15280"/>
                  </a:lnTo>
                  <a:lnTo>
                    <a:pt x="154921" y="15113"/>
                  </a:lnTo>
                  <a:lnTo>
                    <a:pt x="154753" y="15057"/>
                  </a:lnTo>
                  <a:lnTo>
                    <a:pt x="154586" y="15001"/>
                  </a:lnTo>
                  <a:close/>
                  <a:moveTo>
                    <a:pt x="159605" y="15001"/>
                  </a:moveTo>
                  <a:lnTo>
                    <a:pt x="159438" y="15057"/>
                  </a:lnTo>
                  <a:lnTo>
                    <a:pt x="159326" y="15113"/>
                  </a:lnTo>
                  <a:lnTo>
                    <a:pt x="159047" y="15280"/>
                  </a:lnTo>
                  <a:lnTo>
                    <a:pt x="158880" y="15559"/>
                  </a:lnTo>
                  <a:lnTo>
                    <a:pt x="158824" y="15670"/>
                  </a:lnTo>
                  <a:lnTo>
                    <a:pt x="158824" y="15838"/>
                  </a:lnTo>
                  <a:lnTo>
                    <a:pt x="158824" y="16005"/>
                  </a:lnTo>
                  <a:lnTo>
                    <a:pt x="158880" y="16172"/>
                  </a:lnTo>
                  <a:lnTo>
                    <a:pt x="159047" y="16451"/>
                  </a:lnTo>
                  <a:lnTo>
                    <a:pt x="159326" y="16618"/>
                  </a:lnTo>
                  <a:lnTo>
                    <a:pt x="159438" y="16674"/>
                  </a:lnTo>
                  <a:lnTo>
                    <a:pt x="159772" y="16674"/>
                  </a:lnTo>
                  <a:lnTo>
                    <a:pt x="159940" y="16618"/>
                  </a:lnTo>
                  <a:lnTo>
                    <a:pt x="160219" y="16451"/>
                  </a:lnTo>
                  <a:lnTo>
                    <a:pt x="160386" y="16172"/>
                  </a:lnTo>
                  <a:lnTo>
                    <a:pt x="160442" y="16005"/>
                  </a:lnTo>
                  <a:lnTo>
                    <a:pt x="160442" y="15838"/>
                  </a:lnTo>
                  <a:lnTo>
                    <a:pt x="160442" y="15670"/>
                  </a:lnTo>
                  <a:lnTo>
                    <a:pt x="160386" y="15559"/>
                  </a:lnTo>
                  <a:lnTo>
                    <a:pt x="160219" y="15280"/>
                  </a:lnTo>
                  <a:lnTo>
                    <a:pt x="159940" y="15113"/>
                  </a:lnTo>
                  <a:lnTo>
                    <a:pt x="159772" y="15057"/>
                  </a:lnTo>
                  <a:lnTo>
                    <a:pt x="159605" y="15001"/>
                  </a:lnTo>
                  <a:close/>
                  <a:moveTo>
                    <a:pt x="162951" y="15001"/>
                  </a:moveTo>
                  <a:lnTo>
                    <a:pt x="162784" y="15057"/>
                  </a:lnTo>
                  <a:lnTo>
                    <a:pt x="162617" y="15113"/>
                  </a:lnTo>
                  <a:lnTo>
                    <a:pt x="162338" y="15280"/>
                  </a:lnTo>
                  <a:lnTo>
                    <a:pt x="162170" y="15559"/>
                  </a:lnTo>
                  <a:lnTo>
                    <a:pt x="162115" y="15670"/>
                  </a:lnTo>
                  <a:lnTo>
                    <a:pt x="162115" y="15838"/>
                  </a:lnTo>
                  <a:lnTo>
                    <a:pt x="162115" y="16005"/>
                  </a:lnTo>
                  <a:lnTo>
                    <a:pt x="162170" y="16172"/>
                  </a:lnTo>
                  <a:lnTo>
                    <a:pt x="162338" y="16451"/>
                  </a:lnTo>
                  <a:lnTo>
                    <a:pt x="162617" y="16618"/>
                  </a:lnTo>
                  <a:lnTo>
                    <a:pt x="162784" y="16674"/>
                  </a:lnTo>
                  <a:lnTo>
                    <a:pt x="163118" y="16674"/>
                  </a:lnTo>
                  <a:lnTo>
                    <a:pt x="163286" y="16618"/>
                  </a:lnTo>
                  <a:lnTo>
                    <a:pt x="163509" y="16451"/>
                  </a:lnTo>
                  <a:lnTo>
                    <a:pt x="163732" y="16172"/>
                  </a:lnTo>
                  <a:lnTo>
                    <a:pt x="163788" y="16005"/>
                  </a:lnTo>
                  <a:lnTo>
                    <a:pt x="163788" y="15838"/>
                  </a:lnTo>
                  <a:lnTo>
                    <a:pt x="163788" y="15670"/>
                  </a:lnTo>
                  <a:lnTo>
                    <a:pt x="163732" y="15559"/>
                  </a:lnTo>
                  <a:lnTo>
                    <a:pt x="163509" y="15280"/>
                  </a:lnTo>
                  <a:lnTo>
                    <a:pt x="163286" y="15113"/>
                  </a:lnTo>
                  <a:lnTo>
                    <a:pt x="163118" y="15057"/>
                  </a:lnTo>
                  <a:lnTo>
                    <a:pt x="162951" y="15001"/>
                  </a:lnTo>
                  <a:close/>
                  <a:moveTo>
                    <a:pt x="168026" y="15001"/>
                  </a:moveTo>
                  <a:lnTo>
                    <a:pt x="167859" y="15057"/>
                  </a:lnTo>
                  <a:lnTo>
                    <a:pt x="167691" y="15113"/>
                  </a:lnTo>
                  <a:lnTo>
                    <a:pt x="167412" y="15280"/>
                  </a:lnTo>
                  <a:lnTo>
                    <a:pt x="167245" y="15559"/>
                  </a:lnTo>
                  <a:lnTo>
                    <a:pt x="167189" y="15670"/>
                  </a:lnTo>
                  <a:lnTo>
                    <a:pt x="167189" y="15838"/>
                  </a:lnTo>
                  <a:lnTo>
                    <a:pt x="167189" y="16005"/>
                  </a:lnTo>
                  <a:lnTo>
                    <a:pt x="167245" y="16172"/>
                  </a:lnTo>
                  <a:lnTo>
                    <a:pt x="167412" y="16451"/>
                  </a:lnTo>
                  <a:lnTo>
                    <a:pt x="167691" y="16618"/>
                  </a:lnTo>
                  <a:lnTo>
                    <a:pt x="167859" y="16674"/>
                  </a:lnTo>
                  <a:lnTo>
                    <a:pt x="168193" y="16674"/>
                  </a:lnTo>
                  <a:lnTo>
                    <a:pt x="168361" y="16618"/>
                  </a:lnTo>
                  <a:lnTo>
                    <a:pt x="168584" y="16451"/>
                  </a:lnTo>
                  <a:lnTo>
                    <a:pt x="168751" y="16172"/>
                  </a:lnTo>
                  <a:lnTo>
                    <a:pt x="168807" y="16005"/>
                  </a:lnTo>
                  <a:lnTo>
                    <a:pt x="168862" y="15838"/>
                  </a:lnTo>
                  <a:lnTo>
                    <a:pt x="168807" y="15670"/>
                  </a:lnTo>
                  <a:lnTo>
                    <a:pt x="168751" y="15559"/>
                  </a:lnTo>
                  <a:lnTo>
                    <a:pt x="168584" y="15280"/>
                  </a:lnTo>
                  <a:lnTo>
                    <a:pt x="168361" y="15113"/>
                  </a:lnTo>
                  <a:lnTo>
                    <a:pt x="168193" y="15057"/>
                  </a:lnTo>
                  <a:lnTo>
                    <a:pt x="168026" y="15001"/>
                  </a:lnTo>
                  <a:close/>
                  <a:moveTo>
                    <a:pt x="171316" y="15001"/>
                  </a:moveTo>
                  <a:lnTo>
                    <a:pt x="171149" y="15057"/>
                  </a:lnTo>
                  <a:lnTo>
                    <a:pt x="171037" y="15113"/>
                  </a:lnTo>
                  <a:lnTo>
                    <a:pt x="170758" y="15280"/>
                  </a:lnTo>
                  <a:lnTo>
                    <a:pt x="170591" y="15559"/>
                  </a:lnTo>
                  <a:lnTo>
                    <a:pt x="170535" y="15670"/>
                  </a:lnTo>
                  <a:lnTo>
                    <a:pt x="170480" y="15838"/>
                  </a:lnTo>
                  <a:lnTo>
                    <a:pt x="170535" y="16005"/>
                  </a:lnTo>
                  <a:lnTo>
                    <a:pt x="170591" y="16172"/>
                  </a:lnTo>
                  <a:lnTo>
                    <a:pt x="170758" y="16451"/>
                  </a:lnTo>
                  <a:lnTo>
                    <a:pt x="171037" y="16618"/>
                  </a:lnTo>
                  <a:lnTo>
                    <a:pt x="171149" y="16674"/>
                  </a:lnTo>
                  <a:lnTo>
                    <a:pt x="171483" y="16674"/>
                  </a:lnTo>
                  <a:lnTo>
                    <a:pt x="171651" y="16618"/>
                  </a:lnTo>
                  <a:lnTo>
                    <a:pt x="171930" y="16451"/>
                  </a:lnTo>
                  <a:lnTo>
                    <a:pt x="172097" y="16172"/>
                  </a:lnTo>
                  <a:lnTo>
                    <a:pt x="172153" y="16005"/>
                  </a:lnTo>
                  <a:lnTo>
                    <a:pt x="172153" y="15838"/>
                  </a:lnTo>
                  <a:lnTo>
                    <a:pt x="172153" y="15670"/>
                  </a:lnTo>
                  <a:lnTo>
                    <a:pt x="172097" y="15559"/>
                  </a:lnTo>
                  <a:lnTo>
                    <a:pt x="171930" y="15280"/>
                  </a:lnTo>
                  <a:lnTo>
                    <a:pt x="171651" y="15113"/>
                  </a:lnTo>
                  <a:lnTo>
                    <a:pt x="171483" y="15057"/>
                  </a:lnTo>
                  <a:lnTo>
                    <a:pt x="171316" y="15001"/>
                  </a:lnTo>
                  <a:close/>
                  <a:moveTo>
                    <a:pt x="174774" y="15001"/>
                  </a:moveTo>
                  <a:lnTo>
                    <a:pt x="174606" y="15057"/>
                  </a:lnTo>
                  <a:lnTo>
                    <a:pt x="174439" y="15113"/>
                  </a:lnTo>
                  <a:lnTo>
                    <a:pt x="174160" y="15280"/>
                  </a:lnTo>
                  <a:lnTo>
                    <a:pt x="173993" y="15559"/>
                  </a:lnTo>
                  <a:lnTo>
                    <a:pt x="173937" y="15670"/>
                  </a:lnTo>
                  <a:lnTo>
                    <a:pt x="173937" y="15838"/>
                  </a:lnTo>
                  <a:lnTo>
                    <a:pt x="173937" y="16005"/>
                  </a:lnTo>
                  <a:lnTo>
                    <a:pt x="173993" y="16172"/>
                  </a:lnTo>
                  <a:lnTo>
                    <a:pt x="174160" y="16451"/>
                  </a:lnTo>
                  <a:lnTo>
                    <a:pt x="174439" y="16618"/>
                  </a:lnTo>
                  <a:lnTo>
                    <a:pt x="174606" y="16674"/>
                  </a:lnTo>
                  <a:lnTo>
                    <a:pt x="174941" y="16674"/>
                  </a:lnTo>
                  <a:lnTo>
                    <a:pt x="175053" y="16618"/>
                  </a:lnTo>
                  <a:lnTo>
                    <a:pt x="175331" y="16451"/>
                  </a:lnTo>
                  <a:lnTo>
                    <a:pt x="175499" y="16172"/>
                  </a:lnTo>
                  <a:lnTo>
                    <a:pt x="175554" y="16005"/>
                  </a:lnTo>
                  <a:lnTo>
                    <a:pt x="175610" y="15838"/>
                  </a:lnTo>
                  <a:lnTo>
                    <a:pt x="175554" y="15670"/>
                  </a:lnTo>
                  <a:lnTo>
                    <a:pt x="175499" y="15559"/>
                  </a:lnTo>
                  <a:lnTo>
                    <a:pt x="175331" y="15280"/>
                  </a:lnTo>
                  <a:lnTo>
                    <a:pt x="175053" y="15113"/>
                  </a:lnTo>
                  <a:lnTo>
                    <a:pt x="174941" y="15057"/>
                  </a:lnTo>
                  <a:lnTo>
                    <a:pt x="174774" y="15001"/>
                  </a:lnTo>
                  <a:close/>
                  <a:moveTo>
                    <a:pt x="184812" y="15001"/>
                  </a:moveTo>
                  <a:lnTo>
                    <a:pt x="184644" y="15057"/>
                  </a:lnTo>
                  <a:lnTo>
                    <a:pt x="184477" y="15113"/>
                  </a:lnTo>
                  <a:lnTo>
                    <a:pt x="184198" y="15280"/>
                  </a:lnTo>
                  <a:lnTo>
                    <a:pt x="184031" y="15559"/>
                  </a:lnTo>
                  <a:lnTo>
                    <a:pt x="183975" y="15670"/>
                  </a:lnTo>
                  <a:lnTo>
                    <a:pt x="183975" y="15838"/>
                  </a:lnTo>
                  <a:lnTo>
                    <a:pt x="183975" y="16005"/>
                  </a:lnTo>
                  <a:lnTo>
                    <a:pt x="184031" y="16172"/>
                  </a:lnTo>
                  <a:lnTo>
                    <a:pt x="184198" y="16451"/>
                  </a:lnTo>
                  <a:lnTo>
                    <a:pt x="184477" y="16618"/>
                  </a:lnTo>
                  <a:lnTo>
                    <a:pt x="184644" y="16674"/>
                  </a:lnTo>
                  <a:lnTo>
                    <a:pt x="184979" y="16674"/>
                  </a:lnTo>
                  <a:lnTo>
                    <a:pt x="185091" y="16618"/>
                  </a:lnTo>
                  <a:lnTo>
                    <a:pt x="185369" y="16451"/>
                  </a:lnTo>
                  <a:lnTo>
                    <a:pt x="185537" y="16172"/>
                  </a:lnTo>
                  <a:lnTo>
                    <a:pt x="185593" y="16005"/>
                  </a:lnTo>
                  <a:lnTo>
                    <a:pt x="185648" y="15838"/>
                  </a:lnTo>
                  <a:lnTo>
                    <a:pt x="185593" y="15670"/>
                  </a:lnTo>
                  <a:lnTo>
                    <a:pt x="185537" y="15559"/>
                  </a:lnTo>
                  <a:lnTo>
                    <a:pt x="185369" y="15280"/>
                  </a:lnTo>
                  <a:lnTo>
                    <a:pt x="185091" y="15113"/>
                  </a:lnTo>
                  <a:lnTo>
                    <a:pt x="184979" y="15057"/>
                  </a:lnTo>
                  <a:lnTo>
                    <a:pt x="184812" y="15001"/>
                  </a:lnTo>
                  <a:close/>
                  <a:moveTo>
                    <a:pt x="226804" y="15057"/>
                  </a:moveTo>
                  <a:lnTo>
                    <a:pt x="226637" y="15113"/>
                  </a:lnTo>
                  <a:lnTo>
                    <a:pt x="226358" y="15280"/>
                  </a:lnTo>
                  <a:lnTo>
                    <a:pt x="226191" y="15559"/>
                  </a:lnTo>
                  <a:lnTo>
                    <a:pt x="226135" y="15670"/>
                  </a:lnTo>
                  <a:lnTo>
                    <a:pt x="226135" y="15838"/>
                  </a:lnTo>
                  <a:lnTo>
                    <a:pt x="226135" y="16005"/>
                  </a:lnTo>
                  <a:lnTo>
                    <a:pt x="226191" y="16172"/>
                  </a:lnTo>
                  <a:lnTo>
                    <a:pt x="226358" y="16451"/>
                  </a:lnTo>
                  <a:lnTo>
                    <a:pt x="226637" y="16618"/>
                  </a:lnTo>
                  <a:lnTo>
                    <a:pt x="226804" y="16674"/>
                  </a:lnTo>
                  <a:lnTo>
                    <a:pt x="227139" y="16674"/>
                  </a:lnTo>
                  <a:lnTo>
                    <a:pt x="227250" y="16618"/>
                  </a:lnTo>
                  <a:lnTo>
                    <a:pt x="227529" y="16451"/>
                  </a:lnTo>
                  <a:lnTo>
                    <a:pt x="227697" y="16172"/>
                  </a:lnTo>
                  <a:lnTo>
                    <a:pt x="227752" y="16005"/>
                  </a:lnTo>
                  <a:lnTo>
                    <a:pt x="227808" y="15838"/>
                  </a:lnTo>
                  <a:lnTo>
                    <a:pt x="227752" y="15670"/>
                  </a:lnTo>
                  <a:lnTo>
                    <a:pt x="227697" y="15559"/>
                  </a:lnTo>
                  <a:lnTo>
                    <a:pt x="227529" y="15280"/>
                  </a:lnTo>
                  <a:lnTo>
                    <a:pt x="227250" y="15113"/>
                  </a:lnTo>
                  <a:lnTo>
                    <a:pt x="227139" y="15057"/>
                  </a:lnTo>
                  <a:close/>
                  <a:moveTo>
                    <a:pt x="230150" y="15057"/>
                  </a:moveTo>
                  <a:lnTo>
                    <a:pt x="229983" y="15113"/>
                  </a:lnTo>
                  <a:lnTo>
                    <a:pt x="229760" y="15280"/>
                  </a:lnTo>
                  <a:lnTo>
                    <a:pt x="229537" y="15559"/>
                  </a:lnTo>
                  <a:lnTo>
                    <a:pt x="229481" y="15670"/>
                  </a:lnTo>
                  <a:lnTo>
                    <a:pt x="229481" y="15838"/>
                  </a:lnTo>
                  <a:lnTo>
                    <a:pt x="229481" y="16005"/>
                  </a:lnTo>
                  <a:lnTo>
                    <a:pt x="229537" y="16172"/>
                  </a:lnTo>
                  <a:lnTo>
                    <a:pt x="229760" y="16451"/>
                  </a:lnTo>
                  <a:lnTo>
                    <a:pt x="229983" y="16618"/>
                  </a:lnTo>
                  <a:lnTo>
                    <a:pt x="230150" y="16674"/>
                  </a:lnTo>
                  <a:lnTo>
                    <a:pt x="230485" y="16674"/>
                  </a:lnTo>
                  <a:lnTo>
                    <a:pt x="230652" y="16618"/>
                  </a:lnTo>
                  <a:lnTo>
                    <a:pt x="230931" y="16451"/>
                  </a:lnTo>
                  <a:lnTo>
                    <a:pt x="231098" y="16172"/>
                  </a:lnTo>
                  <a:lnTo>
                    <a:pt x="231154" y="16005"/>
                  </a:lnTo>
                  <a:lnTo>
                    <a:pt x="231154" y="15838"/>
                  </a:lnTo>
                  <a:lnTo>
                    <a:pt x="231154" y="15670"/>
                  </a:lnTo>
                  <a:lnTo>
                    <a:pt x="231098" y="15559"/>
                  </a:lnTo>
                  <a:lnTo>
                    <a:pt x="230931" y="15280"/>
                  </a:lnTo>
                  <a:lnTo>
                    <a:pt x="230652" y="15113"/>
                  </a:lnTo>
                  <a:lnTo>
                    <a:pt x="230485" y="15057"/>
                  </a:lnTo>
                  <a:close/>
                  <a:moveTo>
                    <a:pt x="233496" y="15057"/>
                  </a:moveTo>
                  <a:lnTo>
                    <a:pt x="233385" y="15113"/>
                  </a:lnTo>
                  <a:lnTo>
                    <a:pt x="233106" y="15280"/>
                  </a:lnTo>
                  <a:lnTo>
                    <a:pt x="232939" y="15559"/>
                  </a:lnTo>
                  <a:lnTo>
                    <a:pt x="232883" y="15670"/>
                  </a:lnTo>
                  <a:lnTo>
                    <a:pt x="232883" y="15838"/>
                  </a:lnTo>
                  <a:lnTo>
                    <a:pt x="232883" y="16005"/>
                  </a:lnTo>
                  <a:lnTo>
                    <a:pt x="232939" y="16172"/>
                  </a:lnTo>
                  <a:lnTo>
                    <a:pt x="233106" y="16451"/>
                  </a:lnTo>
                  <a:lnTo>
                    <a:pt x="233385" y="16618"/>
                  </a:lnTo>
                  <a:lnTo>
                    <a:pt x="233496" y="16674"/>
                  </a:lnTo>
                  <a:lnTo>
                    <a:pt x="233831" y="16674"/>
                  </a:lnTo>
                  <a:lnTo>
                    <a:pt x="233998" y="16618"/>
                  </a:lnTo>
                  <a:lnTo>
                    <a:pt x="234277" y="16451"/>
                  </a:lnTo>
                  <a:lnTo>
                    <a:pt x="234444" y="16172"/>
                  </a:lnTo>
                  <a:lnTo>
                    <a:pt x="234500" y="16005"/>
                  </a:lnTo>
                  <a:lnTo>
                    <a:pt x="234500" y="15838"/>
                  </a:lnTo>
                  <a:lnTo>
                    <a:pt x="234500" y="15670"/>
                  </a:lnTo>
                  <a:lnTo>
                    <a:pt x="234444" y="15559"/>
                  </a:lnTo>
                  <a:lnTo>
                    <a:pt x="234277" y="15280"/>
                  </a:lnTo>
                  <a:lnTo>
                    <a:pt x="233998" y="15113"/>
                  </a:lnTo>
                  <a:lnTo>
                    <a:pt x="233831" y="15057"/>
                  </a:lnTo>
                  <a:close/>
                  <a:moveTo>
                    <a:pt x="236842" y="15057"/>
                  </a:moveTo>
                  <a:lnTo>
                    <a:pt x="236675" y="15113"/>
                  </a:lnTo>
                  <a:lnTo>
                    <a:pt x="236396" y="15280"/>
                  </a:lnTo>
                  <a:lnTo>
                    <a:pt x="236229" y="15559"/>
                  </a:lnTo>
                  <a:lnTo>
                    <a:pt x="236173" y="15670"/>
                  </a:lnTo>
                  <a:lnTo>
                    <a:pt x="236173" y="15838"/>
                  </a:lnTo>
                  <a:lnTo>
                    <a:pt x="236173" y="16005"/>
                  </a:lnTo>
                  <a:lnTo>
                    <a:pt x="236229" y="16172"/>
                  </a:lnTo>
                  <a:lnTo>
                    <a:pt x="236396" y="16451"/>
                  </a:lnTo>
                  <a:lnTo>
                    <a:pt x="236675" y="16618"/>
                  </a:lnTo>
                  <a:lnTo>
                    <a:pt x="236842" y="16674"/>
                  </a:lnTo>
                  <a:lnTo>
                    <a:pt x="237177" y="16674"/>
                  </a:lnTo>
                  <a:lnTo>
                    <a:pt x="237344" y="16618"/>
                  </a:lnTo>
                  <a:lnTo>
                    <a:pt x="237567" y="16451"/>
                  </a:lnTo>
                  <a:lnTo>
                    <a:pt x="237790" y="16172"/>
                  </a:lnTo>
                  <a:lnTo>
                    <a:pt x="237790" y="16005"/>
                  </a:lnTo>
                  <a:lnTo>
                    <a:pt x="237846" y="15838"/>
                  </a:lnTo>
                  <a:lnTo>
                    <a:pt x="237790" y="15670"/>
                  </a:lnTo>
                  <a:lnTo>
                    <a:pt x="237790" y="15559"/>
                  </a:lnTo>
                  <a:lnTo>
                    <a:pt x="237567" y="15280"/>
                  </a:lnTo>
                  <a:lnTo>
                    <a:pt x="237344" y="15113"/>
                  </a:lnTo>
                  <a:lnTo>
                    <a:pt x="237177" y="15057"/>
                  </a:lnTo>
                  <a:close/>
                  <a:moveTo>
                    <a:pt x="241973" y="15001"/>
                  </a:moveTo>
                  <a:lnTo>
                    <a:pt x="241806" y="15057"/>
                  </a:lnTo>
                  <a:lnTo>
                    <a:pt x="241638" y="15113"/>
                  </a:lnTo>
                  <a:lnTo>
                    <a:pt x="241359" y="15280"/>
                  </a:lnTo>
                  <a:lnTo>
                    <a:pt x="241192" y="15559"/>
                  </a:lnTo>
                  <a:lnTo>
                    <a:pt x="241136" y="15670"/>
                  </a:lnTo>
                  <a:lnTo>
                    <a:pt x="241136" y="15838"/>
                  </a:lnTo>
                  <a:lnTo>
                    <a:pt x="241136" y="16005"/>
                  </a:lnTo>
                  <a:lnTo>
                    <a:pt x="241192" y="16172"/>
                  </a:lnTo>
                  <a:lnTo>
                    <a:pt x="241359" y="16451"/>
                  </a:lnTo>
                  <a:lnTo>
                    <a:pt x="241638" y="16618"/>
                  </a:lnTo>
                  <a:lnTo>
                    <a:pt x="241806" y="16674"/>
                  </a:lnTo>
                  <a:lnTo>
                    <a:pt x="242140" y="16674"/>
                  </a:lnTo>
                  <a:lnTo>
                    <a:pt x="242308" y="16618"/>
                  </a:lnTo>
                  <a:lnTo>
                    <a:pt x="242531" y="16451"/>
                  </a:lnTo>
                  <a:lnTo>
                    <a:pt x="242754" y="16172"/>
                  </a:lnTo>
                  <a:lnTo>
                    <a:pt x="242754" y="16005"/>
                  </a:lnTo>
                  <a:lnTo>
                    <a:pt x="242809" y="15838"/>
                  </a:lnTo>
                  <a:lnTo>
                    <a:pt x="242754" y="15670"/>
                  </a:lnTo>
                  <a:lnTo>
                    <a:pt x="242754" y="15559"/>
                  </a:lnTo>
                  <a:lnTo>
                    <a:pt x="242531" y="15280"/>
                  </a:lnTo>
                  <a:lnTo>
                    <a:pt x="242308" y="15113"/>
                  </a:lnTo>
                  <a:lnTo>
                    <a:pt x="242140" y="15057"/>
                  </a:lnTo>
                  <a:lnTo>
                    <a:pt x="241973" y="15001"/>
                  </a:lnTo>
                  <a:close/>
                  <a:moveTo>
                    <a:pt x="250394" y="15001"/>
                  </a:moveTo>
                  <a:lnTo>
                    <a:pt x="250226" y="15057"/>
                  </a:lnTo>
                  <a:lnTo>
                    <a:pt x="250059" y="15113"/>
                  </a:lnTo>
                  <a:lnTo>
                    <a:pt x="249836" y="15280"/>
                  </a:lnTo>
                  <a:lnTo>
                    <a:pt x="249669" y="15559"/>
                  </a:lnTo>
                  <a:lnTo>
                    <a:pt x="249613" y="15670"/>
                  </a:lnTo>
                  <a:lnTo>
                    <a:pt x="249557" y="15838"/>
                  </a:lnTo>
                  <a:lnTo>
                    <a:pt x="249613" y="16005"/>
                  </a:lnTo>
                  <a:lnTo>
                    <a:pt x="249669" y="16172"/>
                  </a:lnTo>
                  <a:lnTo>
                    <a:pt x="249836" y="16451"/>
                  </a:lnTo>
                  <a:lnTo>
                    <a:pt x="250059" y="16618"/>
                  </a:lnTo>
                  <a:lnTo>
                    <a:pt x="250226" y="16674"/>
                  </a:lnTo>
                  <a:lnTo>
                    <a:pt x="250561" y="16674"/>
                  </a:lnTo>
                  <a:lnTo>
                    <a:pt x="250728" y="16618"/>
                  </a:lnTo>
                  <a:lnTo>
                    <a:pt x="251007" y="16451"/>
                  </a:lnTo>
                  <a:lnTo>
                    <a:pt x="251174" y="16172"/>
                  </a:lnTo>
                  <a:lnTo>
                    <a:pt x="251230" y="16005"/>
                  </a:lnTo>
                  <a:lnTo>
                    <a:pt x="251230" y="15838"/>
                  </a:lnTo>
                  <a:lnTo>
                    <a:pt x="251230" y="15670"/>
                  </a:lnTo>
                  <a:lnTo>
                    <a:pt x="251174" y="15559"/>
                  </a:lnTo>
                  <a:lnTo>
                    <a:pt x="251007" y="15280"/>
                  </a:lnTo>
                  <a:lnTo>
                    <a:pt x="250728" y="15113"/>
                  </a:lnTo>
                  <a:lnTo>
                    <a:pt x="250561" y="15057"/>
                  </a:lnTo>
                  <a:lnTo>
                    <a:pt x="250394" y="15001"/>
                  </a:lnTo>
                  <a:close/>
                  <a:moveTo>
                    <a:pt x="255469" y="15001"/>
                  </a:moveTo>
                  <a:lnTo>
                    <a:pt x="255301" y="15057"/>
                  </a:lnTo>
                  <a:lnTo>
                    <a:pt x="255134" y="15113"/>
                  </a:lnTo>
                  <a:lnTo>
                    <a:pt x="254855" y="15280"/>
                  </a:lnTo>
                  <a:lnTo>
                    <a:pt x="254688" y="15559"/>
                  </a:lnTo>
                  <a:lnTo>
                    <a:pt x="254632" y="15670"/>
                  </a:lnTo>
                  <a:lnTo>
                    <a:pt x="254632" y="15838"/>
                  </a:lnTo>
                  <a:lnTo>
                    <a:pt x="254632" y="16005"/>
                  </a:lnTo>
                  <a:lnTo>
                    <a:pt x="254688" y="16172"/>
                  </a:lnTo>
                  <a:lnTo>
                    <a:pt x="254855" y="16451"/>
                  </a:lnTo>
                  <a:lnTo>
                    <a:pt x="255134" y="16618"/>
                  </a:lnTo>
                  <a:lnTo>
                    <a:pt x="255301" y="16674"/>
                  </a:lnTo>
                  <a:lnTo>
                    <a:pt x="255636" y="16674"/>
                  </a:lnTo>
                  <a:lnTo>
                    <a:pt x="255747" y="16618"/>
                  </a:lnTo>
                  <a:lnTo>
                    <a:pt x="256026" y="16451"/>
                  </a:lnTo>
                  <a:lnTo>
                    <a:pt x="256194" y="16172"/>
                  </a:lnTo>
                  <a:lnTo>
                    <a:pt x="256249" y="16005"/>
                  </a:lnTo>
                  <a:lnTo>
                    <a:pt x="256305" y="15838"/>
                  </a:lnTo>
                  <a:lnTo>
                    <a:pt x="256249" y="15670"/>
                  </a:lnTo>
                  <a:lnTo>
                    <a:pt x="256194" y="15559"/>
                  </a:lnTo>
                  <a:lnTo>
                    <a:pt x="256026" y="15280"/>
                  </a:lnTo>
                  <a:lnTo>
                    <a:pt x="255747" y="15113"/>
                  </a:lnTo>
                  <a:lnTo>
                    <a:pt x="255636" y="15057"/>
                  </a:lnTo>
                  <a:lnTo>
                    <a:pt x="255469" y="15001"/>
                  </a:lnTo>
                  <a:close/>
                  <a:moveTo>
                    <a:pt x="258759" y="15001"/>
                  </a:moveTo>
                  <a:lnTo>
                    <a:pt x="258591" y="15057"/>
                  </a:lnTo>
                  <a:lnTo>
                    <a:pt x="258424" y="15113"/>
                  </a:lnTo>
                  <a:lnTo>
                    <a:pt x="258201" y="15280"/>
                  </a:lnTo>
                  <a:lnTo>
                    <a:pt x="257978" y="15559"/>
                  </a:lnTo>
                  <a:lnTo>
                    <a:pt x="257978" y="15670"/>
                  </a:lnTo>
                  <a:lnTo>
                    <a:pt x="257922" y="15838"/>
                  </a:lnTo>
                  <a:lnTo>
                    <a:pt x="257978" y="16005"/>
                  </a:lnTo>
                  <a:lnTo>
                    <a:pt x="257978" y="16172"/>
                  </a:lnTo>
                  <a:lnTo>
                    <a:pt x="258201" y="16451"/>
                  </a:lnTo>
                  <a:lnTo>
                    <a:pt x="258424" y="16618"/>
                  </a:lnTo>
                  <a:lnTo>
                    <a:pt x="258591" y="16674"/>
                  </a:lnTo>
                  <a:lnTo>
                    <a:pt x="258926" y="16674"/>
                  </a:lnTo>
                  <a:lnTo>
                    <a:pt x="259093" y="16618"/>
                  </a:lnTo>
                  <a:lnTo>
                    <a:pt x="259372" y="16451"/>
                  </a:lnTo>
                  <a:lnTo>
                    <a:pt x="259540" y="16172"/>
                  </a:lnTo>
                  <a:lnTo>
                    <a:pt x="259595" y="16005"/>
                  </a:lnTo>
                  <a:lnTo>
                    <a:pt x="259595" y="15838"/>
                  </a:lnTo>
                  <a:lnTo>
                    <a:pt x="259595" y="15670"/>
                  </a:lnTo>
                  <a:lnTo>
                    <a:pt x="259540" y="15559"/>
                  </a:lnTo>
                  <a:lnTo>
                    <a:pt x="259372" y="15280"/>
                  </a:lnTo>
                  <a:lnTo>
                    <a:pt x="259093" y="15113"/>
                  </a:lnTo>
                  <a:lnTo>
                    <a:pt x="258926" y="15057"/>
                  </a:lnTo>
                  <a:lnTo>
                    <a:pt x="258759" y="15001"/>
                  </a:lnTo>
                  <a:close/>
                  <a:moveTo>
                    <a:pt x="263834" y="15001"/>
                  </a:moveTo>
                  <a:lnTo>
                    <a:pt x="263666" y="15057"/>
                  </a:lnTo>
                  <a:lnTo>
                    <a:pt x="263499" y="15113"/>
                  </a:lnTo>
                  <a:lnTo>
                    <a:pt x="263220" y="15280"/>
                  </a:lnTo>
                  <a:lnTo>
                    <a:pt x="263053" y="15559"/>
                  </a:lnTo>
                  <a:lnTo>
                    <a:pt x="262997" y="15670"/>
                  </a:lnTo>
                  <a:lnTo>
                    <a:pt x="262997" y="15838"/>
                  </a:lnTo>
                  <a:lnTo>
                    <a:pt x="262997" y="16005"/>
                  </a:lnTo>
                  <a:lnTo>
                    <a:pt x="263053" y="16172"/>
                  </a:lnTo>
                  <a:lnTo>
                    <a:pt x="263220" y="16451"/>
                  </a:lnTo>
                  <a:lnTo>
                    <a:pt x="263499" y="16618"/>
                  </a:lnTo>
                  <a:lnTo>
                    <a:pt x="263666" y="16674"/>
                  </a:lnTo>
                  <a:lnTo>
                    <a:pt x="264001" y="16674"/>
                  </a:lnTo>
                  <a:lnTo>
                    <a:pt x="264168" y="16618"/>
                  </a:lnTo>
                  <a:lnTo>
                    <a:pt x="264391" y="16451"/>
                  </a:lnTo>
                  <a:lnTo>
                    <a:pt x="264614" y="16172"/>
                  </a:lnTo>
                  <a:lnTo>
                    <a:pt x="264670" y="16005"/>
                  </a:lnTo>
                  <a:lnTo>
                    <a:pt x="264670" y="15838"/>
                  </a:lnTo>
                  <a:lnTo>
                    <a:pt x="264670" y="15670"/>
                  </a:lnTo>
                  <a:lnTo>
                    <a:pt x="264614" y="15559"/>
                  </a:lnTo>
                  <a:lnTo>
                    <a:pt x="264391" y="15280"/>
                  </a:lnTo>
                  <a:lnTo>
                    <a:pt x="264168" y="15113"/>
                  </a:lnTo>
                  <a:lnTo>
                    <a:pt x="264001" y="15057"/>
                  </a:lnTo>
                  <a:lnTo>
                    <a:pt x="263834" y="15001"/>
                  </a:lnTo>
                  <a:close/>
                  <a:moveTo>
                    <a:pt x="267124" y="15001"/>
                  </a:moveTo>
                  <a:lnTo>
                    <a:pt x="266957" y="15057"/>
                  </a:lnTo>
                  <a:lnTo>
                    <a:pt x="266845" y="15113"/>
                  </a:lnTo>
                  <a:lnTo>
                    <a:pt x="266566" y="15280"/>
                  </a:lnTo>
                  <a:lnTo>
                    <a:pt x="266399" y="15559"/>
                  </a:lnTo>
                  <a:lnTo>
                    <a:pt x="266343" y="15670"/>
                  </a:lnTo>
                  <a:lnTo>
                    <a:pt x="266343" y="15838"/>
                  </a:lnTo>
                  <a:lnTo>
                    <a:pt x="266343" y="16005"/>
                  </a:lnTo>
                  <a:lnTo>
                    <a:pt x="266399" y="16172"/>
                  </a:lnTo>
                  <a:lnTo>
                    <a:pt x="266566" y="16451"/>
                  </a:lnTo>
                  <a:lnTo>
                    <a:pt x="266845" y="16618"/>
                  </a:lnTo>
                  <a:lnTo>
                    <a:pt x="266957" y="16674"/>
                  </a:lnTo>
                  <a:lnTo>
                    <a:pt x="267291" y="16674"/>
                  </a:lnTo>
                  <a:lnTo>
                    <a:pt x="267458" y="16618"/>
                  </a:lnTo>
                  <a:lnTo>
                    <a:pt x="267737" y="16451"/>
                  </a:lnTo>
                  <a:lnTo>
                    <a:pt x="267905" y="16172"/>
                  </a:lnTo>
                  <a:lnTo>
                    <a:pt x="267960" y="16005"/>
                  </a:lnTo>
                  <a:lnTo>
                    <a:pt x="267960" y="15838"/>
                  </a:lnTo>
                  <a:lnTo>
                    <a:pt x="267960" y="15670"/>
                  </a:lnTo>
                  <a:lnTo>
                    <a:pt x="267905" y="15559"/>
                  </a:lnTo>
                  <a:lnTo>
                    <a:pt x="267737" y="15280"/>
                  </a:lnTo>
                  <a:lnTo>
                    <a:pt x="267458" y="15113"/>
                  </a:lnTo>
                  <a:lnTo>
                    <a:pt x="267291" y="15057"/>
                  </a:lnTo>
                  <a:lnTo>
                    <a:pt x="267124" y="15001"/>
                  </a:lnTo>
                  <a:close/>
                  <a:moveTo>
                    <a:pt x="270581" y="15001"/>
                  </a:moveTo>
                  <a:lnTo>
                    <a:pt x="270414" y="15057"/>
                  </a:lnTo>
                  <a:lnTo>
                    <a:pt x="270247" y="15113"/>
                  </a:lnTo>
                  <a:lnTo>
                    <a:pt x="269968" y="15280"/>
                  </a:lnTo>
                  <a:lnTo>
                    <a:pt x="269801" y="15559"/>
                  </a:lnTo>
                  <a:lnTo>
                    <a:pt x="269745" y="15670"/>
                  </a:lnTo>
                  <a:lnTo>
                    <a:pt x="269745" y="15838"/>
                  </a:lnTo>
                  <a:lnTo>
                    <a:pt x="269745" y="16005"/>
                  </a:lnTo>
                  <a:lnTo>
                    <a:pt x="269801" y="16172"/>
                  </a:lnTo>
                  <a:lnTo>
                    <a:pt x="269968" y="16451"/>
                  </a:lnTo>
                  <a:lnTo>
                    <a:pt x="270247" y="16618"/>
                  </a:lnTo>
                  <a:lnTo>
                    <a:pt x="270414" y="16674"/>
                  </a:lnTo>
                  <a:lnTo>
                    <a:pt x="270749" y="16674"/>
                  </a:lnTo>
                  <a:lnTo>
                    <a:pt x="270916" y="16618"/>
                  </a:lnTo>
                  <a:lnTo>
                    <a:pt x="271139" y="16451"/>
                  </a:lnTo>
                  <a:lnTo>
                    <a:pt x="271362" y="16172"/>
                  </a:lnTo>
                  <a:lnTo>
                    <a:pt x="271362" y="16005"/>
                  </a:lnTo>
                  <a:lnTo>
                    <a:pt x="271418" y="15838"/>
                  </a:lnTo>
                  <a:lnTo>
                    <a:pt x="271362" y="15670"/>
                  </a:lnTo>
                  <a:lnTo>
                    <a:pt x="271362" y="15559"/>
                  </a:lnTo>
                  <a:lnTo>
                    <a:pt x="271139" y="15280"/>
                  </a:lnTo>
                  <a:lnTo>
                    <a:pt x="270916" y="15113"/>
                  </a:lnTo>
                  <a:lnTo>
                    <a:pt x="270749" y="15057"/>
                  </a:lnTo>
                  <a:lnTo>
                    <a:pt x="270581" y="15001"/>
                  </a:lnTo>
                  <a:close/>
                  <a:moveTo>
                    <a:pt x="280619" y="15001"/>
                  </a:moveTo>
                  <a:lnTo>
                    <a:pt x="280452" y="15057"/>
                  </a:lnTo>
                  <a:lnTo>
                    <a:pt x="280285" y="15113"/>
                  </a:lnTo>
                  <a:lnTo>
                    <a:pt x="280006" y="15280"/>
                  </a:lnTo>
                  <a:lnTo>
                    <a:pt x="279839" y="15559"/>
                  </a:lnTo>
                  <a:lnTo>
                    <a:pt x="279783" y="15670"/>
                  </a:lnTo>
                  <a:lnTo>
                    <a:pt x="279783" y="15838"/>
                  </a:lnTo>
                  <a:lnTo>
                    <a:pt x="279783" y="16005"/>
                  </a:lnTo>
                  <a:lnTo>
                    <a:pt x="279839" y="16172"/>
                  </a:lnTo>
                  <a:lnTo>
                    <a:pt x="280006" y="16451"/>
                  </a:lnTo>
                  <a:lnTo>
                    <a:pt x="280285" y="16618"/>
                  </a:lnTo>
                  <a:lnTo>
                    <a:pt x="280452" y="16674"/>
                  </a:lnTo>
                  <a:lnTo>
                    <a:pt x="280787" y="16674"/>
                  </a:lnTo>
                  <a:lnTo>
                    <a:pt x="280954" y="16618"/>
                  </a:lnTo>
                  <a:lnTo>
                    <a:pt x="281177" y="16451"/>
                  </a:lnTo>
                  <a:lnTo>
                    <a:pt x="281400" y="16172"/>
                  </a:lnTo>
                  <a:lnTo>
                    <a:pt x="281400" y="16005"/>
                  </a:lnTo>
                  <a:lnTo>
                    <a:pt x="281456" y="15838"/>
                  </a:lnTo>
                  <a:lnTo>
                    <a:pt x="281400" y="15670"/>
                  </a:lnTo>
                  <a:lnTo>
                    <a:pt x="281400" y="15559"/>
                  </a:lnTo>
                  <a:lnTo>
                    <a:pt x="281177" y="15280"/>
                  </a:lnTo>
                  <a:lnTo>
                    <a:pt x="280954" y="15113"/>
                  </a:lnTo>
                  <a:lnTo>
                    <a:pt x="280787" y="15057"/>
                  </a:lnTo>
                  <a:lnTo>
                    <a:pt x="280619" y="15001"/>
                  </a:ln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2" name="Google Shape;4552;p129"/>
            <p:cNvSpPr/>
            <p:nvPr/>
          </p:nvSpPr>
          <p:spPr>
            <a:xfrm>
              <a:off x="18861" y="217501"/>
              <a:ext cx="9187662" cy="542679"/>
            </a:xfrm>
            <a:custGeom>
              <a:avLst/>
              <a:gdLst/>
              <a:ahLst/>
              <a:cxnLst/>
              <a:rect l="l" t="t" r="r" b="b"/>
              <a:pathLst>
                <a:path w="283242" h="16730" extrusionOk="0">
                  <a:moveTo>
                    <a:pt x="14333" y="0"/>
                  </a:moveTo>
                  <a:lnTo>
                    <a:pt x="14333" y="1673"/>
                  </a:lnTo>
                  <a:lnTo>
                    <a:pt x="17734" y="1673"/>
                  </a:lnTo>
                  <a:lnTo>
                    <a:pt x="17734" y="0"/>
                  </a:lnTo>
                  <a:close/>
                  <a:moveTo>
                    <a:pt x="24371" y="0"/>
                  </a:moveTo>
                  <a:lnTo>
                    <a:pt x="24371" y="1673"/>
                  </a:lnTo>
                  <a:lnTo>
                    <a:pt x="27772" y="1673"/>
                  </a:lnTo>
                  <a:lnTo>
                    <a:pt x="27772" y="0"/>
                  </a:lnTo>
                  <a:close/>
                  <a:moveTo>
                    <a:pt x="34409" y="0"/>
                  </a:moveTo>
                  <a:lnTo>
                    <a:pt x="34409" y="1673"/>
                  </a:lnTo>
                  <a:lnTo>
                    <a:pt x="37811" y="1673"/>
                  </a:lnTo>
                  <a:lnTo>
                    <a:pt x="37811" y="0"/>
                  </a:lnTo>
                  <a:close/>
                  <a:moveTo>
                    <a:pt x="51250" y="0"/>
                  </a:moveTo>
                  <a:lnTo>
                    <a:pt x="51250" y="1673"/>
                  </a:lnTo>
                  <a:lnTo>
                    <a:pt x="54652" y="1673"/>
                  </a:lnTo>
                  <a:lnTo>
                    <a:pt x="54652" y="0"/>
                  </a:lnTo>
                  <a:close/>
                  <a:moveTo>
                    <a:pt x="76457" y="0"/>
                  </a:moveTo>
                  <a:lnTo>
                    <a:pt x="76457" y="1673"/>
                  </a:lnTo>
                  <a:lnTo>
                    <a:pt x="79859" y="1673"/>
                  </a:lnTo>
                  <a:lnTo>
                    <a:pt x="79859" y="0"/>
                  </a:lnTo>
                  <a:close/>
                  <a:moveTo>
                    <a:pt x="88224" y="0"/>
                  </a:moveTo>
                  <a:lnTo>
                    <a:pt x="88224" y="1673"/>
                  </a:lnTo>
                  <a:lnTo>
                    <a:pt x="91626" y="1673"/>
                  </a:lnTo>
                  <a:lnTo>
                    <a:pt x="91626" y="0"/>
                  </a:lnTo>
                  <a:close/>
                  <a:moveTo>
                    <a:pt x="110140" y="0"/>
                  </a:moveTo>
                  <a:lnTo>
                    <a:pt x="110140" y="1673"/>
                  </a:lnTo>
                  <a:lnTo>
                    <a:pt x="113542" y="1673"/>
                  </a:lnTo>
                  <a:lnTo>
                    <a:pt x="113542" y="0"/>
                  </a:lnTo>
                  <a:close/>
                  <a:moveTo>
                    <a:pt x="120178" y="0"/>
                  </a:moveTo>
                  <a:lnTo>
                    <a:pt x="120178" y="1673"/>
                  </a:lnTo>
                  <a:lnTo>
                    <a:pt x="123580" y="1673"/>
                  </a:lnTo>
                  <a:lnTo>
                    <a:pt x="123580" y="0"/>
                  </a:lnTo>
                  <a:close/>
                  <a:moveTo>
                    <a:pt x="130216" y="0"/>
                  </a:moveTo>
                  <a:lnTo>
                    <a:pt x="130216" y="1673"/>
                  </a:lnTo>
                  <a:lnTo>
                    <a:pt x="133618" y="1673"/>
                  </a:lnTo>
                  <a:lnTo>
                    <a:pt x="133618" y="0"/>
                  </a:lnTo>
                  <a:close/>
                  <a:moveTo>
                    <a:pt x="147002" y="0"/>
                  </a:moveTo>
                  <a:lnTo>
                    <a:pt x="147002" y="1673"/>
                  </a:lnTo>
                  <a:lnTo>
                    <a:pt x="150404" y="1673"/>
                  </a:lnTo>
                  <a:lnTo>
                    <a:pt x="150404" y="0"/>
                  </a:lnTo>
                  <a:close/>
                  <a:moveTo>
                    <a:pt x="172265" y="0"/>
                  </a:moveTo>
                  <a:lnTo>
                    <a:pt x="172265" y="1673"/>
                  </a:lnTo>
                  <a:lnTo>
                    <a:pt x="175667" y="1673"/>
                  </a:lnTo>
                  <a:lnTo>
                    <a:pt x="175667" y="0"/>
                  </a:lnTo>
                  <a:close/>
                  <a:moveTo>
                    <a:pt x="184032" y="0"/>
                  </a:moveTo>
                  <a:lnTo>
                    <a:pt x="184032" y="1673"/>
                  </a:lnTo>
                  <a:lnTo>
                    <a:pt x="187433" y="1673"/>
                  </a:lnTo>
                  <a:lnTo>
                    <a:pt x="187433" y="0"/>
                  </a:lnTo>
                  <a:close/>
                  <a:moveTo>
                    <a:pt x="205948" y="0"/>
                  </a:moveTo>
                  <a:lnTo>
                    <a:pt x="205948" y="1673"/>
                  </a:lnTo>
                  <a:lnTo>
                    <a:pt x="209350" y="1673"/>
                  </a:lnTo>
                  <a:lnTo>
                    <a:pt x="209350" y="0"/>
                  </a:lnTo>
                  <a:close/>
                  <a:moveTo>
                    <a:pt x="215986" y="0"/>
                  </a:moveTo>
                  <a:lnTo>
                    <a:pt x="215986" y="1673"/>
                  </a:lnTo>
                  <a:lnTo>
                    <a:pt x="219388" y="1673"/>
                  </a:lnTo>
                  <a:lnTo>
                    <a:pt x="219388" y="0"/>
                  </a:lnTo>
                  <a:close/>
                  <a:moveTo>
                    <a:pt x="226024" y="0"/>
                  </a:moveTo>
                  <a:lnTo>
                    <a:pt x="226024" y="1673"/>
                  </a:lnTo>
                  <a:lnTo>
                    <a:pt x="229426" y="1673"/>
                  </a:lnTo>
                  <a:lnTo>
                    <a:pt x="229426" y="0"/>
                  </a:lnTo>
                  <a:close/>
                  <a:moveTo>
                    <a:pt x="242866" y="0"/>
                  </a:moveTo>
                  <a:lnTo>
                    <a:pt x="242866" y="1673"/>
                  </a:lnTo>
                  <a:lnTo>
                    <a:pt x="246268" y="1673"/>
                  </a:lnTo>
                  <a:lnTo>
                    <a:pt x="246268" y="0"/>
                  </a:lnTo>
                  <a:close/>
                  <a:moveTo>
                    <a:pt x="268072" y="0"/>
                  </a:moveTo>
                  <a:lnTo>
                    <a:pt x="268072" y="1673"/>
                  </a:lnTo>
                  <a:lnTo>
                    <a:pt x="271474" y="1673"/>
                  </a:lnTo>
                  <a:lnTo>
                    <a:pt x="271474" y="0"/>
                  </a:lnTo>
                  <a:close/>
                  <a:moveTo>
                    <a:pt x="279839" y="0"/>
                  </a:moveTo>
                  <a:lnTo>
                    <a:pt x="279839" y="1673"/>
                  </a:lnTo>
                  <a:lnTo>
                    <a:pt x="283241" y="1673"/>
                  </a:lnTo>
                  <a:lnTo>
                    <a:pt x="283241" y="0"/>
                  </a:lnTo>
                  <a:close/>
                  <a:moveTo>
                    <a:pt x="2510" y="3346"/>
                  </a:moveTo>
                  <a:lnTo>
                    <a:pt x="2510" y="5075"/>
                  </a:lnTo>
                  <a:lnTo>
                    <a:pt x="5912" y="5075"/>
                  </a:lnTo>
                  <a:lnTo>
                    <a:pt x="5912" y="3346"/>
                  </a:lnTo>
                  <a:close/>
                  <a:moveTo>
                    <a:pt x="31118" y="3346"/>
                  </a:moveTo>
                  <a:lnTo>
                    <a:pt x="31118" y="5075"/>
                  </a:lnTo>
                  <a:lnTo>
                    <a:pt x="34520" y="5075"/>
                  </a:lnTo>
                  <a:lnTo>
                    <a:pt x="34520" y="3346"/>
                  </a:lnTo>
                  <a:close/>
                  <a:moveTo>
                    <a:pt x="47849" y="3346"/>
                  </a:moveTo>
                  <a:lnTo>
                    <a:pt x="47849" y="5075"/>
                  </a:lnTo>
                  <a:lnTo>
                    <a:pt x="51250" y="5075"/>
                  </a:lnTo>
                  <a:lnTo>
                    <a:pt x="51250" y="3346"/>
                  </a:lnTo>
                  <a:close/>
                  <a:moveTo>
                    <a:pt x="54652" y="3346"/>
                  </a:moveTo>
                  <a:lnTo>
                    <a:pt x="54652" y="5075"/>
                  </a:lnTo>
                  <a:lnTo>
                    <a:pt x="58054" y="5075"/>
                  </a:lnTo>
                  <a:lnTo>
                    <a:pt x="58054" y="3346"/>
                  </a:lnTo>
                  <a:close/>
                  <a:moveTo>
                    <a:pt x="59671" y="3346"/>
                  </a:moveTo>
                  <a:lnTo>
                    <a:pt x="59671" y="5075"/>
                  </a:lnTo>
                  <a:lnTo>
                    <a:pt x="63073" y="5075"/>
                  </a:lnTo>
                  <a:lnTo>
                    <a:pt x="63073" y="3346"/>
                  </a:lnTo>
                  <a:close/>
                  <a:moveTo>
                    <a:pt x="64690" y="3346"/>
                  </a:moveTo>
                  <a:lnTo>
                    <a:pt x="64690" y="5075"/>
                  </a:lnTo>
                  <a:lnTo>
                    <a:pt x="68092" y="5075"/>
                  </a:lnTo>
                  <a:lnTo>
                    <a:pt x="68092" y="3346"/>
                  </a:lnTo>
                  <a:close/>
                  <a:moveTo>
                    <a:pt x="73055" y="3346"/>
                  </a:moveTo>
                  <a:lnTo>
                    <a:pt x="73055" y="5075"/>
                  </a:lnTo>
                  <a:lnTo>
                    <a:pt x="76457" y="5075"/>
                  </a:lnTo>
                  <a:lnTo>
                    <a:pt x="76457" y="3346"/>
                  </a:lnTo>
                  <a:close/>
                  <a:moveTo>
                    <a:pt x="98318" y="3346"/>
                  </a:moveTo>
                  <a:lnTo>
                    <a:pt x="98318" y="5075"/>
                  </a:lnTo>
                  <a:lnTo>
                    <a:pt x="101719" y="5075"/>
                  </a:lnTo>
                  <a:lnTo>
                    <a:pt x="101719" y="3346"/>
                  </a:lnTo>
                  <a:close/>
                  <a:moveTo>
                    <a:pt x="126926" y="3346"/>
                  </a:moveTo>
                  <a:lnTo>
                    <a:pt x="126926" y="5075"/>
                  </a:lnTo>
                  <a:lnTo>
                    <a:pt x="130328" y="5075"/>
                  </a:lnTo>
                  <a:lnTo>
                    <a:pt x="130328" y="3346"/>
                  </a:lnTo>
                  <a:close/>
                  <a:moveTo>
                    <a:pt x="143656" y="3346"/>
                  </a:moveTo>
                  <a:lnTo>
                    <a:pt x="143656" y="5075"/>
                  </a:lnTo>
                  <a:lnTo>
                    <a:pt x="147058" y="5075"/>
                  </a:lnTo>
                  <a:lnTo>
                    <a:pt x="147058" y="3346"/>
                  </a:lnTo>
                  <a:close/>
                  <a:moveTo>
                    <a:pt x="150404" y="3346"/>
                  </a:moveTo>
                  <a:lnTo>
                    <a:pt x="150404" y="5075"/>
                  </a:lnTo>
                  <a:lnTo>
                    <a:pt x="153806" y="5075"/>
                  </a:lnTo>
                  <a:lnTo>
                    <a:pt x="153806" y="3346"/>
                  </a:lnTo>
                  <a:close/>
                  <a:moveTo>
                    <a:pt x="155423" y="3346"/>
                  </a:moveTo>
                  <a:lnTo>
                    <a:pt x="155423" y="5075"/>
                  </a:lnTo>
                  <a:lnTo>
                    <a:pt x="158825" y="5075"/>
                  </a:lnTo>
                  <a:lnTo>
                    <a:pt x="158825" y="3346"/>
                  </a:lnTo>
                  <a:close/>
                  <a:moveTo>
                    <a:pt x="160498" y="3346"/>
                  </a:moveTo>
                  <a:lnTo>
                    <a:pt x="160498" y="5075"/>
                  </a:lnTo>
                  <a:lnTo>
                    <a:pt x="163900" y="5075"/>
                  </a:lnTo>
                  <a:lnTo>
                    <a:pt x="163900" y="3346"/>
                  </a:lnTo>
                  <a:close/>
                  <a:moveTo>
                    <a:pt x="168863" y="3346"/>
                  </a:moveTo>
                  <a:lnTo>
                    <a:pt x="168863" y="5075"/>
                  </a:lnTo>
                  <a:lnTo>
                    <a:pt x="172265" y="5075"/>
                  </a:lnTo>
                  <a:lnTo>
                    <a:pt x="172265" y="3346"/>
                  </a:lnTo>
                  <a:close/>
                  <a:moveTo>
                    <a:pt x="194125" y="3346"/>
                  </a:moveTo>
                  <a:lnTo>
                    <a:pt x="194125" y="5075"/>
                  </a:lnTo>
                  <a:lnTo>
                    <a:pt x="197527" y="5075"/>
                  </a:lnTo>
                  <a:lnTo>
                    <a:pt x="197527" y="3346"/>
                  </a:lnTo>
                  <a:close/>
                  <a:moveTo>
                    <a:pt x="222734" y="3346"/>
                  </a:moveTo>
                  <a:lnTo>
                    <a:pt x="222734" y="5075"/>
                  </a:lnTo>
                  <a:lnTo>
                    <a:pt x="226136" y="5075"/>
                  </a:lnTo>
                  <a:lnTo>
                    <a:pt x="226136" y="3346"/>
                  </a:lnTo>
                  <a:close/>
                  <a:moveTo>
                    <a:pt x="239464" y="3346"/>
                  </a:moveTo>
                  <a:lnTo>
                    <a:pt x="239464" y="5075"/>
                  </a:lnTo>
                  <a:lnTo>
                    <a:pt x="242866" y="5075"/>
                  </a:lnTo>
                  <a:lnTo>
                    <a:pt x="242866" y="3346"/>
                  </a:lnTo>
                  <a:close/>
                  <a:moveTo>
                    <a:pt x="246268" y="3346"/>
                  </a:moveTo>
                  <a:lnTo>
                    <a:pt x="246268" y="5075"/>
                  </a:lnTo>
                  <a:lnTo>
                    <a:pt x="249669" y="5075"/>
                  </a:lnTo>
                  <a:lnTo>
                    <a:pt x="249669" y="3346"/>
                  </a:lnTo>
                  <a:close/>
                  <a:moveTo>
                    <a:pt x="251287" y="3346"/>
                  </a:moveTo>
                  <a:lnTo>
                    <a:pt x="251287" y="5075"/>
                  </a:lnTo>
                  <a:lnTo>
                    <a:pt x="254688" y="5075"/>
                  </a:lnTo>
                  <a:lnTo>
                    <a:pt x="254688" y="3346"/>
                  </a:lnTo>
                  <a:close/>
                  <a:moveTo>
                    <a:pt x="256306" y="3346"/>
                  </a:moveTo>
                  <a:lnTo>
                    <a:pt x="256306" y="5075"/>
                  </a:lnTo>
                  <a:lnTo>
                    <a:pt x="259707" y="5075"/>
                  </a:lnTo>
                  <a:lnTo>
                    <a:pt x="259707" y="3346"/>
                  </a:lnTo>
                  <a:close/>
                  <a:moveTo>
                    <a:pt x="264671" y="3346"/>
                  </a:moveTo>
                  <a:lnTo>
                    <a:pt x="264671" y="5075"/>
                  </a:lnTo>
                  <a:lnTo>
                    <a:pt x="268072" y="5075"/>
                  </a:lnTo>
                  <a:lnTo>
                    <a:pt x="268072" y="3346"/>
                  </a:lnTo>
                  <a:close/>
                  <a:moveTo>
                    <a:pt x="3347" y="11655"/>
                  </a:moveTo>
                  <a:lnTo>
                    <a:pt x="3347" y="13384"/>
                  </a:lnTo>
                  <a:lnTo>
                    <a:pt x="6748" y="13384"/>
                  </a:lnTo>
                  <a:lnTo>
                    <a:pt x="6748" y="11655"/>
                  </a:lnTo>
                  <a:close/>
                  <a:moveTo>
                    <a:pt x="28609" y="11655"/>
                  </a:moveTo>
                  <a:lnTo>
                    <a:pt x="28609" y="13384"/>
                  </a:lnTo>
                  <a:lnTo>
                    <a:pt x="32011" y="13384"/>
                  </a:lnTo>
                  <a:lnTo>
                    <a:pt x="32011" y="11655"/>
                  </a:lnTo>
                  <a:close/>
                  <a:moveTo>
                    <a:pt x="40376" y="11655"/>
                  </a:moveTo>
                  <a:lnTo>
                    <a:pt x="40376" y="13384"/>
                  </a:lnTo>
                  <a:lnTo>
                    <a:pt x="43778" y="13384"/>
                  </a:lnTo>
                  <a:lnTo>
                    <a:pt x="43778" y="11655"/>
                  </a:lnTo>
                  <a:close/>
                  <a:moveTo>
                    <a:pt x="62181" y="11655"/>
                  </a:moveTo>
                  <a:lnTo>
                    <a:pt x="62181" y="13384"/>
                  </a:lnTo>
                  <a:lnTo>
                    <a:pt x="65582" y="13384"/>
                  </a:lnTo>
                  <a:lnTo>
                    <a:pt x="65582" y="11655"/>
                  </a:lnTo>
                  <a:close/>
                  <a:moveTo>
                    <a:pt x="72219" y="11655"/>
                  </a:moveTo>
                  <a:lnTo>
                    <a:pt x="72219" y="13384"/>
                  </a:lnTo>
                  <a:lnTo>
                    <a:pt x="75621" y="13384"/>
                  </a:lnTo>
                  <a:lnTo>
                    <a:pt x="75621" y="11655"/>
                  </a:lnTo>
                  <a:close/>
                  <a:moveTo>
                    <a:pt x="82257" y="11655"/>
                  </a:moveTo>
                  <a:lnTo>
                    <a:pt x="82257" y="13384"/>
                  </a:lnTo>
                  <a:lnTo>
                    <a:pt x="85659" y="13384"/>
                  </a:lnTo>
                  <a:lnTo>
                    <a:pt x="85659" y="11655"/>
                  </a:lnTo>
                  <a:close/>
                  <a:moveTo>
                    <a:pt x="99210" y="11655"/>
                  </a:moveTo>
                  <a:lnTo>
                    <a:pt x="99210" y="13384"/>
                  </a:lnTo>
                  <a:lnTo>
                    <a:pt x="102612" y="13384"/>
                  </a:lnTo>
                  <a:lnTo>
                    <a:pt x="102612" y="11655"/>
                  </a:lnTo>
                  <a:close/>
                  <a:moveTo>
                    <a:pt x="124417" y="11655"/>
                  </a:moveTo>
                  <a:lnTo>
                    <a:pt x="124417" y="13384"/>
                  </a:lnTo>
                  <a:lnTo>
                    <a:pt x="127818" y="13384"/>
                  </a:lnTo>
                  <a:lnTo>
                    <a:pt x="127818" y="11655"/>
                  </a:lnTo>
                  <a:close/>
                  <a:moveTo>
                    <a:pt x="136183" y="11655"/>
                  </a:moveTo>
                  <a:lnTo>
                    <a:pt x="136183" y="13384"/>
                  </a:lnTo>
                  <a:lnTo>
                    <a:pt x="139585" y="13384"/>
                  </a:lnTo>
                  <a:lnTo>
                    <a:pt x="139585" y="11655"/>
                  </a:lnTo>
                  <a:close/>
                  <a:moveTo>
                    <a:pt x="157988" y="11655"/>
                  </a:moveTo>
                  <a:lnTo>
                    <a:pt x="157988" y="13384"/>
                  </a:lnTo>
                  <a:lnTo>
                    <a:pt x="161390" y="13384"/>
                  </a:lnTo>
                  <a:lnTo>
                    <a:pt x="161390" y="11655"/>
                  </a:lnTo>
                  <a:close/>
                  <a:moveTo>
                    <a:pt x="168026" y="11655"/>
                  </a:moveTo>
                  <a:lnTo>
                    <a:pt x="168026" y="13384"/>
                  </a:lnTo>
                  <a:lnTo>
                    <a:pt x="171428" y="13384"/>
                  </a:lnTo>
                  <a:lnTo>
                    <a:pt x="171428" y="11655"/>
                  </a:lnTo>
                  <a:close/>
                  <a:moveTo>
                    <a:pt x="178064" y="11655"/>
                  </a:moveTo>
                  <a:lnTo>
                    <a:pt x="178064" y="13384"/>
                  </a:lnTo>
                  <a:lnTo>
                    <a:pt x="181466" y="13384"/>
                  </a:lnTo>
                  <a:lnTo>
                    <a:pt x="181466" y="11655"/>
                  </a:lnTo>
                  <a:close/>
                  <a:moveTo>
                    <a:pt x="194962" y="11655"/>
                  </a:moveTo>
                  <a:lnTo>
                    <a:pt x="194962" y="13384"/>
                  </a:lnTo>
                  <a:lnTo>
                    <a:pt x="198364" y="13384"/>
                  </a:lnTo>
                  <a:lnTo>
                    <a:pt x="198364" y="11655"/>
                  </a:lnTo>
                  <a:close/>
                  <a:moveTo>
                    <a:pt x="220224" y="11655"/>
                  </a:moveTo>
                  <a:lnTo>
                    <a:pt x="220224" y="13384"/>
                  </a:lnTo>
                  <a:lnTo>
                    <a:pt x="223626" y="13384"/>
                  </a:lnTo>
                  <a:lnTo>
                    <a:pt x="223626" y="11655"/>
                  </a:lnTo>
                  <a:close/>
                  <a:moveTo>
                    <a:pt x="231991" y="11655"/>
                  </a:moveTo>
                  <a:lnTo>
                    <a:pt x="231991" y="13384"/>
                  </a:lnTo>
                  <a:lnTo>
                    <a:pt x="235393" y="13384"/>
                  </a:lnTo>
                  <a:lnTo>
                    <a:pt x="235393" y="11655"/>
                  </a:lnTo>
                  <a:close/>
                  <a:moveTo>
                    <a:pt x="253796" y="11655"/>
                  </a:moveTo>
                  <a:lnTo>
                    <a:pt x="253796" y="13384"/>
                  </a:lnTo>
                  <a:lnTo>
                    <a:pt x="257198" y="13384"/>
                  </a:lnTo>
                  <a:lnTo>
                    <a:pt x="257198" y="11655"/>
                  </a:lnTo>
                  <a:close/>
                  <a:moveTo>
                    <a:pt x="263834" y="11655"/>
                  </a:moveTo>
                  <a:lnTo>
                    <a:pt x="263834" y="13384"/>
                  </a:lnTo>
                  <a:lnTo>
                    <a:pt x="267236" y="13384"/>
                  </a:lnTo>
                  <a:lnTo>
                    <a:pt x="267236" y="11655"/>
                  </a:lnTo>
                  <a:close/>
                  <a:moveTo>
                    <a:pt x="273872" y="11655"/>
                  </a:moveTo>
                  <a:lnTo>
                    <a:pt x="273872" y="13384"/>
                  </a:lnTo>
                  <a:lnTo>
                    <a:pt x="277274" y="13384"/>
                  </a:lnTo>
                  <a:lnTo>
                    <a:pt x="277274" y="11655"/>
                  </a:lnTo>
                  <a:close/>
                  <a:moveTo>
                    <a:pt x="1" y="15001"/>
                  </a:moveTo>
                  <a:lnTo>
                    <a:pt x="1" y="16730"/>
                  </a:lnTo>
                  <a:lnTo>
                    <a:pt x="3402" y="16730"/>
                  </a:lnTo>
                  <a:lnTo>
                    <a:pt x="3402" y="15001"/>
                  </a:lnTo>
                  <a:close/>
                  <a:moveTo>
                    <a:pt x="6748" y="15001"/>
                  </a:moveTo>
                  <a:lnTo>
                    <a:pt x="6748" y="16730"/>
                  </a:lnTo>
                  <a:lnTo>
                    <a:pt x="10150" y="16730"/>
                  </a:lnTo>
                  <a:lnTo>
                    <a:pt x="10150" y="15001"/>
                  </a:lnTo>
                  <a:close/>
                  <a:moveTo>
                    <a:pt x="11767" y="15001"/>
                  </a:moveTo>
                  <a:lnTo>
                    <a:pt x="11767" y="16730"/>
                  </a:lnTo>
                  <a:lnTo>
                    <a:pt x="15169" y="16730"/>
                  </a:lnTo>
                  <a:lnTo>
                    <a:pt x="15169" y="15001"/>
                  </a:lnTo>
                  <a:close/>
                  <a:moveTo>
                    <a:pt x="16786" y="15001"/>
                  </a:moveTo>
                  <a:lnTo>
                    <a:pt x="16786" y="16730"/>
                  </a:lnTo>
                  <a:lnTo>
                    <a:pt x="20188" y="16730"/>
                  </a:lnTo>
                  <a:lnTo>
                    <a:pt x="20188" y="15001"/>
                  </a:lnTo>
                  <a:close/>
                  <a:moveTo>
                    <a:pt x="25207" y="15001"/>
                  </a:moveTo>
                  <a:lnTo>
                    <a:pt x="25207" y="16730"/>
                  </a:lnTo>
                  <a:lnTo>
                    <a:pt x="28609" y="16730"/>
                  </a:lnTo>
                  <a:lnTo>
                    <a:pt x="28609" y="15001"/>
                  </a:lnTo>
                  <a:close/>
                  <a:moveTo>
                    <a:pt x="50358" y="15001"/>
                  </a:moveTo>
                  <a:lnTo>
                    <a:pt x="50358" y="16730"/>
                  </a:lnTo>
                  <a:lnTo>
                    <a:pt x="53760" y="16730"/>
                  </a:lnTo>
                  <a:lnTo>
                    <a:pt x="53760" y="15001"/>
                  </a:lnTo>
                  <a:close/>
                  <a:moveTo>
                    <a:pt x="78967" y="15001"/>
                  </a:moveTo>
                  <a:lnTo>
                    <a:pt x="78967" y="16730"/>
                  </a:lnTo>
                  <a:lnTo>
                    <a:pt x="82368" y="16730"/>
                  </a:lnTo>
                  <a:lnTo>
                    <a:pt x="82368" y="15001"/>
                  </a:lnTo>
                  <a:close/>
                  <a:moveTo>
                    <a:pt x="95808" y="15001"/>
                  </a:moveTo>
                  <a:lnTo>
                    <a:pt x="95808" y="16730"/>
                  </a:lnTo>
                  <a:lnTo>
                    <a:pt x="99210" y="16730"/>
                  </a:lnTo>
                  <a:lnTo>
                    <a:pt x="99210" y="15001"/>
                  </a:lnTo>
                  <a:close/>
                  <a:moveTo>
                    <a:pt x="102612" y="15001"/>
                  </a:moveTo>
                  <a:lnTo>
                    <a:pt x="102612" y="16730"/>
                  </a:lnTo>
                  <a:lnTo>
                    <a:pt x="105958" y="16730"/>
                  </a:lnTo>
                  <a:lnTo>
                    <a:pt x="105958" y="15001"/>
                  </a:lnTo>
                  <a:close/>
                  <a:moveTo>
                    <a:pt x="107631" y="15001"/>
                  </a:moveTo>
                  <a:lnTo>
                    <a:pt x="107631" y="16730"/>
                  </a:lnTo>
                  <a:lnTo>
                    <a:pt x="110977" y="16730"/>
                  </a:lnTo>
                  <a:lnTo>
                    <a:pt x="110977" y="15001"/>
                  </a:lnTo>
                  <a:close/>
                  <a:moveTo>
                    <a:pt x="112650" y="15001"/>
                  </a:moveTo>
                  <a:lnTo>
                    <a:pt x="112650" y="16730"/>
                  </a:lnTo>
                  <a:lnTo>
                    <a:pt x="116052" y="16730"/>
                  </a:lnTo>
                  <a:lnTo>
                    <a:pt x="116052" y="15001"/>
                  </a:lnTo>
                  <a:close/>
                  <a:moveTo>
                    <a:pt x="121015" y="15001"/>
                  </a:moveTo>
                  <a:lnTo>
                    <a:pt x="121015" y="16730"/>
                  </a:lnTo>
                  <a:lnTo>
                    <a:pt x="124417" y="16730"/>
                  </a:lnTo>
                  <a:lnTo>
                    <a:pt x="124417" y="15001"/>
                  </a:lnTo>
                  <a:close/>
                  <a:moveTo>
                    <a:pt x="146166" y="15001"/>
                  </a:moveTo>
                  <a:lnTo>
                    <a:pt x="146166" y="16730"/>
                  </a:lnTo>
                  <a:lnTo>
                    <a:pt x="149568" y="16730"/>
                  </a:lnTo>
                  <a:lnTo>
                    <a:pt x="149568" y="15001"/>
                  </a:lnTo>
                  <a:close/>
                  <a:moveTo>
                    <a:pt x="174774" y="15001"/>
                  </a:moveTo>
                  <a:lnTo>
                    <a:pt x="174774" y="16730"/>
                  </a:lnTo>
                  <a:lnTo>
                    <a:pt x="178176" y="16730"/>
                  </a:lnTo>
                  <a:lnTo>
                    <a:pt x="178176" y="15001"/>
                  </a:lnTo>
                  <a:close/>
                  <a:moveTo>
                    <a:pt x="191616" y="15001"/>
                  </a:moveTo>
                  <a:lnTo>
                    <a:pt x="191616" y="16730"/>
                  </a:lnTo>
                  <a:lnTo>
                    <a:pt x="195018" y="16730"/>
                  </a:lnTo>
                  <a:lnTo>
                    <a:pt x="195018" y="15001"/>
                  </a:lnTo>
                  <a:close/>
                  <a:moveTo>
                    <a:pt x="198364" y="15001"/>
                  </a:moveTo>
                  <a:lnTo>
                    <a:pt x="198364" y="16730"/>
                  </a:lnTo>
                  <a:lnTo>
                    <a:pt x="201765" y="16730"/>
                  </a:lnTo>
                  <a:lnTo>
                    <a:pt x="201765" y="15001"/>
                  </a:lnTo>
                  <a:close/>
                  <a:moveTo>
                    <a:pt x="203383" y="15001"/>
                  </a:moveTo>
                  <a:lnTo>
                    <a:pt x="203383" y="16730"/>
                  </a:lnTo>
                  <a:lnTo>
                    <a:pt x="206784" y="16730"/>
                  </a:lnTo>
                  <a:lnTo>
                    <a:pt x="206784" y="15001"/>
                  </a:lnTo>
                  <a:close/>
                  <a:moveTo>
                    <a:pt x="208402" y="15001"/>
                  </a:moveTo>
                  <a:lnTo>
                    <a:pt x="208402" y="16730"/>
                  </a:lnTo>
                  <a:lnTo>
                    <a:pt x="211804" y="16730"/>
                  </a:lnTo>
                  <a:lnTo>
                    <a:pt x="211804" y="15001"/>
                  </a:lnTo>
                  <a:close/>
                  <a:moveTo>
                    <a:pt x="216823" y="15001"/>
                  </a:moveTo>
                  <a:lnTo>
                    <a:pt x="216823" y="16730"/>
                  </a:lnTo>
                  <a:lnTo>
                    <a:pt x="220224" y="16730"/>
                  </a:lnTo>
                  <a:lnTo>
                    <a:pt x="220224" y="15001"/>
                  </a:lnTo>
                  <a:close/>
                  <a:moveTo>
                    <a:pt x="241973" y="15001"/>
                  </a:moveTo>
                  <a:lnTo>
                    <a:pt x="241973" y="16730"/>
                  </a:lnTo>
                  <a:lnTo>
                    <a:pt x="245375" y="16730"/>
                  </a:lnTo>
                  <a:lnTo>
                    <a:pt x="245375" y="15001"/>
                  </a:lnTo>
                  <a:close/>
                  <a:moveTo>
                    <a:pt x="270582" y="15001"/>
                  </a:moveTo>
                  <a:lnTo>
                    <a:pt x="270582" y="16730"/>
                  </a:lnTo>
                  <a:lnTo>
                    <a:pt x="273984" y="16730"/>
                  </a:lnTo>
                  <a:lnTo>
                    <a:pt x="273984" y="1500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553" name="Google Shape;4553;p129"/>
          <p:cNvSpPr/>
          <p:nvPr/>
        </p:nvSpPr>
        <p:spPr>
          <a:xfrm>
            <a:off x="-1426033" y="-4351033"/>
            <a:ext cx="17682000" cy="4351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54" name="Google Shape;4554;p129"/>
          <p:cNvSpPr/>
          <p:nvPr/>
        </p:nvSpPr>
        <p:spPr>
          <a:xfrm>
            <a:off x="12192000" y="-1725633"/>
            <a:ext cx="13264800" cy="9565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55" name="Google Shape;4555;p129"/>
          <p:cNvSpPr/>
          <p:nvPr/>
        </p:nvSpPr>
        <p:spPr>
          <a:xfrm>
            <a:off x="-6817700" y="6858000"/>
            <a:ext cx="19260000" cy="4351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56" name="Google Shape;4556;p129"/>
          <p:cNvSpPr/>
          <p:nvPr/>
        </p:nvSpPr>
        <p:spPr>
          <a:xfrm>
            <a:off x="-6817700" y="-1087767"/>
            <a:ext cx="6817600" cy="83700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282118352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ASU network pattern edges — black">
  <p:cSld name="23: z-Blank, with ASU network pattern edges — black">
    <p:bg>
      <p:bgPr>
        <a:solidFill>
          <a:schemeClr val="dk1"/>
        </a:solidFill>
        <a:effectLst/>
      </p:bgPr>
    </p:bg>
    <p:spTree>
      <p:nvGrpSpPr>
        <p:cNvPr id="1" name="Shape 4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58" name="Google Shape;4558;p130"/>
          <p:cNvGrpSpPr/>
          <p:nvPr/>
        </p:nvGrpSpPr>
        <p:grpSpPr>
          <a:xfrm rot="10218403">
            <a:off x="-901134" y="-1683923"/>
            <a:ext cx="4352407" cy="3880609"/>
            <a:chOff x="1572350" y="1151675"/>
            <a:chExt cx="4851050" cy="4325200"/>
          </a:xfrm>
        </p:grpSpPr>
        <p:sp>
          <p:nvSpPr>
            <p:cNvPr id="4559" name="Google Shape;4559;p130"/>
            <p:cNvSpPr/>
            <p:nvPr/>
          </p:nvSpPr>
          <p:spPr>
            <a:xfrm>
              <a:off x="3968050" y="3267050"/>
              <a:ext cx="2041825" cy="1687950"/>
            </a:xfrm>
            <a:custGeom>
              <a:avLst/>
              <a:gdLst/>
              <a:ahLst/>
              <a:cxnLst/>
              <a:rect l="l" t="t" r="r" b="b"/>
              <a:pathLst>
                <a:path w="81673" h="67518" extrusionOk="0">
                  <a:moveTo>
                    <a:pt x="62229" y="676"/>
                  </a:moveTo>
                  <a:lnTo>
                    <a:pt x="80917" y="40638"/>
                  </a:lnTo>
                  <a:lnTo>
                    <a:pt x="57298" y="66722"/>
                  </a:lnTo>
                  <a:lnTo>
                    <a:pt x="32964" y="54475"/>
                  </a:lnTo>
                  <a:lnTo>
                    <a:pt x="955" y="36662"/>
                  </a:lnTo>
                  <a:lnTo>
                    <a:pt x="27277" y="3579"/>
                  </a:lnTo>
                  <a:lnTo>
                    <a:pt x="62229" y="676"/>
                  </a:lnTo>
                  <a:close/>
                  <a:moveTo>
                    <a:pt x="62587" y="0"/>
                  </a:moveTo>
                  <a:lnTo>
                    <a:pt x="27079" y="2943"/>
                  </a:lnTo>
                  <a:lnTo>
                    <a:pt x="26959" y="2982"/>
                  </a:lnTo>
                  <a:lnTo>
                    <a:pt x="0" y="36860"/>
                  </a:lnTo>
                  <a:lnTo>
                    <a:pt x="32645" y="55032"/>
                  </a:lnTo>
                  <a:lnTo>
                    <a:pt x="57418" y="67518"/>
                  </a:lnTo>
                  <a:lnTo>
                    <a:pt x="81673" y="40717"/>
                  </a:lnTo>
                  <a:lnTo>
                    <a:pt x="62706" y="199"/>
                  </a:lnTo>
                  <a:lnTo>
                    <a:pt x="62587" y="0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0" name="Google Shape;4560;p130"/>
            <p:cNvSpPr/>
            <p:nvPr/>
          </p:nvSpPr>
          <p:spPr>
            <a:xfrm>
              <a:off x="3938225" y="4013600"/>
              <a:ext cx="1469250" cy="918525"/>
            </a:xfrm>
            <a:custGeom>
              <a:avLst/>
              <a:gdLst/>
              <a:ahLst/>
              <a:cxnLst/>
              <a:rect l="l" t="t" r="r" b="b"/>
              <a:pathLst>
                <a:path w="58770" h="36741" extrusionOk="0">
                  <a:moveTo>
                    <a:pt x="24852" y="676"/>
                  </a:moveTo>
                  <a:lnTo>
                    <a:pt x="55708" y="12565"/>
                  </a:lnTo>
                  <a:lnTo>
                    <a:pt x="3340" y="6760"/>
                  </a:lnTo>
                  <a:lnTo>
                    <a:pt x="24852" y="676"/>
                  </a:lnTo>
                  <a:close/>
                  <a:moveTo>
                    <a:pt x="24892" y="0"/>
                  </a:moveTo>
                  <a:lnTo>
                    <a:pt x="0" y="7038"/>
                  </a:lnTo>
                  <a:lnTo>
                    <a:pt x="57378" y="13400"/>
                  </a:lnTo>
                  <a:lnTo>
                    <a:pt x="58133" y="36741"/>
                  </a:lnTo>
                  <a:lnTo>
                    <a:pt x="58770" y="36741"/>
                  </a:lnTo>
                  <a:lnTo>
                    <a:pt x="58014" y="12764"/>
                  </a:lnTo>
                  <a:lnTo>
                    <a:pt x="2489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1" name="Google Shape;4561;p130"/>
            <p:cNvSpPr/>
            <p:nvPr/>
          </p:nvSpPr>
          <p:spPr>
            <a:xfrm>
              <a:off x="4769250" y="3825700"/>
              <a:ext cx="621325" cy="828100"/>
            </a:xfrm>
            <a:custGeom>
              <a:avLst/>
              <a:gdLst/>
              <a:ahLst/>
              <a:cxnLst/>
              <a:rect l="l" t="t" r="r" b="b"/>
              <a:pathLst>
                <a:path w="24853" h="33124" extrusionOk="0">
                  <a:moveTo>
                    <a:pt x="17656" y="1591"/>
                  </a:moveTo>
                  <a:lnTo>
                    <a:pt x="24057" y="20479"/>
                  </a:lnTo>
                  <a:lnTo>
                    <a:pt x="1512" y="31692"/>
                  </a:lnTo>
                  <a:lnTo>
                    <a:pt x="17656" y="1591"/>
                  </a:lnTo>
                  <a:close/>
                  <a:moveTo>
                    <a:pt x="17815" y="1"/>
                  </a:moveTo>
                  <a:lnTo>
                    <a:pt x="1" y="33123"/>
                  </a:lnTo>
                  <a:lnTo>
                    <a:pt x="1" y="33123"/>
                  </a:lnTo>
                  <a:lnTo>
                    <a:pt x="24853" y="20797"/>
                  </a:lnTo>
                  <a:lnTo>
                    <a:pt x="17815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2" name="Google Shape;4562;p130"/>
            <p:cNvSpPr/>
            <p:nvPr/>
          </p:nvSpPr>
          <p:spPr>
            <a:xfrm>
              <a:off x="4550575" y="3238225"/>
              <a:ext cx="1476200" cy="1111375"/>
            </a:xfrm>
            <a:custGeom>
              <a:avLst/>
              <a:gdLst/>
              <a:ahLst/>
              <a:cxnLst/>
              <a:rect l="l" t="t" r="r" b="b"/>
              <a:pathLst>
                <a:path w="59048" h="44455" extrusionOk="0">
                  <a:moveTo>
                    <a:pt x="38530" y="3300"/>
                  </a:moveTo>
                  <a:lnTo>
                    <a:pt x="35031" y="28669"/>
                  </a:lnTo>
                  <a:lnTo>
                    <a:pt x="26919" y="24136"/>
                  </a:lnTo>
                  <a:lnTo>
                    <a:pt x="32208" y="14712"/>
                  </a:lnTo>
                  <a:lnTo>
                    <a:pt x="35787" y="8311"/>
                  </a:lnTo>
                  <a:lnTo>
                    <a:pt x="38530" y="3300"/>
                  </a:lnTo>
                  <a:close/>
                  <a:moveTo>
                    <a:pt x="4056" y="5050"/>
                  </a:moveTo>
                  <a:lnTo>
                    <a:pt x="25925" y="24096"/>
                  </a:lnTo>
                  <a:lnTo>
                    <a:pt x="756" y="30936"/>
                  </a:lnTo>
                  <a:lnTo>
                    <a:pt x="4056" y="5050"/>
                  </a:lnTo>
                  <a:close/>
                  <a:moveTo>
                    <a:pt x="35508" y="29663"/>
                  </a:moveTo>
                  <a:lnTo>
                    <a:pt x="56940" y="41592"/>
                  </a:lnTo>
                  <a:lnTo>
                    <a:pt x="33560" y="43779"/>
                  </a:lnTo>
                  <a:lnTo>
                    <a:pt x="35508" y="29663"/>
                  </a:lnTo>
                  <a:close/>
                  <a:moveTo>
                    <a:pt x="39484" y="0"/>
                  </a:moveTo>
                  <a:lnTo>
                    <a:pt x="39365" y="40"/>
                  </a:lnTo>
                  <a:lnTo>
                    <a:pt x="39286" y="80"/>
                  </a:lnTo>
                  <a:lnTo>
                    <a:pt x="39286" y="119"/>
                  </a:lnTo>
                  <a:lnTo>
                    <a:pt x="38809" y="1392"/>
                  </a:lnTo>
                  <a:lnTo>
                    <a:pt x="38371" y="2267"/>
                  </a:lnTo>
                  <a:lnTo>
                    <a:pt x="37337" y="4135"/>
                  </a:lnTo>
                  <a:lnTo>
                    <a:pt x="34117" y="9981"/>
                  </a:lnTo>
                  <a:lnTo>
                    <a:pt x="26442" y="23699"/>
                  </a:lnTo>
                  <a:lnTo>
                    <a:pt x="3579" y="3778"/>
                  </a:lnTo>
                  <a:lnTo>
                    <a:pt x="0" y="31771"/>
                  </a:lnTo>
                  <a:lnTo>
                    <a:pt x="26442" y="24613"/>
                  </a:lnTo>
                  <a:lnTo>
                    <a:pt x="34912" y="29345"/>
                  </a:lnTo>
                  <a:lnTo>
                    <a:pt x="32844" y="44455"/>
                  </a:lnTo>
                  <a:lnTo>
                    <a:pt x="59048" y="42069"/>
                  </a:lnTo>
                  <a:lnTo>
                    <a:pt x="35628" y="28987"/>
                  </a:lnTo>
                  <a:lnTo>
                    <a:pt x="39604" y="199"/>
                  </a:lnTo>
                  <a:lnTo>
                    <a:pt x="39604" y="119"/>
                  </a:lnTo>
                  <a:lnTo>
                    <a:pt x="39564" y="80"/>
                  </a:lnTo>
                  <a:lnTo>
                    <a:pt x="39484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3" name="Google Shape;4563;p130"/>
            <p:cNvSpPr/>
            <p:nvPr/>
          </p:nvSpPr>
          <p:spPr>
            <a:xfrm>
              <a:off x="4560500" y="402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rgbClr val="5E5E5E"/>
            </a:solidFill>
            <a:ln w="11925" cap="rnd" cmpd="sng">
              <a:solidFill>
                <a:srgbClr val="FAFAF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4" name="Google Shape;4564;p130"/>
            <p:cNvSpPr/>
            <p:nvPr/>
          </p:nvSpPr>
          <p:spPr>
            <a:xfrm>
              <a:off x="5320975" y="4864525"/>
              <a:ext cx="162050" cy="162050"/>
            </a:xfrm>
            <a:custGeom>
              <a:avLst/>
              <a:gdLst/>
              <a:ahLst/>
              <a:cxnLst/>
              <a:rect l="l" t="t" r="r" b="b"/>
              <a:pathLst>
                <a:path w="6482" h="6482" extrusionOk="0">
                  <a:moveTo>
                    <a:pt x="2903" y="0"/>
                  </a:moveTo>
                  <a:lnTo>
                    <a:pt x="2585" y="40"/>
                  </a:lnTo>
                  <a:lnTo>
                    <a:pt x="2306" y="119"/>
                  </a:lnTo>
                  <a:lnTo>
                    <a:pt x="1988" y="239"/>
                  </a:lnTo>
                  <a:lnTo>
                    <a:pt x="1710" y="398"/>
                  </a:lnTo>
                  <a:lnTo>
                    <a:pt x="1432" y="557"/>
                  </a:lnTo>
                  <a:lnTo>
                    <a:pt x="1153" y="756"/>
                  </a:lnTo>
                  <a:lnTo>
                    <a:pt x="915" y="994"/>
                  </a:lnTo>
                  <a:lnTo>
                    <a:pt x="716" y="1233"/>
                  </a:lnTo>
                  <a:lnTo>
                    <a:pt x="517" y="1471"/>
                  </a:lnTo>
                  <a:lnTo>
                    <a:pt x="358" y="1750"/>
                  </a:lnTo>
                  <a:lnTo>
                    <a:pt x="239" y="2028"/>
                  </a:lnTo>
                  <a:lnTo>
                    <a:pt x="120" y="2346"/>
                  </a:lnTo>
                  <a:lnTo>
                    <a:pt x="40" y="2624"/>
                  </a:lnTo>
                  <a:lnTo>
                    <a:pt x="0" y="2943"/>
                  </a:lnTo>
                  <a:lnTo>
                    <a:pt x="0" y="3261"/>
                  </a:lnTo>
                  <a:lnTo>
                    <a:pt x="0" y="3579"/>
                  </a:lnTo>
                  <a:lnTo>
                    <a:pt x="80" y="3857"/>
                  </a:lnTo>
                  <a:lnTo>
                    <a:pt x="159" y="4175"/>
                  </a:lnTo>
                  <a:lnTo>
                    <a:pt x="239" y="4493"/>
                  </a:lnTo>
                  <a:lnTo>
                    <a:pt x="398" y="4772"/>
                  </a:lnTo>
                  <a:lnTo>
                    <a:pt x="557" y="5050"/>
                  </a:lnTo>
                  <a:lnTo>
                    <a:pt x="756" y="5328"/>
                  </a:lnTo>
                  <a:lnTo>
                    <a:pt x="994" y="5567"/>
                  </a:lnTo>
                  <a:lnTo>
                    <a:pt x="1233" y="5766"/>
                  </a:lnTo>
                  <a:lnTo>
                    <a:pt x="1471" y="5965"/>
                  </a:lnTo>
                  <a:lnTo>
                    <a:pt x="1750" y="6124"/>
                  </a:lnTo>
                  <a:lnTo>
                    <a:pt x="2028" y="6243"/>
                  </a:lnTo>
                  <a:lnTo>
                    <a:pt x="2346" y="6362"/>
                  </a:lnTo>
                  <a:lnTo>
                    <a:pt x="2625" y="6402"/>
                  </a:lnTo>
                  <a:lnTo>
                    <a:pt x="2943" y="6442"/>
                  </a:lnTo>
                  <a:lnTo>
                    <a:pt x="3261" y="6481"/>
                  </a:lnTo>
                  <a:lnTo>
                    <a:pt x="3579" y="6442"/>
                  </a:lnTo>
                  <a:lnTo>
                    <a:pt x="3897" y="6402"/>
                  </a:lnTo>
                  <a:lnTo>
                    <a:pt x="4175" y="6322"/>
                  </a:lnTo>
                  <a:lnTo>
                    <a:pt x="4493" y="6203"/>
                  </a:lnTo>
                  <a:lnTo>
                    <a:pt x="4772" y="6084"/>
                  </a:lnTo>
                  <a:lnTo>
                    <a:pt x="5090" y="5925"/>
                  </a:lnTo>
                  <a:lnTo>
                    <a:pt x="5328" y="5686"/>
                  </a:lnTo>
                  <a:lnTo>
                    <a:pt x="5567" y="5487"/>
                  </a:lnTo>
                  <a:lnTo>
                    <a:pt x="5806" y="5249"/>
                  </a:lnTo>
                  <a:lnTo>
                    <a:pt x="5965" y="4970"/>
                  </a:lnTo>
                  <a:lnTo>
                    <a:pt x="6124" y="4732"/>
                  </a:lnTo>
                  <a:lnTo>
                    <a:pt x="6243" y="4414"/>
                  </a:lnTo>
                  <a:lnTo>
                    <a:pt x="6362" y="4135"/>
                  </a:lnTo>
                  <a:lnTo>
                    <a:pt x="6442" y="3817"/>
                  </a:lnTo>
                  <a:lnTo>
                    <a:pt x="6482" y="3539"/>
                  </a:lnTo>
                  <a:lnTo>
                    <a:pt x="6482" y="3221"/>
                  </a:lnTo>
                  <a:lnTo>
                    <a:pt x="6482" y="2903"/>
                  </a:lnTo>
                  <a:lnTo>
                    <a:pt x="6442" y="2585"/>
                  </a:lnTo>
                  <a:lnTo>
                    <a:pt x="6362" y="2267"/>
                  </a:lnTo>
                  <a:lnTo>
                    <a:pt x="6243" y="1988"/>
                  </a:lnTo>
                  <a:lnTo>
                    <a:pt x="6084" y="1670"/>
                  </a:lnTo>
                  <a:lnTo>
                    <a:pt x="5925" y="1392"/>
                  </a:lnTo>
                  <a:lnTo>
                    <a:pt x="5726" y="1153"/>
                  </a:lnTo>
                  <a:lnTo>
                    <a:pt x="5487" y="915"/>
                  </a:lnTo>
                  <a:lnTo>
                    <a:pt x="5249" y="676"/>
                  </a:lnTo>
                  <a:lnTo>
                    <a:pt x="5010" y="517"/>
                  </a:lnTo>
                  <a:lnTo>
                    <a:pt x="4732" y="358"/>
                  </a:lnTo>
                  <a:lnTo>
                    <a:pt x="4454" y="199"/>
                  </a:lnTo>
                  <a:lnTo>
                    <a:pt x="4136" y="119"/>
                  </a:lnTo>
                  <a:lnTo>
                    <a:pt x="3857" y="40"/>
                  </a:lnTo>
                  <a:lnTo>
                    <a:pt x="353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5" name="Google Shape;4565;p130"/>
            <p:cNvSpPr/>
            <p:nvPr/>
          </p:nvSpPr>
          <p:spPr>
            <a:xfrm>
              <a:off x="5457150" y="3205400"/>
              <a:ext cx="141175" cy="141200"/>
            </a:xfrm>
            <a:custGeom>
              <a:avLst/>
              <a:gdLst/>
              <a:ahLst/>
              <a:cxnLst/>
              <a:rect l="l" t="t" r="r" b="b"/>
              <a:pathLst>
                <a:path w="5647" h="5648" extrusionOk="0">
                  <a:moveTo>
                    <a:pt x="2546" y="1"/>
                  </a:moveTo>
                  <a:lnTo>
                    <a:pt x="2267" y="41"/>
                  </a:lnTo>
                  <a:lnTo>
                    <a:pt x="2029" y="120"/>
                  </a:lnTo>
                  <a:lnTo>
                    <a:pt x="1750" y="200"/>
                  </a:lnTo>
                  <a:lnTo>
                    <a:pt x="1512" y="319"/>
                  </a:lnTo>
                  <a:lnTo>
                    <a:pt x="1233" y="478"/>
                  </a:lnTo>
                  <a:lnTo>
                    <a:pt x="1035" y="637"/>
                  </a:lnTo>
                  <a:lnTo>
                    <a:pt x="796" y="836"/>
                  </a:lnTo>
                  <a:lnTo>
                    <a:pt x="637" y="1075"/>
                  </a:lnTo>
                  <a:lnTo>
                    <a:pt x="478" y="1273"/>
                  </a:lnTo>
                  <a:lnTo>
                    <a:pt x="319" y="1512"/>
                  </a:lnTo>
                  <a:lnTo>
                    <a:pt x="200" y="1751"/>
                  </a:lnTo>
                  <a:lnTo>
                    <a:pt x="120" y="2029"/>
                  </a:lnTo>
                  <a:lnTo>
                    <a:pt x="80" y="2267"/>
                  </a:lnTo>
                  <a:lnTo>
                    <a:pt x="40" y="2546"/>
                  </a:lnTo>
                  <a:lnTo>
                    <a:pt x="1" y="2824"/>
                  </a:lnTo>
                  <a:lnTo>
                    <a:pt x="40" y="3102"/>
                  </a:lnTo>
                  <a:lnTo>
                    <a:pt x="80" y="3381"/>
                  </a:lnTo>
                  <a:lnTo>
                    <a:pt x="120" y="3619"/>
                  </a:lnTo>
                  <a:lnTo>
                    <a:pt x="239" y="3898"/>
                  </a:lnTo>
                  <a:lnTo>
                    <a:pt x="359" y="4136"/>
                  </a:lnTo>
                  <a:lnTo>
                    <a:pt x="518" y="4415"/>
                  </a:lnTo>
                  <a:lnTo>
                    <a:pt x="677" y="4613"/>
                  </a:lnTo>
                  <a:lnTo>
                    <a:pt x="875" y="4852"/>
                  </a:lnTo>
                  <a:lnTo>
                    <a:pt x="1074" y="5011"/>
                  </a:lnTo>
                  <a:lnTo>
                    <a:pt x="1313" y="5170"/>
                  </a:lnTo>
                  <a:lnTo>
                    <a:pt x="1551" y="5329"/>
                  </a:lnTo>
                  <a:lnTo>
                    <a:pt x="1790" y="5448"/>
                  </a:lnTo>
                  <a:lnTo>
                    <a:pt x="2068" y="5528"/>
                  </a:lnTo>
                  <a:lnTo>
                    <a:pt x="2307" y="5568"/>
                  </a:lnTo>
                  <a:lnTo>
                    <a:pt x="2585" y="5608"/>
                  </a:lnTo>
                  <a:lnTo>
                    <a:pt x="2864" y="5647"/>
                  </a:lnTo>
                  <a:lnTo>
                    <a:pt x="3142" y="5608"/>
                  </a:lnTo>
                  <a:lnTo>
                    <a:pt x="3381" y="5568"/>
                  </a:lnTo>
                  <a:lnTo>
                    <a:pt x="3659" y="5528"/>
                  </a:lnTo>
                  <a:lnTo>
                    <a:pt x="3937" y="5409"/>
                  </a:lnTo>
                  <a:lnTo>
                    <a:pt x="4176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2" y="4773"/>
                  </a:lnTo>
                  <a:lnTo>
                    <a:pt x="5051" y="4574"/>
                  </a:lnTo>
                  <a:lnTo>
                    <a:pt x="5210" y="4335"/>
                  </a:lnTo>
                  <a:lnTo>
                    <a:pt x="5369" y="4097"/>
                  </a:lnTo>
                  <a:lnTo>
                    <a:pt x="5448" y="3858"/>
                  </a:lnTo>
                  <a:lnTo>
                    <a:pt x="5567" y="3580"/>
                  </a:lnTo>
                  <a:lnTo>
                    <a:pt x="5607" y="3341"/>
                  </a:lnTo>
                  <a:lnTo>
                    <a:pt x="5647" y="3063"/>
                  </a:lnTo>
                  <a:lnTo>
                    <a:pt x="5647" y="2784"/>
                  </a:lnTo>
                  <a:lnTo>
                    <a:pt x="5647" y="2506"/>
                  </a:lnTo>
                  <a:lnTo>
                    <a:pt x="5607" y="2267"/>
                  </a:lnTo>
                  <a:lnTo>
                    <a:pt x="5528" y="1989"/>
                  </a:lnTo>
                  <a:lnTo>
                    <a:pt x="5448" y="1711"/>
                  </a:lnTo>
                  <a:lnTo>
                    <a:pt x="5329" y="1472"/>
                  </a:lnTo>
                  <a:lnTo>
                    <a:pt x="5170" y="1234"/>
                  </a:lnTo>
                  <a:lnTo>
                    <a:pt x="5011" y="995"/>
                  </a:lnTo>
                  <a:lnTo>
                    <a:pt x="4812" y="796"/>
                  </a:lnTo>
                  <a:lnTo>
                    <a:pt x="4613" y="597"/>
                  </a:lnTo>
                  <a:lnTo>
                    <a:pt x="4375" y="438"/>
                  </a:lnTo>
                  <a:lnTo>
                    <a:pt x="4136" y="279"/>
                  </a:lnTo>
                  <a:lnTo>
                    <a:pt x="3897" y="200"/>
                  </a:lnTo>
                  <a:lnTo>
                    <a:pt x="3619" y="81"/>
                  </a:lnTo>
                  <a:lnTo>
                    <a:pt x="3381" y="41"/>
                  </a:lnTo>
                  <a:lnTo>
                    <a:pt x="310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6" name="Google Shape;4566;p130"/>
            <p:cNvSpPr/>
            <p:nvPr/>
          </p:nvSpPr>
          <p:spPr>
            <a:xfrm>
              <a:off x="4476000" y="393805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3023" y="0"/>
                  </a:moveTo>
                  <a:lnTo>
                    <a:pt x="2705" y="80"/>
                  </a:lnTo>
                  <a:lnTo>
                    <a:pt x="2387" y="159"/>
                  </a:lnTo>
                  <a:lnTo>
                    <a:pt x="206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95"/>
                  </a:lnTo>
                  <a:lnTo>
                    <a:pt x="955" y="1034"/>
                  </a:lnTo>
                  <a:lnTo>
                    <a:pt x="717" y="1273"/>
                  </a:lnTo>
                  <a:lnTo>
                    <a:pt x="518" y="1551"/>
                  </a:lnTo>
                  <a:lnTo>
                    <a:pt x="359" y="1829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062"/>
                  </a:lnTo>
                  <a:lnTo>
                    <a:pt x="1" y="3380"/>
                  </a:lnTo>
                  <a:lnTo>
                    <a:pt x="1" y="3698"/>
                  </a:lnTo>
                  <a:lnTo>
                    <a:pt x="81" y="4016"/>
                  </a:lnTo>
                  <a:lnTo>
                    <a:pt x="160" y="4334"/>
                  </a:lnTo>
                  <a:lnTo>
                    <a:pt x="279" y="4652"/>
                  </a:lnTo>
                  <a:lnTo>
                    <a:pt x="399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1035" y="5766"/>
                  </a:lnTo>
                  <a:lnTo>
                    <a:pt x="1273" y="6004"/>
                  </a:lnTo>
                  <a:lnTo>
                    <a:pt x="1552" y="6203"/>
                  </a:lnTo>
                  <a:lnTo>
                    <a:pt x="1830" y="6362"/>
                  </a:lnTo>
                  <a:lnTo>
                    <a:pt x="2108" y="6482"/>
                  </a:lnTo>
                  <a:lnTo>
                    <a:pt x="2427" y="6601"/>
                  </a:lnTo>
                  <a:lnTo>
                    <a:pt x="2745" y="6680"/>
                  </a:lnTo>
                  <a:lnTo>
                    <a:pt x="3063" y="6720"/>
                  </a:lnTo>
                  <a:lnTo>
                    <a:pt x="3699" y="6720"/>
                  </a:lnTo>
                  <a:lnTo>
                    <a:pt x="4017" y="6641"/>
                  </a:lnTo>
                  <a:lnTo>
                    <a:pt x="4335" y="6561"/>
                  </a:lnTo>
                  <a:lnTo>
                    <a:pt x="4653" y="6482"/>
                  </a:lnTo>
                  <a:lnTo>
                    <a:pt x="4971" y="6322"/>
                  </a:lnTo>
                  <a:lnTo>
                    <a:pt x="5250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6005" y="5448"/>
                  </a:lnTo>
                  <a:lnTo>
                    <a:pt x="6204" y="516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95"/>
                  </a:lnTo>
                  <a:lnTo>
                    <a:pt x="6681" y="3976"/>
                  </a:lnTo>
                  <a:lnTo>
                    <a:pt x="6721" y="3658"/>
                  </a:lnTo>
                  <a:lnTo>
                    <a:pt x="6721" y="3340"/>
                  </a:lnTo>
                  <a:lnTo>
                    <a:pt x="6721" y="3022"/>
                  </a:lnTo>
                  <a:lnTo>
                    <a:pt x="6641" y="2704"/>
                  </a:lnTo>
                  <a:lnTo>
                    <a:pt x="6562" y="2386"/>
                  </a:lnTo>
                  <a:lnTo>
                    <a:pt x="6482" y="2068"/>
                  </a:lnTo>
                  <a:lnTo>
                    <a:pt x="6323" y="1750"/>
                  </a:lnTo>
                  <a:lnTo>
                    <a:pt x="6124" y="1471"/>
                  </a:lnTo>
                  <a:lnTo>
                    <a:pt x="5926" y="1193"/>
                  </a:lnTo>
                  <a:lnTo>
                    <a:pt x="5687" y="954"/>
                  </a:lnTo>
                  <a:lnTo>
                    <a:pt x="5448" y="716"/>
                  </a:lnTo>
                  <a:lnTo>
                    <a:pt x="5170" y="517"/>
                  </a:lnTo>
                  <a:lnTo>
                    <a:pt x="4892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77" y="40"/>
                  </a:lnTo>
                  <a:lnTo>
                    <a:pt x="365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7" name="Google Shape;4567;p130"/>
            <p:cNvSpPr/>
            <p:nvPr/>
          </p:nvSpPr>
          <p:spPr>
            <a:xfrm>
              <a:off x="5916425" y="4199475"/>
              <a:ext cx="169000" cy="169025"/>
            </a:xfrm>
            <a:custGeom>
              <a:avLst/>
              <a:gdLst/>
              <a:ahLst/>
              <a:cxnLst/>
              <a:rect l="l" t="t" r="r" b="b"/>
              <a:pathLst>
                <a:path w="6760" h="6761" extrusionOk="0">
                  <a:moveTo>
                    <a:pt x="3340" y="1"/>
                  </a:moveTo>
                  <a:lnTo>
                    <a:pt x="3022" y="41"/>
                  </a:lnTo>
                  <a:lnTo>
                    <a:pt x="2704" y="80"/>
                  </a:lnTo>
                  <a:lnTo>
                    <a:pt x="2386" y="160"/>
                  </a:lnTo>
                  <a:lnTo>
                    <a:pt x="2068" y="279"/>
                  </a:lnTo>
                  <a:lnTo>
                    <a:pt x="1789" y="438"/>
                  </a:lnTo>
                  <a:lnTo>
                    <a:pt x="1471" y="597"/>
                  </a:lnTo>
                  <a:lnTo>
                    <a:pt x="1193" y="796"/>
                  </a:lnTo>
                  <a:lnTo>
                    <a:pt x="954" y="1035"/>
                  </a:lnTo>
                  <a:lnTo>
                    <a:pt x="756" y="1313"/>
                  </a:lnTo>
                  <a:lnTo>
                    <a:pt x="557" y="1552"/>
                  </a:lnTo>
                  <a:lnTo>
                    <a:pt x="398" y="1830"/>
                  </a:lnTo>
                  <a:lnTo>
                    <a:pt x="239" y="2148"/>
                  </a:lnTo>
                  <a:lnTo>
                    <a:pt x="159" y="2426"/>
                  </a:lnTo>
                  <a:lnTo>
                    <a:pt x="80" y="2744"/>
                  </a:lnTo>
                  <a:lnTo>
                    <a:pt x="40" y="3063"/>
                  </a:lnTo>
                  <a:lnTo>
                    <a:pt x="0" y="3420"/>
                  </a:lnTo>
                  <a:lnTo>
                    <a:pt x="40" y="3739"/>
                  </a:lnTo>
                  <a:lnTo>
                    <a:pt x="80" y="4057"/>
                  </a:lnTo>
                  <a:lnTo>
                    <a:pt x="159" y="4375"/>
                  </a:lnTo>
                  <a:lnTo>
                    <a:pt x="278" y="4693"/>
                  </a:lnTo>
                  <a:lnTo>
                    <a:pt x="437" y="4971"/>
                  </a:lnTo>
                  <a:lnTo>
                    <a:pt x="596" y="5289"/>
                  </a:lnTo>
                  <a:lnTo>
                    <a:pt x="795" y="5568"/>
                  </a:lnTo>
                  <a:lnTo>
                    <a:pt x="1034" y="5806"/>
                  </a:lnTo>
                  <a:lnTo>
                    <a:pt x="1272" y="6005"/>
                  </a:lnTo>
                  <a:lnTo>
                    <a:pt x="1551" y="6204"/>
                  </a:lnTo>
                  <a:lnTo>
                    <a:pt x="1829" y="6363"/>
                  </a:lnTo>
                  <a:lnTo>
                    <a:pt x="2147" y="6522"/>
                  </a:lnTo>
                  <a:lnTo>
                    <a:pt x="2426" y="6601"/>
                  </a:lnTo>
                  <a:lnTo>
                    <a:pt x="2744" y="6681"/>
                  </a:lnTo>
                  <a:lnTo>
                    <a:pt x="3062" y="6721"/>
                  </a:lnTo>
                  <a:lnTo>
                    <a:pt x="3380" y="6760"/>
                  </a:lnTo>
                  <a:lnTo>
                    <a:pt x="3738" y="6721"/>
                  </a:lnTo>
                  <a:lnTo>
                    <a:pt x="4056" y="6681"/>
                  </a:lnTo>
                  <a:lnTo>
                    <a:pt x="4374" y="6601"/>
                  </a:lnTo>
                  <a:lnTo>
                    <a:pt x="4692" y="6482"/>
                  </a:lnTo>
                  <a:lnTo>
                    <a:pt x="4970" y="6323"/>
                  </a:lnTo>
                  <a:lnTo>
                    <a:pt x="5288" y="6164"/>
                  </a:lnTo>
                  <a:lnTo>
                    <a:pt x="5567" y="5965"/>
                  </a:lnTo>
                  <a:lnTo>
                    <a:pt x="5805" y="5727"/>
                  </a:lnTo>
                  <a:lnTo>
                    <a:pt x="6004" y="5488"/>
                  </a:lnTo>
                  <a:lnTo>
                    <a:pt x="6203" y="5210"/>
                  </a:lnTo>
                  <a:lnTo>
                    <a:pt x="6362" y="4931"/>
                  </a:lnTo>
                  <a:lnTo>
                    <a:pt x="6521" y="4613"/>
                  </a:lnTo>
                  <a:lnTo>
                    <a:pt x="6601" y="4335"/>
                  </a:lnTo>
                  <a:lnTo>
                    <a:pt x="6680" y="4017"/>
                  </a:lnTo>
                  <a:lnTo>
                    <a:pt x="6720" y="3699"/>
                  </a:lnTo>
                  <a:lnTo>
                    <a:pt x="6760" y="3381"/>
                  </a:lnTo>
                  <a:lnTo>
                    <a:pt x="6720" y="3023"/>
                  </a:lnTo>
                  <a:lnTo>
                    <a:pt x="6680" y="2705"/>
                  </a:lnTo>
                  <a:lnTo>
                    <a:pt x="6601" y="2387"/>
                  </a:lnTo>
                  <a:lnTo>
                    <a:pt x="6481" y="2068"/>
                  </a:lnTo>
                  <a:lnTo>
                    <a:pt x="6322" y="1790"/>
                  </a:lnTo>
                  <a:lnTo>
                    <a:pt x="6163" y="1472"/>
                  </a:lnTo>
                  <a:lnTo>
                    <a:pt x="5964" y="1194"/>
                  </a:lnTo>
                  <a:lnTo>
                    <a:pt x="5726" y="955"/>
                  </a:lnTo>
                  <a:lnTo>
                    <a:pt x="5448" y="756"/>
                  </a:lnTo>
                  <a:lnTo>
                    <a:pt x="5209" y="557"/>
                  </a:lnTo>
                  <a:lnTo>
                    <a:pt x="4931" y="398"/>
                  </a:lnTo>
                  <a:lnTo>
                    <a:pt x="4613" y="239"/>
                  </a:lnTo>
                  <a:lnTo>
                    <a:pt x="4334" y="160"/>
                  </a:lnTo>
                  <a:lnTo>
                    <a:pt x="4016" y="80"/>
                  </a:lnTo>
                  <a:lnTo>
                    <a:pt x="3698" y="41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8" name="Google Shape;4568;p130"/>
            <p:cNvSpPr/>
            <p:nvPr/>
          </p:nvSpPr>
          <p:spPr>
            <a:xfrm>
              <a:off x="5308050" y="42680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45" y="0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50" y="199"/>
                  </a:lnTo>
                  <a:lnTo>
                    <a:pt x="1472" y="319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35"/>
                  </a:lnTo>
                  <a:lnTo>
                    <a:pt x="597" y="1074"/>
                  </a:lnTo>
                  <a:lnTo>
                    <a:pt x="438" y="1273"/>
                  </a:lnTo>
                  <a:lnTo>
                    <a:pt x="318" y="1511"/>
                  </a:lnTo>
                  <a:lnTo>
                    <a:pt x="199" y="1790"/>
                  </a:lnTo>
                  <a:lnTo>
                    <a:pt x="120" y="2028"/>
                  </a:lnTo>
                  <a:lnTo>
                    <a:pt x="4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75" y="4851"/>
                  </a:lnTo>
                  <a:lnTo>
                    <a:pt x="1074" y="5011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7"/>
                  </a:lnTo>
                  <a:lnTo>
                    <a:pt x="2307" y="5607"/>
                  </a:lnTo>
                  <a:lnTo>
                    <a:pt x="2585" y="5647"/>
                  </a:lnTo>
                  <a:lnTo>
                    <a:pt x="2823" y="5647"/>
                  </a:lnTo>
                  <a:lnTo>
                    <a:pt x="3102" y="5607"/>
                  </a:lnTo>
                  <a:lnTo>
                    <a:pt x="3380" y="5567"/>
                  </a:lnTo>
                  <a:lnTo>
                    <a:pt x="3658" y="5527"/>
                  </a:lnTo>
                  <a:lnTo>
                    <a:pt x="3897" y="5408"/>
                  </a:lnTo>
                  <a:lnTo>
                    <a:pt x="4175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50" y="4573"/>
                  </a:lnTo>
                  <a:lnTo>
                    <a:pt x="5209" y="4335"/>
                  </a:lnTo>
                  <a:lnTo>
                    <a:pt x="5329" y="4096"/>
                  </a:lnTo>
                  <a:lnTo>
                    <a:pt x="5448" y="3857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062"/>
                  </a:lnTo>
                  <a:lnTo>
                    <a:pt x="5647" y="2784"/>
                  </a:lnTo>
                  <a:lnTo>
                    <a:pt x="5647" y="2545"/>
                  </a:lnTo>
                  <a:lnTo>
                    <a:pt x="5607" y="2267"/>
                  </a:lnTo>
                  <a:lnTo>
                    <a:pt x="5527" y="1989"/>
                  </a:lnTo>
                  <a:lnTo>
                    <a:pt x="5408" y="171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9" name="Google Shape;4569;p130"/>
            <p:cNvSpPr/>
            <p:nvPr/>
          </p:nvSpPr>
          <p:spPr>
            <a:xfrm>
              <a:off x="4575425" y="32779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784" y="1"/>
                  </a:moveTo>
                  <a:lnTo>
                    <a:pt x="2545" y="40"/>
                  </a:lnTo>
                  <a:lnTo>
                    <a:pt x="2267" y="8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1" y="359"/>
                  </a:lnTo>
                  <a:lnTo>
                    <a:pt x="1233" y="518"/>
                  </a:lnTo>
                  <a:lnTo>
                    <a:pt x="994" y="677"/>
                  </a:lnTo>
                  <a:lnTo>
                    <a:pt x="795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12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02"/>
                  </a:lnTo>
                  <a:lnTo>
                    <a:pt x="40" y="3381"/>
                  </a:lnTo>
                  <a:lnTo>
                    <a:pt x="120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35" y="4852"/>
                  </a:lnTo>
                  <a:lnTo>
                    <a:pt x="1074" y="5051"/>
                  </a:lnTo>
                  <a:lnTo>
                    <a:pt x="1273" y="5210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8"/>
                  </a:lnTo>
                  <a:lnTo>
                    <a:pt x="2306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2" y="4971"/>
                  </a:lnTo>
                  <a:lnTo>
                    <a:pt x="4851" y="4812"/>
                  </a:lnTo>
                  <a:lnTo>
                    <a:pt x="5050" y="4573"/>
                  </a:lnTo>
                  <a:lnTo>
                    <a:pt x="5209" y="4375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102"/>
                  </a:lnTo>
                  <a:lnTo>
                    <a:pt x="5647" y="2824"/>
                  </a:lnTo>
                  <a:lnTo>
                    <a:pt x="564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637"/>
                  </a:lnTo>
                  <a:lnTo>
                    <a:pt x="4334" y="47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4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0" name="Google Shape;4570;p130"/>
            <p:cNvSpPr/>
            <p:nvPr/>
          </p:nvSpPr>
          <p:spPr>
            <a:xfrm>
              <a:off x="4717575" y="45653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05" y="1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2" y="358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80" y="2028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37" y="4653"/>
                  </a:lnTo>
                  <a:lnTo>
                    <a:pt x="835" y="4852"/>
                  </a:lnTo>
                  <a:lnTo>
                    <a:pt x="1074" y="5050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50" y="5448"/>
                  </a:lnTo>
                  <a:lnTo>
                    <a:pt x="2028" y="5528"/>
                  </a:lnTo>
                  <a:lnTo>
                    <a:pt x="2307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10" y="4573"/>
                  </a:lnTo>
                  <a:lnTo>
                    <a:pt x="5169" y="4374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07" y="3062"/>
                  </a:lnTo>
                  <a:lnTo>
                    <a:pt x="5647" y="2824"/>
                  </a:lnTo>
                  <a:lnTo>
                    <a:pt x="560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30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579" y="120"/>
                  </a:lnTo>
                  <a:lnTo>
                    <a:pt x="3340" y="40"/>
                  </a:lnTo>
                  <a:lnTo>
                    <a:pt x="306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1" name="Google Shape;4571;p130"/>
            <p:cNvSpPr/>
            <p:nvPr/>
          </p:nvSpPr>
          <p:spPr>
            <a:xfrm>
              <a:off x="5161925" y="3794900"/>
              <a:ext cx="101400" cy="100425"/>
            </a:xfrm>
            <a:custGeom>
              <a:avLst/>
              <a:gdLst/>
              <a:ahLst/>
              <a:cxnLst/>
              <a:rect l="l" t="t" r="r" b="b"/>
              <a:pathLst>
                <a:path w="4056" h="4017" extrusionOk="0">
                  <a:moveTo>
                    <a:pt x="2028" y="0"/>
                  </a:moveTo>
                  <a:lnTo>
                    <a:pt x="1630" y="40"/>
                  </a:lnTo>
                  <a:lnTo>
                    <a:pt x="1273" y="159"/>
                  </a:lnTo>
                  <a:lnTo>
                    <a:pt x="875" y="358"/>
                  </a:lnTo>
                  <a:lnTo>
                    <a:pt x="597" y="597"/>
                  </a:lnTo>
                  <a:lnTo>
                    <a:pt x="318" y="915"/>
                  </a:lnTo>
                  <a:lnTo>
                    <a:pt x="159" y="1273"/>
                  </a:lnTo>
                  <a:lnTo>
                    <a:pt x="40" y="1631"/>
                  </a:lnTo>
                  <a:lnTo>
                    <a:pt x="0" y="2028"/>
                  </a:lnTo>
                  <a:lnTo>
                    <a:pt x="40" y="2426"/>
                  </a:lnTo>
                  <a:lnTo>
                    <a:pt x="159" y="2784"/>
                  </a:lnTo>
                  <a:lnTo>
                    <a:pt x="358" y="3142"/>
                  </a:lnTo>
                  <a:lnTo>
                    <a:pt x="636" y="3460"/>
                  </a:lnTo>
                  <a:lnTo>
                    <a:pt x="955" y="3698"/>
                  </a:lnTo>
                  <a:lnTo>
                    <a:pt x="1273" y="3897"/>
                  </a:lnTo>
                  <a:lnTo>
                    <a:pt x="1670" y="3977"/>
                  </a:lnTo>
                  <a:lnTo>
                    <a:pt x="2028" y="4016"/>
                  </a:lnTo>
                  <a:lnTo>
                    <a:pt x="2426" y="3977"/>
                  </a:lnTo>
                  <a:lnTo>
                    <a:pt x="2823" y="3857"/>
                  </a:lnTo>
                  <a:lnTo>
                    <a:pt x="3181" y="3659"/>
                  </a:lnTo>
                  <a:lnTo>
                    <a:pt x="3499" y="3420"/>
                  </a:lnTo>
                  <a:lnTo>
                    <a:pt x="3738" y="3102"/>
                  </a:lnTo>
                  <a:lnTo>
                    <a:pt x="3897" y="2744"/>
                  </a:lnTo>
                  <a:lnTo>
                    <a:pt x="4016" y="2386"/>
                  </a:lnTo>
                  <a:lnTo>
                    <a:pt x="4056" y="1988"/>
                  </a:lnTo>
                  <a:lnTo>
                    <a:pt x="4016" y="1591"/>
                  </a:lnTo>
                  <a:lnTo>
                    <a:pt x="3897" y="1233"/>
                  </a:lnTo>
                  <a:lnTo>
                    <a:pt x="3698" y="875"/>
                  </a:lnTo>
                  <a:lnTo>
                    <a:pt x="3420" y="557"/>
                  </a:lnTo>
                  <a:lnTo>
                    <a:pt x="3141" y="318"/>
                  </a:lnTo>
                  <a:lnTo>
                    <a:pt x="2784" y="120"/>
                  </a:lnTo>
                  <a:lnTo>
                    <a:pt x="2426" y="40"/>
                  </a:lnTo>
                  <a:lnTo>
                    <a:pt x="2028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2" name="Google Shape;4572;p130"/>
            <p:cNvSpPr/>
            <p:nvPr/>
          </p:nvSpPr>
          <p:spPr>
            <a:xfrm>
              <a:off x="3475975" y="1202350"/>
              <a:ext cx="2910650" cy="2071675"/>
            </a:xfrm>
            <a:custGeom>
              <a:avLst/>
              <a:gdLst/>
              <a:ahLst/>
              <a:cxnLst/>
              <a:rect l="l" t="t" r="r" b="b"/>
              <a:pathLst>
                <a:path w="116426" h="82867" extrusionOk="0">
                  <a:moveTo>
                    <a:pt x="68870" y="2546"/>
                  </a:moveTo>
                  <a:lnTo>
                    <a:pt x="88990" y="16900"/>
                  </a:lnTo>
                  <a:lnTo>
                    <a:pt x="64058" y="11015"/>
                  </a:lnTo>
                  <a:lnTo>
                    <a:pt x="68870" y="2546"/>
                  </a:lnTo>
                  <a:close/>
                  <a:moveTo>
                    <a:pt x="29067" y="3818"/>
                  </a:moveTo>
                  <a:lnTo>
                    <a:pt x="36304" y="23898"/>
                  </a:lnTo>
                  <a:lnTo>
                    <a:pt x="29465" y="29545"/>
                  </a:lnTo>
                  <a:lnTo>
                    <a:pt x="29067" y="3818"/>
                  </a:lnTo>
                  <a:close/>
                  <a:moveTo>
                    <a:pt x="91972" y="18252"/>
                  </a:moveTo>
                  <a:lnTo>
                    <a:pt x="114159" y="23501"/>
                  </a:lnTo>
                  <a:lnTo>
                    <a:pt x="115591" y="35072"/>
                  </a:lnTo>
                  <a:lnTo>
                    <a:pt x="91972" y="18252"/>
                  </a:lnTo>
                  <a:close/>
                  <a:moveTo>
                    <a:pt x="54754" y="9464"/>
                  </a:moveTo>
                  <a:lnTo>
                    <a:pt x="63064" y="11453"/>
                  </a:lnTo>
                  <a:lnTo>
                    <a:pt x="44336" y="44376"/>
                  </a:lnTo>
                  <a:lnTo>
                    <a:pt x="37060" y="24097"/>
                  </a:lnTo>
                  <a:lnTo>
                    <a:pt x="54754" y="9464"/>
                  </a:lnTo>
                  <a:close/>
                  <a:moveTo>
                    <a:pt x="28829" y="30857"/>
                  </a:moveTo>
                  <a:lnTo>
                    <a:pt x="29226" y="57935"/>
                  </a:lnTo>
                  <a:lnTo>
                    <a:pt x="21552" y="36901"/>
                  </a:lnTo>
                  <a:lnTo>
                    <a:pt x="28829" y="30857"/>
                  </a:lnTo>
                  <a:close/>
                  <a:moveTo>
                    <a:pt x="36543" y="24535"/>
                  </a:moveTo>
                  <a:lnTo>
                    <a:pt x="43938" y="45092"/>
                  </a:lnTo>
                  <a:lnTo>
                    <a:pt x="43740" y="45410"/>
                  </a:lnTo>
                  <a:lnTo>
                    <a:pt x="44098" y="45609"/>
                  </a:lnTo>
                  <a:lnTo>
                    <a:pt x="44137" y="45688"/>
                  </a:lnTo>
                  <a:lnTo>
                    <a:pt x="44257" y="45688"/>
                  </a:lnTo>
                  <a:lnTo>
                    <a:pt x="44296" y="45728"/>
                  </a:lnTo>
                  <a:lnTo>
                    <a:pt x="44296" y="45688"/>
                  </a:lnTo>
                  <a:lnTo>
                    <a:pt x="74755" y="49426"/>
                  </a:lnTo>
                  <a:lnTo>
                    <a:pt x="59883" y="74357"/>
                  </a:lnTo>
                  <a:lnTo>
                    <a:pt x="30022" y="59685"/>
                  </a:lnTo>
                  <a:lnTo>
                    <a:pt x="29942" y="59566"/>
                  </a:lnTo>
                  <a:lnTo>
                    <a:pt x="29902" y="59566"/>
                  </a:lnTo>
                  <a:lnTo>
                    <a:pt x="29465" y="30340"/>
                  </a:lnTo>
                  <a:lnTo>
                    <a:pt x="36543" y="24535"/>
                  </a:lnTo>
                  <a:close/>
                  <a:moveTo>
                    <a:pt x="28073" y="61474"/>
                  </a:moveTo>
                  <a:lnTo>
                    <a:pt x="13679" y="82111"/>
                  </a:lnTo>
                  <a:lnTo>
                    <a:pt x="1472" y="77936"/>
                  </a:lnTo>
                  <a:lnTo>
                    <a:pt x="28073" y="61474"/>
                  </a:lnTo>
                  <a:close/>
                  <a:moveTo>
                    <a:pt x="28391" y="1"/>
                  </a:moveTo>
                  <a:lnTo>
                    <a:pt x="28829" y="30062"/>
                  </a:lnTo>
                  <a:lnTo>
                    <a:pt x="20797" y="36702"/>
                  </a:lnTo>
                  <a:lnTo>
                    <a:pt x="29226" y="59764"/>
                  </a:lnTo>
                  <a:lnTo>
                    <a:pt x="28988" y="60162"/>
                  </a:lnTo>
                  <a:lnTo>
                    <a:pt x="1" y="78095"/>
                  </a:lnTo>
                  <a:lnTo>
                    <a:pt x="13918" y="82867"/>
                  </a:lnTo>
                  <a:lnTo>
                    <a:pt x="29425" y="60599"/>
                  </a:lnTo>
                  <a:lnTo>
                    <a:pt x="29902" y="60321"/>
                  </a:lnTo>
                  <a:lnTo>
                    <a:pt x="60122" y="75192"/>
                  </a:lnTo>
                  <a:lnTo>
                    <a:pt x="75828" y="48909"/>
                  </a:lnTo>
                  <a:lnTo>
                    <a:pt x="44654" y="45092"/>
                  </a:lnTo>
                  <a:lnTo>
                    <a:pt x="63701" y="11612"/>
                  </a:lnTo>
                  <a:lnTo>
                    <a:pt x="90341" y="17854"/>
                  </a:lnTo>
                  <a:lnTo>
                    <a:pt x="116426" y="36463"/>
                  </a:lnTo>
                  <a:lnTo>
                    <a:pt x="114756" y="22984"/>
                  </a:lnTo>
                  <a:lnTo>
                    <a:pt x="90620" y="17298"/>
                  </a:lnTo>
                  <a:lnTo>
                    <a:pt x="68671" y="1631"/>
                  </a:lnTo>
                  <a:lnTo>
                    <a:pt x="63422" y="10856"/>
                  </a:lnTo>
                  <a:lnTo>
                    <a:pt x="54595" y="8789"/>
                  </a:lnTo>
                  <a:lnTo>
                    <a:pt x="36821" y="23461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3" name="Google Shape;4573;p130"/>
            <p:cNvSpPr/>
            <p:nvPr/>
          </p:nvSpPr>
          <p:spPr>
            <a:xfrm>
              <a:off x="3486925" y="1242125"/>
              <a:ext cx="1707825" cy="1914600"/>
            </a:xfrm>
            <a:custGeom>
              <a:avLst/>
              <a:gdLst/>
              <a:ahLst/>
              <a:cxnLst/>
              <a:rect l="l" t="t" r="r" b="b"/>
              <a:pathLst>
                <a:path w="68313" h="76584" extrusionOk="0">
                  <a:moveTo>
                    <a:pt x="28033" y="0"/>
                  </a:moveTo>
                  <a:lnTo>
                    <a:pt x="20438" y="35111"/>
                  </a:lnTo>
                  <a:lnTo>
                    <a:pt x="0" y="76305"/>
                  </a:lnTo>
                  <a:lnTo>
                    <a:pt x="557" y="76584"/>
                  </a:lnTo>
                  <a:lnTo>
                    <a:pt x="21035" y="35350"/>
                  </a:lnTo>
                  <a:lnTo>
                    <a:pt x="21035" y="35310"/>
                  </a:lnTo>
                  <a:lnTo>
                    <a:pt x="28550" y="637"/>
                  </a:lnTo>
                  <a:lnTo>
                    <a:pt x="68312" y="835"/>
                  </a:lnTo>
                  <a:lnTo>
                    <a:pt x="68312" y="199"/>
                  </a:lnTo>
                  <a:lnTo>
                    <a:pt x="28033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4" name="Google Shape;4574;p130"/>
            <p:cNvSpPr/>
            <p:nvPr/>
          </p:nvSpPr>
          <p:spPr>
            <a:xfrm>
              <a:off x="3775200" y="1242125"/>
              <a:ext cx="2600500" cy="2037875"/>
            </a:xfrm>
            <a:custGeom>
              <a:avLst/>
              <a:gdLst/>
              <a:ahLst/>
              <a:cxnLst/>
              <a:rect l="l" t="t" r="r" b="b"/>
              <a:pathLst>
                <a:path w="104020" h="81515" extrusionOk="0">
                  <a:moveTo>
                    <a:pt x="56543" y="995"/>
                  </a:moveTo>
                  <a:lnTo>
                    <a:pt x="61195" y="34435"/>
                  </a:lnTo>
                  <a:lnTo>
                    <a:pt x="32685" y="43382"/>
                  </a:lnTo>
                  <a:lnTo>
                    <a:pt x="42984" y="7754"/>
                  </a:lnTo>
                  <a:lnTo>
                    <a:pt x="56543" y="995"/>
                  </a:lnTo>
                  <a:close/>
                  <a:moveTo>
                    <a:pt x="99924" y="22944"/>
                  </a:moveTo>
                  <a:lnTo>
                    <a:pt x="63581" y="47040"/>
                  </a:lnTo>
                  <a:lnTo>
                    <a:pt x="61871" y="34872"/>
                  </a:lnTo>
                  <a:lnTo>
                    <a:pt x="99924" y="22944"/>
                  </a:lnTo>
                  <a:close/>
                  <a:moveTo>
                    <a:pt x="61275" y="35071"/>
                  </a:moveTo>
                  <a:lnTo>
                    <a:pt x="62984" y="47398"/>
                  </a:lnTo>
                  <a:lnTo>
                    <a:pt x="40956" y="59327"/>
                  </a:lnTo>
                  <a:lnTo>
                    <a:pt x="32725" y="44058"/>
                  </a:lnTo>
                  <a:lnTo>
                    <a:pt x="61275" y="35071"/>
                  </a:lnTo>
                  <a:close/>
                  <a:moveTo>
                    <a:pt x="40678" y="60201"/>
                  </a:moveTo>
                  <a:lnTo>
                    <a:pt x="47556" y="72925"/>
                  </a:lnTo>
                  <a:lnTo>
                    <a:pt x="3658" y="80282"/>
                  </a:lnTo>
                  <a:lnTo>
                    <a:pt x="3658" y="80282"/>
                  </a:lnTo>
                  <a:lnTo>
                    <a:pt x="40678" y="60201"/>
                  </a:lnTo>
                  <a:close/>
                  <a:moveTo>
                    <a:pt x="57060" y="0"/>
                  </a:moveTo>
                  <a:lnTo>
                    <a:pt x="42427" y="7317"/>
                  </a:lnTo>
                  <a:lnTo>
                    <a:pt x="31930" y="43620"/>
                  </a:lnTo>
                  <a:lnTo>
                    <a:pt x="31890" y="43620"/>
                  </a:lnTo>
                  <a:lnTo>
                    <a:pt x="9305" y="34912"/>
                  </a:lnTo>
                  <a:lnTo>
                    <a:pt x="9106" y="35509"/>
                  </a:lnTo>
                  <a:lnTo>
                    <a:pt x="31890" y="44296"/>
                  </a:lnTo>
                  <a:lnTo>
                    <a:pt x="32089" y="44217"/>
                  </a:lnTo>
                  <a:lnTo>
                    <a:pt x="40399" y="59645"/>
                  </a:lnTo>
                  <a:lnTo>
                    <a:pt x="0" y="81514"/>
                  </a:lnTo>
                  <a:lnTo>
                    <a:pt x="48511" y="73403"/>
                  </a:lnTo>
                  <a:lnTo>
                    <a:pt x="41234" y="59883"/>
                  </a:lnTo>
                  <a:lnTo>
                    <a:pt x="63064" y="48074"/>
                  </a:lnTo>
                  <a:lnTo>
                    <a:pt x="63064" y="48113"/>
                  </a:lnTo>
                  <a:lnTo>
                    <a:pt x="104019" y="20995"/>
                  </a:lnTo>
                  <a:lnTo>
                    <a:pt x="104019" y="20995"/>
                  </a:lnTo>
                  <a:lnTo>
                    <a:pt x="61791" y="34236"/>
                  </a:lnTo>
                  <a:lnTo>
                    <a:pt x="57060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5" name="Google Shape;4575;p130"/>
            <p:cNvSpPr/>
            <p:nvPr/>
          </p:nvSpPr>
          <p:spPr>
            <a:xfrm>
              <a:off x="4215575" y="2341575"/>
              <a:ext cx="356875" cy="355900"/>
            </a:xfrm>
            <a:custGeom>
              <a:avLst/>
              <a:gdLst/>
              <a:ahLst/>
              <a:cxnLst/>
              <a:rect l="l" t="t" r="r" b="b"/>
              <a:pathLst>
                <a:path w="14275" h="14236" fill="none" extrusionOk="0">
                  <a:moveTo>
                    <a:pt x="14275" y="0"/>
                  </a:moveTo>
                  <a:lnTo>
                    <a:pt x="0" y="14235"/>
                  </a:lnTo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6" name="Google Shape;4576;p130"/>
            <p:cNvSpPr/>
            <p:nvPr/>
          </p:nvSpPr>
          <p:spPr>
            <a:xfrm>
              <a:off x="4191700" y="1243125"/>
              <a:ext cx="2214825" cy="1835075"/>
            </a:xfrm>
            <a:custGeom>
              <a:avLst/>
              <a:gdLst/>
              <a:ahLst/>
              <a:cxnLst/>
              <a:rect l="l" t="t" r="r" b="b"/>
              <a:pathLst>
                <a:path w="88593" h="73403" extrusionOk="0">
                  <a:moveTo>
                    <a:pt x="200" y="0"/>
                  </a:moveTo>
                  <a:lnTo>
                    <a:pt x="1" y="597"/>
                  </a:lnTo>
                  <a:lnTo>
                    <a:pt x="25807" y="7794"/>
                  </a:lnTo>
                  <a:lnTo>
                    <a:pt x="46364" y="47676"/>
                  </a:lnTo>
                  <a:lnTo>
                    <a:pt x="46483" y="47914"/>
                  </a:lnTo>
                  <a:lnTo>
                    <a:pt x="85411" y="35111"/>
                  </a:lnTo>
                  <a:lnTo>
                    <a:pt x="85411" y="35111"/>
                  </a:lnTo>
                  <a:lnTo>
                    <a:pt x="31175" y="72885"/>
                  </a:lnTo>
                  <a:lnTo>
                    <a:pt x="31572" y="73402"/>
                  </a:lnTo>
                  <a:lnTo>
                    <a:pt x="88552" y="33719"/>
                  </a:lnTo>
                  <a:lnTo>
                    <a:pt x="88592" y="33640"/>
                  </a:lnTo>
                  <a:lnTo>
                    <a:pt x="88592" y="33520"/>
                  </a:lnTo>
                  <a:lnTo>
                    <a:pt x="88513" y="33480"/>
                  </a:lnTo>
                  <a:lnTo>
                    <a:pt x="88393" y="33441"/>
                  </a:lnTo>
                  <a:lnTo>
                    <a:pt x="46802" y="47159"/>
                  </a:lnTo>
                  <a:lnTo>
                    <a:pt x="26284" y="7237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7" name="Google Shape;4577;p130"/>
            <p:cNvSpPr/>
            <p:nvPr/>
          </p:nvSpPr>
          <p:spPr>
            <a:xfrm>
              <a:off x="4516775" y="2272975"/>
              <a:ext cx="128250" cy="128250"/>
            </a:xfrm>
            <a:custGeom>
              <a:avLst/>
              <a:gdLst/>
              <a:ahLst/>
              <a:cxnLst/>
              <a:rect l="l" t="t" r="r" b="b"/>
              <a:pathLst>
                <a:path w="5130" h="5130" extrusionOk="0">
                  <a:moveTo>
                    <a:pt x="2306" y="0"/>
                  </a:moveTo>
                  <a:lnTo>
                    <a:pt x="2028" y="40"/>
                  </a:lnTo>
                  <a:lnTo>
                    <a:pt x="1790" y="120"/>
                  </a:lnTo>
                  <a:lnTo>
                    <a:pt x="1551" y="199"/>
                  </a:lnTo>
                  <a:lnTo>
                    <a:pt x="1352" y="279"/>
                  </a:lnTo>
                  <a:lnTo>
                    <a:pt x="1114" y="438"/>
                  </a:lnTo>
                  <a:lnTo>
                    <a:pt x="756" y="756"/>
                  </a:lnTo>
                  <a:lnTo>
                    <a:pt x="438" y="1114"/>
                  </a:lnTo>
                  <a:lnTo>
                    <a:pt x="279" y="1352"/>
                  </a:lnTo>
                  <a:lnTo>
                    <a:pt x="199" y="1551"/>
                  </a:lnTo>
                  <a:lnTo>
                    <a:pt x="120" y="1790"/>
                  </a:lnTo>
                  <a:lnTo>
                    <a:pt x="40" y="2028"/>
                  </a:lnTo>
                  <a:lnTo>
                    <a:pt x="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40" y="3062"/>
                  </a:lnTo>
                  <a:lnTo>
                    <a:pt x="120" y="3341"/>
                  </a:lnTo>
                  <a:lnTo>
                    <a:pt x="199" y="3579"/>
                  </a:lnTo>
                  <a:lnTo>
                    <a:pt x="279" y="3778"/>
                  </a:lnTo>
                  <a:lnTo>
                    <a:pt x="438" y="4017"/>
                  </a:lnTo>
                  <a:lnTo>
                    <a:pt x="756" y="4374"/>
                  </a:lnTo>
                  <a:lnTo>
                    <a:pt x="1114" y="4692"/>
                  </a:lnTo>
                  <a:lnTo>
                    <a:pt x="1352" y="4812"/>
                  </a:lnTo>
                  <a:lnTo>
                    <a:pt x="1551" y="4931"/>
                  </a:lnTo>
                  <a:lnTo>
                    <a:pt x="1790" y="5011"/>
                  </a:lnTo>
                  <a:lnTo>
                    <a:pt x="2028" y="5090"/>
                  </a:lnTo>
                  <a:lnTo>
                    <a:pt x="2306" y="5130"/>
                  </a:lnTo>
                  <a:lnTo>
                    <a:pt x="2823" y="5130"/>
                  </a:lnTo>
                  <a:lnTo>
                    <a:pt x="3102" y="5090"/>
                  </a:lnTo>
                  <a:lnTo>
                    <a:pt x="3340" y="5011"/>
                  </a:lnTo>
                  <a:lnTo>
                    <a:pt x="3579" y="4931"/>
                  </a:lnTo>
                  <a:lnTo>
                    <a:pt x="3778" y="4812"/>
                  </a:lnTo>
                  <a:lnTo>
                    <a:pt x="4016" y="4692"/>
                  </a:lnTo>
                  <a:lnTo>
                    <a:pt x="4374" y="4374"/>
                  </a:lnTo>
                  <a:lnTo>
                    <a:pt x="4692" y="4017"/>
                  </a:lnTo>
                  <a:lnTo>
                    <a:pt x="4812" y="3778"/>
                  </a:lnTo>
                  <a:lnTo>
                    <a:pt x="4931" y="3579"/>
                  </a:lnTo>
                  <a:lnTo>
                    <a:pt x="5010" y="3341"/>
                  </a:lnTo>
                  <a:lnTo>
                    <a:pt x="5090" y="3062"/>
                  </a:lnTo>
                  <a:lnTo>
                    <a:pt x="5130" y="2824"/>
                  </a:lnTo>
                  <a:lnTo>
                    <a:pt x="5130" y="2545"/>
                  </a:lnTo>
                  <a:lnTo>
                    <a:pt x="5130" y="2307"/>
                  </a:lnTo>
                  <a:lnTo>
                    <a:pt x="5090" y="2028"/>
                  </a:lnTo>
                  <a:lnTo>
                    <a:pt x="5010" y="1790"/>
                  </a:lnTo>
                  <a:lnTo>
                    <a:pt x="4931" y="1551"/>
                  </a:lnTo>
                  <a:lnTo>
                    <a:pt x="4812" y="1352"/>
                  </a:lnTo>
                  <a:lnTo>
                    <a:pt x="4692" y="1114"/>
                  </a:lnTo>
                  <a:lnTo>
                    <a:pt x="4374" y="756"/>
                  </a:lnTo>
                  <a:lnTo>
                    <a:pt x="4016" y="438"/>
                  </a:lnTo>
                  <a:lnTo>
                    <a:pt x="3778" y="279"/>
                  </a:lnTo>
                  <a:lnTo>
                    <a:pt x="3579" y="199"/>
                  </a:lnTo>
                  <a:lnTo>
                    <a:pt x="3340" y="120"/>
                  </a:lnTo>
                  <a:lnTo>
                    <a:pt x="3102" y="40"/>
                  </a:lnTo>
                  <a:lnTo>
                    <a:pt x="2823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8" name="Google Shape;4578;p130"/>
            <p:cNvSpPr/>
            <p:nvPr/>
          </p:nvSpPr>
          <p:spPr>
            <a:xfrm>
              <a:off x="4130075" y="26119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062" y="1"/>
                  </a:moveTo>
                  <a:lnTo>
                    <a:pt x="2744" y="80"/>
                  </a:lnTo>
                  <a:lnTo>
                    <a:pt x="2386" y="160"/>
                  </a:lnTo>
                  <a:lnTo>
                    <a:pt x="2108" y="279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33" y="796"/>
                  </a:lnTo>
                  <a:lnTo>
                    <a:pt x="995" y="995"/>
                  </a:lnTo>
                  <a:lnTo>
                    <a:pt x="796" y="1233"/>
                  </a:lnTo>
                  <a:lnTo>
                    <a:pt x="597" y="1512"/>
                  </a:lnTo>
                  <a:lnTo>
                    <a:pt x="39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062"/>
                  </a:lnTo>
                  <a:lnTo>
                    <a:pt x="1" y="3420"/>
                  </a:lnTo>
                  <a:lnTo>
                    <a:pt x="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3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386" y="6721"/>
                  </a:lnTo>
                  <a:lnTo>
                    <a:pt x="2744" y="6800"/>
                  </a:lnTo>
                  <a:lnTo>
                    <a:pt x="3062" y="6840"/>
                  </a:lnTo>
                  <a:lnTo>
                    <a:pt x="342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1"/>
                  </a:lnTo>
                  <a:lnTo>
                    <a:pt x="5050" y="6442"/>
                  </a:lnTo>
                  <a:lnTo>
                    <a:pt x="5329" y="6283"/>
                  </a:lnTo>
                  <a:lnTo>
                    <a:pt x="5607" y="6084"/>
                  </a:lnTo>
                  <a:lnTo>
                    <a:pt x="584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0" y="4454"/>
                  </a:lnTo>
                  <a:lnTo>
                    <a:pt x="6800" y="4136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062"/>
                  </a:lnTo>
                  <a:lnTo>
                    <a:pt x="6800" y="2744"/>
                  </a:lnTo>
                  <a:lnTo>
                    <a:pt x="6720" y="2426"/>
                  </a:lnTo>
                  <a:lnTo>
                    <a:pt x="6601" y="2108"/>
                  </a:lnTo>
                  <a:lnTo>
                    <a:pt x="6442" y="1790"/>
                  </a:lnTo>
                  <a:lnTo>
                    <a:pt x="6283" y="1512"/>
                  </a:lnTo>
                  <a:lnTo>
                    <a:pt x="6084" y="1233"/>
                  </a:lnTo>
                  <a:lnTo>
                    <a:pt x="5846" y="995"/>
                  </a:lnTo>
                  <a:lnTo>
                    <a:pt x="5607" y="796"/>
                  </a:lnTo>
                  <a:lnTo>
                    <a:pt x="5329" y="597"/>
                  </a:lnTo>
                  <a:lnTo>
                    <a:pt x="5050" y="398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9" name="Google Shape;4579;p130"/>
            <p:cNvSpPr/>
            <p:nvPr/>
          </p:nvSpPr>
          <p:spPr>
            <a:xfrm>
              <a:off x="4800075" y="1388250"/>
              <a:ext cx="85525" cy="85525"/>
            </a:xfrm>
            <a:custGeom>
              <a:avLst/>
              <a:gdLst/>
              <a:ahLst/>
              <a:cxnLst/>
              <a:rect l="l" t="t" r="r" b="b"/>
              <a:pathLst>
                <a:path w="3421" h="3421" extrusionOk="0">
                  <a:moveTo>
                    <a:pt x="1353" y="1"/>
                  </a:moveTo>
                  <a:lnTo>
                    <a:pt x="1034" y="120"/>
                  </a:lnTo>
                  <a:lnTo>
                    <a:pt x="756" y="279"/>
                  </a:lnTo>
                  <a:lnTo>
                    <a:pt x="478" y="478"/>
                  </a:lnTo>
                  <a:lnTo>
                    <a:pt x="279" y="756"/>
                  </a:lnTo>
                  <a:lnTo>
                    <a:pt x="120" y="1034"/>
                  </a:lnTo>
                  <a:lnTo>
                    <a:pt x="40" y="1353"/>
                  </a:lnTo>
                  <a:lnTo>
                    <a:pt x="1" y="1710"/>
                  </a:lnTo>
                  <a:lnTo>
                    <a:pt x="40" y="2028"/>
                  </a:lnTo>
                  <a:lnTo>
                    <a:pt x="120" y="2386"/>
                  </a:lnTo>
                  <a:lnTo>
                    <a:pt x="279" y="2665"/>
                  </a:lnTo>
                  <a:lnTo>
                    <a:pt x="478" y="2903"/>
                  </a:lnTo>
                  <a:lnTo>
                    <a:pt x="756" y="3142"/>
                  </a:lnTo>
                  <a:lnTo>
                    <a:pt x="1034" y="3301"/>
                  </a:lnTo>
                  <a:lnTo>
                    <a:pt x="1353" y="3380"/>
                  </a:lnTo>
                  <a:lnTo>
                    <a:pt x="1710" y="3420"/>
                  </a:lnTo>
                  <a:lnTo>
                    <a:pt x="2068" y="3380"/>
                  </a:lnTo>
                  <a:lnTo>
                    <a:pt x="2386" y="3301"/>
                  </a:lnTo>
                  <a:lnTo>
                    <a:pt x="2665" y="3142"/>
                  </a:lnTo>
                  <a:lnTo>
                    <a:pt x="2943" y="2903"/>
                  </a:lnTo>
                  <a:lnTo>
                    <a:pt x="3142" y="2665"/>
                  </a:lnTo>
                  <a:lnTo>
                    <a:pt x="3301" y="2386"/>
                  </a:lnTo>
                  <a:lnTo>
                    <a:pt x="3380" y="2028"/>
                  </a:lnTo>
                  <a:lnTo>
                    <a:pt x="3420" y="1710"/>
                  </a:lnTo>
                  <a:lnTo>
                    <a:pt x="3380" y="1353"/>
                  </a:lnTo>
                  <a:lnTo>
                    <a:pt x="3301" y="1034"/>
                  </a:lnTo>
                  <a:lnTo>
                    <a:pt x="3142" y="756"/>
                  </a:lnTo>
                  <a:lnTo>
                    <a:pt x="2943" y="478"/>
                  </a:lnTo>
                  <a:lnTo>
                    <a:pt x="2665" y="279"/>
                  </a:lnTo>
                  <a:lnTo>
                    <a:pt x="2386" y="120"/>
                  </a:lnTo>
                  <a:lnTo>
                    <a:pt x="206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0" name="Google Shape;4580;p130"/>
            <p:cNvSpPr/>
            <p:nvPr/>
          </p:nvSpPr>
          <p:spPr>
            <a:xfrm>
              <a:off x="5087375" y="1151675"/>
              <a:ext cx="214725" cy="214725"/>
            </a:xfrm>
            <a:custGeom>
              <a:avLst/>
              <a:gdLst/>
              <a:ahLst/>
              <a:cxnLst/>
              <a:rect l="l" t="t" r="r" b="b"/>
              <a:pathLst>
                <a:path w="8589" h="8589" extrusionOk="0">
                  <a:moveTo>
                    <a:pt x="3857" y="0"/>
                  </a:moveTo>
                  <a:lnTo>
                    <a:pt x="3459" y="80"/>
                  </a:lnTo>
                  <a:lnTo>
                    <a:pt x="3022" y="199"/>
                  </a:lnTo>
                  <a:lnTo>
                    <a:pt x="2624" y="318"/>
                  </a:lnTo>
                  <a:lnTo>
                    <a:pt x="2266" y="517"/>
                  </a:lnTo>
                  <a:lnTo>
                    <a:pt x="1909" y="716"/>
                  </a:lnTo>
                  <a:lnTo>
                    <a:pt x="1591" y="994"/>
                  </a:lnTo>
                  <a:lnTo>
                    <a:pt x="1272" y="1272"/>
                  </a:lnTo>
                  <a:lnTo>
                    <a:pt x="994" y="1551"/>
                  </a:lnTo>
                  <a:lnTo>
                    <a:pt x="756" y="1909"/>
                  </a:lnTo>
                  <a:lnTo>
                    <a:pt x="517" y="2227"/>
                  </a:lnTo>
                  <a:lnTo>
                    <a:pt x="358" y="2624"/>
                  </a:lnTo>
                  <a:lnTo>
                    <a:pt x="199" y="3022"/>
                  </a:lnTo>
                  <a:lnTo>
                    <a:pt x="80" y="3420"/>
                  </a:lnTo>
                  <a:lnTo>
                    <a:pt x="40" y="3857"/>
                  </a:lnTo>
                  <a:lnTo>
                    <a:pt x="0" y="4294"/>
                  </a:lnTo>
                  <a:lnTo>
                    <a:pt x="40" y="4732"/>
                  </a:lnTo>
                  <a:lnTo>
                    <a:pt x="80" y="5169"/>
                  </a:lnTo>
                  <a:lnTo>
                    <a:pt x="199" y="5567"/>
                  </a:lnTo>
                  <a:lnTo>
                    <a:pt x="358" y="5964"/>
                  </a:lnTo>
                  <a:lnTo>
                    <a:pt x="517" y="6322"/>
                  </a:lnTo>
                  <a:lnTo>
                    <a:pt x="756" y="6680"/>
                  </a:lnTo>
                  <a:lnTo>
                    <a:pt x="994" y="7038"/>
                  </a:lnTo>
                  <a:lnTo>
                    <a:pt x="1272" y="7316"/>
                  </a:lnTo>
                  <a:lnTo>
                    <a:pt x="1591" y="7595"/>
                  </a:lnTo>
                  <a:lnTo>
                    <a:pt x="1909" y="7833"/>
                  </a:lnTo>
                  <a:lnTo>
                    <a:pt x="2266" y="8072"/>
                  </a:lnTo>
                  <a:lnTo>
                    <a:pt x="2624" y="8231"/>
                  </a:lnTo>
                  <a:lnTo>
                    <a:pt x="3022" y="8390"/>
                  </a:lnTo>
                  <a:lnTo>
                    <a:pt x="3459" y="8509"/>
                  </a:lnTo>
                  <a:lnTo>
                    <a:pt x="3857" y="8549"/>
                  </a:lnTo>
                  <a:lnTo>
                    <a:pt x="4294" y="8589"/>
                  </a:lnTo>
                  <a:lnTo>
                    <a:pt x="4732" y="8549"/>
                  </a:lnTo>
                  <a:lnTo>
                    <a:pt x="5169" y="8509"/>
                  </a:lnTo>
                  <a:lnTo>
                    <a:pt x="5567" y="8390"/>
                  </a:lnTo>
                  <a:lnTo>
                    <a:pt x="5964" y="8231"/>
                  </a:lnTo>
                  <a:lnTo>
                    <a:pt x="6362" y="8072"/>
                  </a:lnTo>
                  <a:lnTo>
                    <a:pt x="6720" y="7833"/>
                  </a:lnTo>
                  <a:lnTo>
                    <a:pt x="7038" y="7595"/>
                  </a:lnTo>
                  <a:lnTo>
                    <a:pt x="7356" y="7316"/>
                  </a:lnTo>
                  <a:lnTo>
                    <a:pt x="7634" y="7038"/>
                  </a:lnTo>
                  <a:lnTo>
                    <a:pt x="7873" y="6680"/>
                  </a:lnTo>
                  <a:lnTo>
                    <a:pt x="8072" y="6322"/>
                  </a:lnTo>
                  <a:lnTo>
                    <a:pt x="8271" y="5964"/>
                  </a:lnTo>
                  <a:lnTo>
                    <a:pt x="8390" y="5567"/>
                  </a:lnTo>
                  <a:lnTo>
                    <a:pt x="8509" y="5169"/>
                  </a:lnTo>
                  <a:lnTo>
                    <a:pt x="8589" y="4732"/>
                  </a:lnTo>
                  <a:lnTo>
                    <a:pt x="8589" y="4294"/>
                  </a:lnTo>
                  <a:lnTo>
                    <a:pt x="8589" y="3857"/>
                  </a:lnTo>
                  <a:lnTo>
                    <a:pt x="8509" y="3420"/>
                  </a:lnTo>
                  <a:lnTo>
                    <a:pt x="8390" y="3022"/>
                  </a:lnTo>
                  <a:lnTo>
                    <a:pt x="8271" y="2624"/>
                  </a:lnTo>
                  <a:lnTo>
                    <a:pt x="8072" y="2227"/>
                  </a:lnTo>
                  <a:lnTo>
                    <a:pt x="7873" y="1909"/>
                  </a:lnTo>
                  <a:lnTo>
                    <a:pt x="7634" y="1551"/>
                  </a:lnTo>
                  <a:lnTo>
                    <a:pt x="7356" y="1272"/>
                  </a:lnTo>
                  <a:lnTo>
                    <a:pt x="7038" y="994"/>
                  </a:lnTo>
                  <a:lnTo>
                    <a:pt x="6720" y="716"/>
                  </a:lnTo>
                  <a:lnTo>
                    <a:pt x="6362" y="517"/>
                  </a:lnTo>
                  <a:lnTo>
                    <a:pt x="5964" y="318"/>
                  </a:lnTo>
                  <a:lnTo>
                    <a:pt x="5567" y="199"/>
                  </a:lnTo>
                  <a:lnTo>
                    <a:pt x="5169" y="80"/>
                  </a:lnTo>
                  <a:lnTo>
                    <a:pt x="473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1" name="Google Shape;4581;p130"/>
            <p:cNvSpPr/>
            <p:nvPr/>
          </p:nvSpPr>
          <p:spPr>
            <a:xfrm>
              <a:off x="4108200" y="1164575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1"/>
                  </a:moveTo>
                  <a:lnTo>
                    <a:pt x="2744" y="80"/>
                  </a:lnTo>
                  <a:lnTo>
                    <a:pt x="2426" y="160"/>
                  </a:lnTo>
                  <a:lnTo>
                    <a:pt x="2108" y="279"/>
                  </a:lnTo>
                  <a:lnTo>
                    <a:pt x="1790" y="399"/>
                  </a:lnTo>
                  <a:lnTo>
                    <a:pt x="1512" y="597"/>
                  </a:lnTo>
                  <a:lnTo>
                    <a:pt x="1273" y="796"/>
                  </a:lnTo>
                  <a:lnTo>
                    <a:pt x="995" y="995"/>
                  </a:lnTo>
                  <a:lnTo>
                    <a:pt x="796" y="1234"/>
                  </a:lnTo>
                  <a:lnTo>
                    <a:pt x="597" y="1512"/>
                  </a:lnTo>
                  <a:lnTo>
                    <a:pt x="43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5"/>
                  </a:lnTo>
                  <a:lnTo>
                    <a:pt x="41" y="3063"/>
                  </a:lnTo>
                  <a:lnTo>
                    <a:pt x="1" y="3421"/>
                  </a:lnTo>
                  <a:lnTo>
                    <a:pt x="4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438" y="5051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73" y="6085"/>
                  </a:lnTo>
                  <a:lnTo>
                    <a:pt x="1512" y="6283"/>
                  </a:lnTo>
                  <a:lnTo>
                    <a:pt x="1790" y="6443"/>
                  </a:lnTo>
                  <a:lnTo>
                    <a:pt x="2108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40"/>
                  </a:lnTo>
                  <a:lnTo>
                    <a:pt x="346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2"/>
                  </a:lnTo>
                  <a:lnTo>
                    <a:pt x="5090" y="6443"/>
                  </a:lnTo>
                  <a:lnTo>
                    <a:pt x="5369" y="6283"/>
                  </a:lnTo>
                  <a:lnTo>
                    <a:pt x="5647" y="6085"/>
                  </a:lnTo>
                  <a:lnTo>
                    <a:pt x="588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82" y="5051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6"/>
                  </a:lnTo>
                  <a:lnTo>
                    <a:pt x="6880" y="3778"/>
                  </a:lnTo>
                  <a:lnTo>
                    <a:pt x="6880" y="3421"/>
                  </a:lnTo>
                  <a:lnTo>
                    <a:pt x="6880" y="3063"/>
                  </a:lnTo>
                  <a:lnTo>
                    <a:pt x="6800" y="2745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82" y="1790"/>
                  </a:lnTo>
                  <a:lnTo>
                    <a:pt x="6283" y="1512"/>
                  </a:lnTo>
                  <a:lnTo>
                    <a:pt x="6084" y="1234"/>
                  </a:lnTo>
                  <a:lnTo>
                    <a:pt x="5886" y="995"/>
                  </a:lnTo>
                  <a:lnTo>
                    <a:pt x="5647" y="796"/>
                  </a:lnTo>
                  <a:lnTo>
                    <a:pt x="5369" y="597"/>
                  </a:lnTo>
                  <a:lnTo>
                    <a:pt x="5090" y="399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2" name="Google Shape;4582;p130"/>
            <p:cNvSpPr/>
            <p:nvPr/>
          </p:nvSpPr>
          <p:spPr>
            <a:xfrm>
              <a:off x="5272250" y="23455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0"/>
                  </a:moveTo>
                  <a:lnTo>
                    <a:pt x="2744" y="80"/>
                  </a:lnTo>
                  <a:lnTo>
                    <a:pt x="2426" y="159"/>
                  </a:lnTo>
                  <a:lnTo>
                    <a:pt x="2108" y="278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73" y="795"/>
                  </a:lnTo>
                  <a:lnTo>
                    <a:pt x="995" y="994"/>
                  </a:lnTo>
                  <a:lnTo>
                    <a:pt x="796" y="1233"/>
                  </a:lnTo>
                  <a:lnTo>
                    <a:pt x="597" y="1511"/>
                  </a:lnTo>
                  <a:lnTo>
                    <a:pt x="398" y="1789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41" y="3102"/>
                  </a:lnTo>
                  <a:lnTo>
                    <a:pt x="1" y="3420"/>
                  </a:lnTo>
                  <a:lnTo>
                    <a:pt x="41" y="3778"/>
                  </a:lnTo>
                  <a:lnTo>
                    <a:pt x="80" y="4135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8"/>
                  </a:lnTo>
                  <a:lnTo>
                    <a:pt x="796" y="5607"/>
                  </a:lnTo>
                  <a:lnTo>
                    <a:pt x="995" y="5885"/>
                  </a:lnTo>
                  <a:lnTo>
                    <a:pt x="127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426" y="6720"/>
                  </a:lnTo>
                  <a:lnTo>
                    <a:pt x="2744" y="6800"/>
                  </a:lnTo>
                  <a:lnTo>
                    <a:pt x="3102" y="6839"/>
                  </a:lnTo>
                  <a:lnTo>
                    <a:pt x="3420" y="6879"/>
                  </a:lnTo>
                  <a:lnTo>
                    <a:pt x="3778" y="6839"/>
                  </a:lnTo>
                  <a:lnTo>
                    <a:pt x="4136" y="6800"/>
                  </a:lnTo>
                  <a:lnTo>
                    <a:pt x="4454" y="6720"/>
                  </a:lnTo>
                  <a:lnTo>
                    <a:pt x="4772" y="6601"/>
                  </a:lnTo>
                  <a:lnTo>
                    <a:pt x="5090" y="6442"/>
                  </a:lnTo>
                  <a:lnTo>
                    <a:pt x="5369" y="6283"/>
                  </a:lnTo>
                  <a:lnTo>
                    <a:pt x="5607" y="6084"/>
                  </a:lnTo>
                  <a:lnTo>
                    <a:pt x="5886" y="5885"/>
                  </a:lnTo>
                  <a:lnTo>
                    <a:pt x="6085" y="5607"/>
                  </a:lnTo>
                  <a:lnTo>
                    <a:pt x="6283" y="5368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5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102"/>
                  </a:lnTo>
                  <a:lnTo>
                    <a:pt x="6800" y="2744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42" y="1789"/>
                  </a:lnTo>
                  <a:lnTo>
                    <a:pt x="6283" y="1511"/>
                  </a:lnTo>
                  <a:lnTo>
                    <a:pt x="6085" y="1233"/>
                  </a:lnTo>
                  <a:lnTo>
                    <a:pt x="5886" y="994"/>
                  </a:lnTo>
                  <a:lnTo>
                    <a:pt x="5607" y="795"/>
                  </a:lnTo>
                  <a:lnTo>
                    <a:pt x="5369" y="597"/>
                  </a:lnTo>
                  <a:lnTo>
                    <a:pt x="5090" y="398"/>
                  </a:lnTo>
                  <a:lnTo>
                    <a:pt x="4772" y="278"/>
                  </a:lnTo>
                  <a:lnTo>
                    <a:pt x="4454" y="159"/>
                  </a:lnTo>
                  <a:lnTo>
                    <a:pt x="4136" y="80"/>
                  </a:lnTo>
                  <a:lnTo>
                    <a:pt x="3778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3" name="Google Shape;4583;p130"/>
            <p:cNvSpPr/>
            <p:nvPr/>
          </p:nvSpPr>
          <p:spPr>
            <a:xfrm>
              <a:off x="6332925" y="2049300"/>
              <a:ext cx="86500" cy="85525"/>
            </a:xfrm>
            <a:custGeom>
              <a:avLst/>
              <a:gdLst/>
              <a:ahLst/>
              <a:cxnLst/>
              <a:rect l="l" t="t" r="r" b="b"/>
              <a:pathLst>
                <a:path w="3460" h="3421" extrusionOk="0">
                  <a:moveTo>
                    <a:pt x="1710" y="1"/>
                  </a:moveTo>
                  <a:lnTo>
                    <a:pt x="1392" y="41"/>
                  </a:lnTo>
                  <a:lnTo>
                    <a:pt x="1074" y="120"/>
                  </a:lnTo>
                  <a:lnTo>
                    <a:pt x="756" y="279"/>
                  </a:lnTo>
                  <a:lnTo>
                    <a:pt x="518" y="518"/>
                  </a:lnTo>
                  <a:lnTo>
                    <a:pt x="319" y="756"/>
                  </a:lnTo>
                  <a:lnTo>
                    <a:pt x="160" y="1035"/>
                  </a:lnTo>
                  <a:lnTo>
                    <a:pt x="40" y="1353"/>
                  </a:lnTo>
                  <a:lnTo>
                    <a:pt x="1" y="1711"/>
                  </a:lnTo>
                  <a:lnTo>
                    <a:pt x="40" y="2069"/>
                  </a:lnTo>
                  <a:lnTo>
                    <a:pt x="160" y="2387"/>
                  </a:lnTo>
                  <a:lnTo>
                    <a:pt x="319" y="2665"/>
                  </a:lnTo>
                  <a:lnTo>
                    <a:pt x="518" y="2943"/>
                  </a:lnTo>
                  <a:lnTo>
                    <a:pt x="756" y="3142"/>
                  </a:lnTo>
                  <a:lnTo>
                    <a:pt x="1074" y="3301"/>
                  </a:lnTo>
                  <a:lnTo>
                    <a:pt x="1392" y="3381"/>
                  </a:lnTo>
                  <a:lnTo>
                    <a:pt x="1710" y="3420"/>
                  </a:lnTo>
                  <a:lnTo>
                    <a:pt x="2068" y="3381"/>
                  </a:lnTo>
                  <a:lnTo>
                    <a:pt x="2386" y="3301"/>
                  </a:lnTo>
                  <a:lnTo>
                    <a:pt x="2704" y="3142"/>
                  </a:lnTo>
                  <a:lnTo>
                    <a:pt x="2943" y="2943"/>
                  </a:lnTo>
                  <a:lnTo>
                    <a:pt x="3142" y="2665"/>
                  </a:lnTo>
                  <a:lnTo>
                    <a:pt x="3301" y="2387"/>
                  </a:lnTo>
                  <a:lnTo>
                    <a:pt x="3420" y="2069"/>
                  </a:lnTo>
                  <a:lnTo>
                    <a:pt x="3460" y="1711"/>
                  </a:lnTo>
                  <a:lnTo>
                    <a:pt x="3420" y="1353"/>
                  </a:lnTo>
                  <a:lnTo>
                    <a:pt x="3301" y="1035"/>
                  </a:lnTo>
                  <a:lnTo>
                    <a:pt x="3142" y="756"/>
                  </a:lnTo>
                  <a:lnTo>
                    <a:pt x="2943" y="518"/>
                  </a:lnTo>
                  <a:lnTo>
                    <a:pt x="2704" y="279"/>
                  </a:lnTo>
                  <a:lnTo>
                    <a:pt x="2386" y="120"/>
                  </a:lnTo>
                  <a:lnTo>
                    <a:pt x="2068" y="41"/>
                  </a:lnTo>
                  <a:lnTo>
                    <a:pt x="1710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4" name="Google Shape;4584;p130"/>
            <p:cNvSpPr/>
            <p:nvPr/>
          </p:nvSpPr>
          <p:spPr>
            <a:xfrm>
              <a:off x="6251425" y="1692425"/>
              <a:ext cx="171975" cy="172000"/>
            </a:xfrm>
            <a:custGeom>
              <a:avLst/>
              <a:gdLst/>
              <a:ahLst/>
              <a:cxnLst/>
              <a:rect l="l" t="t" r="r" b="b"/>
              <a:pathLst>
                <a:path w="6879" h="6880" extrusionOk="0">
                  <a:moveTo>
                    <a:pt x="3459" y="1"/>
                  </a:moveTo>
                  <a:lnTo>
                    <a:pt x="3102" y="41"/>
                  </a:lnTo>
                  <a:lnTo>
                    <a:pt x="2744" y="81"/>
                  </a:lnTo>
                  <a:lnTo>
                    <a:pt x="2426" y="160"/>
                  </a:lnTo>
                  <a:lnTo>
                    <a:pt x="2107" y="279"/>
                  </a:lnTo>
                  <a:lnTo>
                    <a:pt x="1789" y="438"/>
                  </a:lnTo>
                  <a:lnTo>
                    <a:pt x="1511" y="597"/>
                  </a:lnTo>
                  <a:lnTo>
                    <a:pt x="1272" y="796"/>
                  </a:lnTo>
                  <a:lnTo>
                    <a:pt x="994" y="1035"/>
                  </a:lnTo>
                  <a:lnTo>
                    <a:pt x="795" y="1273"/>
                  </a:lnTo>
                  <a:lnTo>
                    <a:pt x="597" y="1512"/>
                  </a:lnTo>
                  <a:lnTo>
                    <a:pt x="437" y="1830"/>
                  </a:lnTo>
                  <a:lnTo>
                    <a:pt x="278" y="2108"/>
                  </a:lnTo>
                  <a:lnTo>
                    <a:pt x="159" y="2427"/>
                  </a:lnTo>
                  <a:lnTo>
                    <a:pt x="80" y="2745"/>
                  </a:lnTo>
                  <a:lnTo>
                    <a:pt x="40" y="3102"/>
                  </a:lnTo>
                  <a:lnTo>
                    <a:pt x="0" y="3460"/>
                  </a:lnTo>
                  <a:lnTo>
                    <a:pt x="40" y="3818"/>
                  </a:lnTo>
                  <a:lnTo>
                    <a:pt x="80" y="4136"/>
                  </a:lnTo>
                  <a:lnTo>
                    <a:pt x="159" y="4454"/>
                  </a:lnTo>
                  <a:lnTo>
                    <a:pt x="278" y="4773"/>
                  </a:lnTo>
                  <a:lnTo>
                    <a:pt x="437" y="5091"/>
                  </a:lnTo>
                  <a:lnTo>
                    <a:pt x="597" y="5369"/>
                  </a:lnTo>
                  <a:lnTo>
                    <a:pt x="795" y="5647"/>
                  </a:lnTo>
                  <a:lnTo>
                    <a:pt x="994" y="5886"/>
                  </a:lnTo>
                  <a:lnTo>
                    <a:pt x="1272" y="6085"/>
                  </a:lnTo>
                  <a:lnTo>
                    <a:pt x="1511" y="6284"/>
                  </a:lnTo>
                  <a:lnTo>
                    <a:pt x="1789" y="6482"/>
                  </a:lnTo>
                  <a:lnTo>
                    <a:pt x="2107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80"/>
                  </a:lnTo>
                  <a:lnTo>
                    <a:pt x="3778" y="6880"/>
                  </a:lnTo>
                  <a:lnTo>
                    <a:pt x="4135" y="6800"/>
                  </a:lnTo>
                  <a:lnTo>
                    <a:pt x="4453" y="6721"/>
                  </a:lnTo>
                  <a:lnTo>
                    <a:pt x="4772" y="6602"/>
                  </a:lnTo>
                  <a:lnTo>
                    <a:pt x="5090" y="6482"/>
                  </a:lnTo>
                  <a:lnTo>
                    <a:pt x="5368" y="6284"/>
                  </a:lnTo>
                  <a:lnTo>
                    <a:pt x="5646" y="6085"/>
                  </a:lnTo>
                  <a:lnTo>
                    <a:pt x="5885" y="5886"/>
                  </a:lnTo>
                  <a:lnTo>
                    <a:pt x="6084" y="5647"/>
                  </a:lnTo>
                  <a:lnTo>
                    <a:pt x="6283" y="5369"/>
                  </a:lnTo>
                  <a:lnTo>
                    <a:pt x="6481" y="5091"/>
                  </a:lnTo>
                  <a:lnTo>
                    <a:pt x="6601" y="4773"/>
                  </a:lnTo>
                  <a:lnTo>
                    <a:pt x="6720" y="4454"/>
                  </a:lnTo>
                  <a:lnTo>
                    <a:pt x="6799" y="4136"/>
                  </a:lnTo>
                  <a:lnTo>
                    <a:pt x="6879" y="3818"/>
                  </a:lnTo>
                  <a:lnTo>
                    <a:pt x="6879" y="3460"/>
                  </a:lnTo>
                  <a:lnTo>
                    <a:pt x="6879" y="3102"/>
                  </a:lnTo>
                  <a:lnTo>
                    <a:pt x="6799" y="2745"/>
                  </a:lnTo>
                  <a:lnTo>
                    <a:pt x="6720" y="2427"/>
                  </a:lnTo>
                  <a:lnTo>
                    <a:pt x="6601" y="2108"/>
                  </a:lnTo>
                  <a:lnTo>
                    <a:pt x="6481" y="1830"/>
                  </a:lnTo>
                  <a:lnTo>
                    <a:pt x="6283" y="1512"/>
                  </a:lnTo>
                  <a:lnTo>
                    <a:pt x="6084" y="1273"/>
                  </a:lnTo>
                  <a:lnTo>
                    <a:pt x="5885" y="1035"/>
                  </a:lnTo>
                  <a:lnTo>
                    <a:pt x="5646" y="796"/>
                  </a:lnTo>
                  <a:lnTo>
                    <a:pt x="5368" y="597"/>
                  </a:lnTo>
                  <a:lnTo>
                    <a:pt x="5090" y="438"/>
                  </a:lnTo>
                  <a:lnTo>
                    <a:pt x="4772" y="279"/>
                  </a:lnTo>
                  <a:lnTo>
                    <a:pt x="4453" y="160"/>
                  </a:lnTo>
                  <a:lnTo>
                    <a:pt x="4135" y="81"/>
                  </a:lnTo>
                  <a:lnTo>
                    <a:pt x="3778" y="41"/>
                  </a:lnTo>
                  <a:lnTo>
                    <a:pt x="345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5" name="Google Shape;4585;p130"/>
            <p:cNvSpPr/>
            <p:nvPr/>
          </p:nvSpPr>
          <p:spPr>
            <a:xfrm>
              <a:off x="4868675" y="2955900"/>
              <a:ext cx="214725" cy="214750"/>
            </a:xfrm>
            <a:custGeom>
              <a:avLst/>
              <a:gdLst/>
              <a:ahLst/>
              <a:cxnLst/>
              <a:rect l="l" t="t" r="r" b="b"/>
              <a:pathLst>
                <a:path w="8589" h="8590" extrusionOk="0">
                  <a:moveTo>
                    <a:pt x="3857" y="1"/>
                  </a:moveTo>
                  <a:lnTo>
                    <a:pt x="3420" y="80"/>
                  </a:lnTo>
                  <a:lnTo>
                    <a:pt x="3022" y="160"/>
                  </a:lnTo>
                  <a:lnTo>
                    <a:pt x="2625" y="319"/>
                  </a:lnTo>
                  <a:lnTo>
                    <a:pt x="2227" y="517"/>
                  </a:lnTo>
                  <a:lnTo>
                    <a:pt x="1909" y="716"/>
                  </a:lnTo>
                  <a:lnTo>
                    <a:pt x="1551" y="955"/>
                  </a:lnTo>
                  <a:lnTo>
                    <a:pt x="1273" y="1233"/>
                  </a:lnTo>
                  <a:lnTo>
                    <a:pt x="994" y="1551"/>
                  </a:lnTo>
                  <a:lnTo>
                    <a:pt x="716" y="1869"/>
                  </a:lnTo>
                  <a:lnTo>
                    <a:pt x="517" y="2227"/>
                  </a:lnTo>
                  <a:lnTo>
                    <a:pt x="318" y="2625"/>
                  </a:lnTo>
                  <a:lnTo>
                    <a:pt x="199" y="2983"/>
                  </a:lnTo>
                  <a:lnTo>
                    <a:pt x="80" y="3420"/>
                  </a:lnTo>
                  <a:lnTo>
                    <a:pt x="0" y="3858"/>
                  </a:lnTo>
                  <a:lnTo>
                    <a:pt x="0" y="4295"/>
                  </a:lnTo>
                  <a:lnTo>
                    <a:pt x="0" y="4732"/>
                  </a:lnTo>
                  <a:lnTo>
                    <a:pt x="80" y="5130"/>
                  </a:lnTo>
                  <a:lnTo>
                    <a:pt x="199" y="5567"/>
                  </a:lnTo>
                  <a:lnTo>
                    <a:pt x="318" y="5965"/>
                  </a:lnTo>
                  <a:lnTo>
                    <a:pt x="517" y="6323"/>
                  </a:lnTo>
                  <a:lnTo>
                    <a:pt x="716" y="6681"/>
                  </a:lnTo>
                  <a:lnTo>
                    <a:pt x="994" y="6999"/>
                  </a:lnTo>
                  <a:lnTo>
                    <a:pt x="1273" y="7317"/>
                  </a:lnTo>
                  <a:lnTo>
                    <a:pt x="1551" y="7595"/>
                  </a:lnTo>
                  <a:lnTo>
                    <a:pt x="1909" y="7834"/>
                  </a:lnTo>
                  <a:lnTo>
                    <a:pt x="2227" y="8072"/>
                  </a:lnTo>
                  <a:lnTo>
                    <a:pt x="2625" y="8231"/>
                  </a:lnTo>
                  <a:lnTo>
                    <a:pt x="3022" y="8390"/>
                  </a:lnTo>
                  <a:lnTo>
                    <a:pt x="3420" y="8470"/>
                  </a:lnTo>
                  <a:lnTo>
                    <a:pt x="3857" y="8550"/>
                  </a:lnTo>
                  <a:lnTo>
                    <a:pt x="4295" y="8589"/>
                  </a:lnTo>
                  <a:lnTo>
                    <a:pt x="4732" y="8550"/>
                  </a:lnTo>
                  <a:lnTo>
                    <a:pt x="5169" y="8470"/>
                  </a:lnTo>
                  <a:lnTo>
                    <a:pt x="5567" y="8390"/>
                  </a:lnTo>
                  <a:lnTo>
                    <a:pt x="5965" y="8231"/>
                  </a:lnTo>
                  <a:lnTo>
                    <a:pt x="6322" y="8072"/>
                  </a:lnTo>
                  <a:lnTo>
                    <a:pt x="6680" y="7834"/>
                  </a:lnTo>
                  <a:lnTo>
                    <a:pt x="7038" y="7595"/>
                  </a:lnTo>
                  <a:lnTo>
                    <a:pt x="7317" y="7317"/>
                  </a:lnTo>
                  <a:lnTo>
                    <a:pt x="7595" y="6999"/>
                  </a:lnTo>
                  <a:lnTo>
                    <a:pt x="7873" y="6681"/>
                  </a:lnTo>
                  <a:lnTo>
                    <a:pt x="8072" y="6323"/>
                  </a:lnTo>
                  <a:lnTo>
                    <a:pt x="8231" y="5965"/>
                  </a:lnTo>
                  <a:lnTo>
                    <a:pt x="8390" y="5567"/>
                  </a:lnTo>
                  <a:lnTo>
                    <a:pt x="8509" y="5130"/>
                  </a:lnTo>
                  <a:lnTo>
                    <a:pt x="8549" y="4732"/>
                  </a:lnTo>
                  <a:lnTo>
                    <a:pt x="8589" y="4295"/>
                  </a:lnTo>
                  <a:lnTo>
                    <a:pt x="8549" y="3858"/>
                  </a:lnTo>
                  <a:lnTo>
                    <a:pt x="8509" y="3420"/>
                  </a:lnTo>
                  <a:lnTo>
                    <a:pt x="8390" y="2983"/>
                  </a:lnTo>
                  <a:lnTo>
                    <a:pt x="8231" y="2625"/>
                  </a:lnTo>
                  <a:lnTo>
                    <a:pt x="8072" y="2227"/>
                  </a:lnTo>
                  <a:lnTo>
                    <a:pt x="7873" y="1869"/>
                  </a:lnTo>
                  <a:lnTo>
                    <a:pt x="7595" y="1551"/>
                  </a:lnTo>
                  <a:lnTo>
                    <a:pt x="7317" y="1233"/>
                  </a:lnTo>
                  <a:lnTo>
                    <a:pt x="7038" y="955"/>
                  </a:lnTo>
                  <a:lnTo>
                    <a:pt x="6680" y="716"/>
                  </a:lnTo>
                  <a:lnTo>
                    <a:pt x="6322" y="517"/>
                  </a:lnTo>
                  <a:lnTo>
                    <a:pt x="5965" y="319"/>
                  </a:lnTo>
                  <a:lnTo>
                    <a:pt x="5567" y="160"/>
                  </a:lnTo>
                  <a:lnTo>
                    <a:pt x="5169" y="80"/>
                  </a:lnTo>
                  <a:lnTo>
                    <a:pt x="473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6" name="Google Shape;4586;p130"/>
            <p:cNvSpPr/>
            <p:nvPr/>
          </p:nvSpPr>
          <p:spPr>
            <a:xfrm>
              <a:off x="1862600" y="3088100"/>
              <a:ext cx="2253575" cy="2372875"/>
            </a:xfrm>
            <a:custGeom>
              <a:avLst/>
              <a:gdLst/>
              <a:ahLst/>
              <a:cxnLst/>
              <a:rect l="l" t="t" r="r" b="b"/>
              <a:pathLst>
                <a:path w="90143" h="94915" extrusionOk="0">
                  <a:moveTo>
                    <a:pt x="43024" y="30141"/>
                  </a:moveTo>
                  <a:lnTo>
                    <a:pt x="50301" y="41792"/>
                  </a:lnTo>
                  <a:lnTo>
                    <a:pt x="45171" y="40002"/>
                  </a:lnTo>
                  <a:lnTo>
                    <a:pt x="43024" y="30141"/>
                  </a:lnTo>
                  <a:close/>
                  <a:moveTo>
                    <a:pt x="1432" y="717"/>
                  </a:moveTo>
                  <a:lnTo>
                    <a:pt x="64973" y="2904"/>
                  </a:lnTo>
                  <a:lnTo>
                    <a:pt x="83980" y="43780"/>
                  </a:lnTo>
                  <a:lnTo>
                    <a:pt x="50738" y="65172"/>
                  </a:lnTo>
                  <a:lnTo>
                    <a:pt x="45330" y="40718"/>
                  </a:lnTo>
                  <a:lnTo>
                    <a:pt x="51812" y="43024"/>
                  </a:lnTo>
                  <a:lnTo>
                    <a:pt x="51812" y="43024"/>
                  </a:lnTo>
                  <a:lnTo>
                    <a:pt x="41593" y="26682"/>
                  </a:lnTo>
                  <a:lnTo>
                    <a:pt x="44456" y="39724"/>
                  </a:lnTo>
                  <a:lnTo>
                    <a:pt x="30777" y="34873"/>
                  </a:lnTo>
                  <a:lnTo>
                    <a:pt x="1432" y="717"/>
                  </a:lnTo>
                  <a:close/>
                  <a:moveTo>
                    <a:pt x="84218" y="44853"/>
                  </a:moveTo>
                  <a:lnTo>
                    <a:pt x="89427" y="76783"/>
                  </a:lnTo>
                  <a:lnTo>
                    <a:pt x="57736" y="93523"/>
                  </a:lnTo>
                  <a:lnTo>
                    <a:pt x="84218" y="44853"/>
                  </a:lnTo>
                  <a:close/>
                  <a:moveTo>
                    <a:pt x="1" y="1"/>
                  </a:moveTo>
                  <a:lnTo>
                    <a:pt x="30380" y="35350"/>
                  </a:lnTo>
                  <a:lnTo>
                    <a:pt x="30419" y="35430"/>
                  </a:lnTo>
                  <a:lnTo>
                    <a:pt x="44615" y="40480"/>
                  </a:lnTo>
                  <a:lnTo>
                    <a:pt x="50301" y="66206"/>
                  </a:lnTo>
                  <a:lnTo>
                    <a:pt x="83542" y="44814"/>
                  </a:lnTo>
                  <a:lnTo>
                    <a:pt x="56384" y="94716"/>
                  </a:lnTo>
                  <a:lnTo>
                    <a:pt x="56384" y="94796"/>
                  </a:lnTo>
                  <a:lnTo>
                    <a:pt x="56424" y="94875"/>
                  </a:lnTo>
                  <a:lnTo>
                    <a:pt x="56464" y="94915"/>
                  </a:lnTo>
                  <a:lnTo>
                    <a:pt x="56543" y="94875"/>
                  </a:lnTo>
                  <a:lnTo>
                    <a:pt x="90143" y="77141"/>
                  </a:lnTo>
                  <a:lnTo>
                    <a:pt x="84735" y="43939"/>
                  </a:lnTo>
                  <a:lnTo>
                    <a:pt x="85252" y="42945"/>
                  </a:lnTo>
                  <a:lnTo>
                    <a:pt x="84536" y="43422"/>
                  </a:lnTo>
                  <a:lnTo>
                    <a:pt x="65371" y="23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7" name="Google Shape;4587;p130"/>
            <p:cNvSpPr/>
            <p:nvPr/>
          </p:nvSpPr>
          <p:spPr>
            <a:xfrm>
              <a:off x="1589250" y="3124900"/>
              <a:ext cx="2383800" cy="2334100"/>
            </a:xfrm>
            <a:custGeom>
              <a:avLst/>
              <a:gdLst/>
              <a:ahLst/>
              <a:cxnLst/>
              <a:rect l="l" t="t" r="r" b="b"/>
              <a:pathLst>
                <a:path w="95352" h="93364" extrusionOk="0">
                  <a:moveTo>
                    <a:pt x="74515" y="6561"/>
                  </a:moveTo>
                  <a:lnTo>
                    <a:pt x="66563" y="40837"/>
                  </a:lnTo>
                  <a:lnTo>
                    <a:pt x="62428" y="40638"/>
                  </a:lnTo>
                  <a:lnTo>
                    <a:pt x="74515" y="6561"/>
                  </a:lnTo>
                  <a:close/>
                  <a:moveTo>
                    <a:pt x="74436" y="2505"/>
                  </a:moveTo>
                  <a:lnTo>
                    <a:pt x="52726" y="26721"/>
                  </a:lnTo>
                  <a:lnTo>
                    <a:pt x="52845" y="26800"/>
                  </a:lnTo>
                  <a:lnTo>
                    <a:pt x="41393" y="33361"/>
                  </a:lnTo>
                  <a:lnTo>
                    <a:pt x="4136" y="45091"/>
                  </a:lnTo>
                  <a:lnTo>
                    <a:pt x="4136" y="45091"/>
                  </a:lnTo>
                  <a:lnTo>
                    <a:pt x="74436" y="2505"/>
                  </a:lnTo>
                  <a:close/>
                  <a:moveTo>
                    <a:pt x="75271" y="2545"/>
                  </a:moveTo>
                  <a:lnTo>
                    <a:pt x="61553" y="41234"/>
                  </a:lnTo>
                  <a:lnTo>
                    <a:pt x="66404" y="41433"/>
                  </a:lnTo>
                  <a:lnTo>
                    <a:pt x="61115" y="64217"/>
                  </a:lnTo>
                  <a:lnTo>
                    <a:pt x="67438" y="92329"/>
                  </a:lnTo>
                  <a:lnTo>
                    <a:pt x="67438" y="92329"/>
                  </a:lnTo>
                  <a:lnTo>
                    <a:pt x="18251" y="73005"/>
                  </a:lnTo>
                  <a:lnTo>
                    <a:pt x="27397" y="66563"/>
                  </a:lnTo>
                  <a:lnTo>
                    <a:pt x="54237" y="26005"/>
                  </a:lnTo>
                  <a:lnTo>
                    <a:pt x="75271" y="2545"/>
                  </a:lnTo>
                  <a:close/>
                  <a:moveTo>
                    <a:pt x="76702" y="0"/>
                  </a:moveTo>
                  <a:lnTo>
                    <a:pt x="75907" y="875"/>
                  </a:lnTo>
                  <a:lnTo>
                    <a:pt x="80" y="46801"/>
                  </a:lnTo>
                  <a:lnTo>
                    <a:pt x="0" y="46881"/>
                  </a:lnTo>
                  <a:lnTo>
                    <a:pt x="40" y="46960"/>
                  </a:lnTo>
                  <a:lnTo>
                    <a:pt x="80" y="47000"/>
                  </a:lnTo>
                  <a:lnTo>
                    <a:pt x="159" y="47000"/>
                  </a:lnTo>
                  <a:lnTo>
                    <a:pt x="41632" y="33958"/>
                  </a:lnTo>
                  <a:lnTo>
                    <a:pt x="41672" y="33958"/>
                  </a:lnTo>
                  <a:lnTo>
                    <a:pt x="52248" y="27914"/>
                  </a:lnTo>
                  <a:lnTo>
                    <a:pt x="26920" y="66126"/>
                  </a:lnTo>
                  <a:lnTo>
                    <a:pt x="16939" y="73164"/>
                  </a:lnTo>
                  <a:lnTo>
                    <a:pt x="68352" y="93363"/>
                  </a:lnTo>
                  <a:lnTo>
                    <a:pt x="61752" y="64217"/>
                  </a:lnTo>
                  <a:lnTo>
                    <a:pt x="67040" y="41473"/>
                  </a:lnTo>
                  <a:lnTo>
                    <a:pt x="95311" y="42745"/>
                  </a:lnTo>
                  <a:lnTo>
                    <a:pt x="95351" y="42109"/>
                  </a:lnTo>
                  <a:lnTo>
                    <a:pt x="67199" y="40837"/>
                  </a:lnTo>
                  <a:lnTo>
                    <a:pt x="76424" y="1233"/>
                  </a:lnTo>
                  <a:lnTo>
                    <a:pt x="76702" y="398"/>
                  </a:lnTo>
                  <a:lnTo>
                    <a:pt x="76702" y="398"/>
                  </a:lnTo>
                  <a:lnTo>
                    <a:pt x="76583" y="477"/>
                  </a:lnTo>
                  <a:lnTo>
                    <a:pt x="76583" y="477"/>
                  </a:lnTo>
                  <a:lnTo>
                    <a:pt x="76702" y="0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8" name="Google Shape;4588;p130"/>
            <p:cNvSpPr/>
            <p:nvPr/>
          </p:nvSpPr>
          <p:spPr>
            <a:xfrm>
              <a:off x="1620050" y="3054325"/>
              <a:ext cx="1676025" cy="2386775"/>
            </a:xfrm>
            <a:custGeom>
              <a:avLst/>
              <a:gdLst/>
              <a:ahLst/>
              <a:cxnLst/>
              <a:rect l="l" t="t" r="r" b="b"/>
              <a:pathLst>
                <a:path w="67041" h="95471" extrusionOk="0">
                  <a:moveTo>
                    <a:pt x="10140" y="3778"/>
                  </a:moveTo>
                  <a:lnTo>
                    <a:pt x="14673" y="59923"/>
                  </a:lnTo>
                  <a:lnTo>
                    <a:pt x="717" y="48869"/>
                  </a:lnTo>
                  <a:lnTo>
                    <a:pt x="10140" y="3778"/>
                  </a:lnTo>
                  <a:close/>
                  <a:moveTo>
                    <a:pt x="40360" y="37178"/>
                  </a:moveTo>
                  <a:lnTo>
                    <a:pt x="59645" y="66722"/>
                  </a:lnTo>
                  <a:lnTo>
                    <a:pt x="26443" y="68829"/>
                  </a:lnTo>
                  <a:lnTo>
                    <a:pt x="26443" y="68829"/>
                  </a:lnTo>
                  <a:lnTo>
                    <a:pt x="40360" y="37178"/>
                  </a:lnTo>
                  <a:close/>
                  <a:moveTo>
                    <a:pt x="1472" y="50260"/>
                  </a:moveTo>
                  <a:lnTo>
                    <a:pt x="14753" y="60758"/>
                  </a:lnTo>
                  <a:lnTo>
                    <a:pt x="15866" y="74476"/>
                  </a:lnTo>
                  <a:lnTo>
                    <a:pt x="15866" y="74476"/>
                  </a:lnTo>
                  <a:lnTo>
                    <a:pt x="1472" y="50260"/>
                  </a:lnTo>
                  <a:close/>
                  <a:moveTo>
                    <a:pt x="10299" y="0"/>
                  </a:moveTo>
                  <a:lnTo>
                    <a:pt x="10260" y="80"/>
                  </a:lnTo>
                  <a:lnTo>
                    <a:pt x="1" y="49147"/>
                  </a:lnTo>
                  <a:lnTo>
                    <a:pt x="80" y="49187"/>
                  </a:lnTo>
                  <a:lnTo>
                    <a:pt x="16741" y="77180"/>
                  </a:lnTo>
                  <a:lnTo>
                    <a:pt x="15429" y="61314"/>
                  </a:lnTo>
                  <a:lnTo>
                    <a:pt x="25051" y="68909"/>
                  </a:lnTo>
                  <a:lnTo>
                    <a:pt x="24773" y="68909"/>
                  </a:lnTo>
                  <a:lnTo>
                    <a:pt x="66683" y="95471"/>
                  </a:lnTo>
                  <a:lnTo>
                    <a:pt x="67041" y="94954"/>
                  </a:lnTo>
                  <a:lnTo>
                    <a:pt x="26801" y="69426"/>
                  </a:lnTo>
                  <a:lnTo>
                    <a:pt x="60758" y="67318"/>
                  </a:lnTo>
                  <a:lnTo>
                    <a:pt x="40241" y="35826"/>
                  </a:lnTo>
                  <a:lnTo>
                    <a:pt x="25807" y="68670"/>
                  </a:lnTo>
                  <a:lnTo>
                    <a:pt x="15389" y="60440"/>
                  </a:lnTo>
                  <a:lnTo>
                    <a:pt x="10458" y="80"/>
                  </a:lnTo>
                  <a:lnTo>
                    <a:pt x="10458" y="40"/>
                  </a:lnTo>
                  <a:lnTo>
                    <a:pt x="1037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9" name="Google Shape;4589;p130"/>
            <p:cNvSpPr/>
            <p:nvPr/>
          </p:nvSpPr>
          <p:spPr>
            <a:xfrm>
              <a:off x="2866625" y="3743200"/>
              <a:ext cx="100425" cy="100425"/>
            </a:xfrm>
            <a:custGeom>
              <a:avLst/>
              <a:gdLst/>
              <a:ahLst/>
              <a:cxnLst/>
              <a:rect l="l" t="t" r="r" b="b"/>
              <a:pathLst>
                <a:path w="4017" h="4017" extrusionOk="0">
                  <a:moveTo>
                    <a:pt x="1750" y="1"/>
                  </a:moveTo>
                  <a:lnTo>
                    <a:pt x="1392" y="80"/>
                  </a:lnTo>
                  <a:lnTo>
                    <a:pt x="1034" y="239"/>
                  </a:lnTo>
                  <a:lnTo>
                    <a:pt x="716" y="438"/>
                  </a:lnTo>
                  <a:lnTo>
                    <a:pt x="438" y="716"/>
                  </a:lnTo>
                  <a:lnTo>
                    <a:pt x="239" y="1074"/>
                  </a:lnTo>
                  <a:lnTo>
                    <a:pt x="80" y="1432"/>
                  </a:lnTo>
                  <a:lnTo>
                    <a:pt x="0" y="1830"/>
                  </a:lnTo>
                  <a:lnTo>
                    <a:pt x="0" y="2227"/>
                  </a:lnTo>
                  <a:lnTo>
                    <a:pt x="80" y="2625"/>
                  </a:lnTo>
                  <a:lnTo>
                    <a:pt x="239" y="2983"/>
                  </a:lnTo>
                  <a:lnTo>
                    <a:pt x="477" y="3301"/>
                  </a:lnTo>
                  <a:lnTo>
                    <a:pt x="756" y="3579"/>
                  </a:lnTo>
                  <a:lnTo>
                    <a:pt x="1074" y="3778"/>
                  </a:lnTo>
                  <a:lnTo>
                    <a:pt x="1471" y="3937"/>
                  </a:lnTo>
                  <a:lnTo>
                    <a:pt x="1869" y="4017"/>
                  </a:lnTo>
                  <a:lnTo>
                    <a:pt x="2267" y="4017"/>
                  </a:lnTo>
                  <a:lnTo>
                    <a:pt x="2625" y="3937"/>
                  </a:lnTo>
                  <a:lnTo>
                    <a:pt x="2982" y="3778"/>
                  </a:lnTo>
                  <a:lnTo>
                    <a:pt x="3301" y="3540"/>
                  </a:lnTo>
                  <a:lnTo>
                    <a:pt x="3579" y="3261"/>
                  </a:lnTo>
                  <a:lnTo>
                    <a:pt x="3817" y="2943"/>
                  </a:lnTo>
                  <a:lnTo>
                    <a:pt x="3937" y="2545"/>
                  </a:lnTo>
                  <a:lnTo>
                    <a:pt x="4016" y="2148"/>
                  </a:lnTo>
                  <a:lnTo>
                    <a:pt x="4016" y="1750"/>
                  </a:lnTo>
                  <a:lnTo>
                    <a:pt x="3937" y="1392"/>
                  </a:lnTo>
                  <a:lnTo>
                    <a:pt x="3778" y="1035"/>
                  </a:lnTo>
                  <a:lnTo>
                    <a:pt x="3539" y="716"/>
                  </a:lnTo>
                  <a:lnTo>
                    <a:pt x="3261" y="438"/>
                  </a:lnTo>
                  <a:lnTo>
                    <a:pt x="2943" y="199"/>
                  </a:lnTo>
                  <a:lnTo>
                    <a:pt x="258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0" name="Google Shape;4590;p130"/>
            <p:cNvSpPr/>
            <p:nvPr/>
          </p:nvSpPr>
          <p:spPr>
            <a:xfrm>
              <a:off x="3896475" y="4102075"/>
              <a:ext cx="168025" cy="168000"/>
            </a:xfrm>
            <a:custGeom>
              <a:avLst/>
              <a:gdLst/>
              <a:ahLst/>
              <a:cxnLst/>
              <a:rect l="l" t="t" r="r" b="b"/>
              <a:pathLst>
                <a:path w="6721" h="6720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8" y="278"/>
                  </a:lnTo>
                  <a:lnTo>
                    <a:pt x="1710" y="398"/>
                  </a:lnTo>
                  <a:lnTo>
                    <a:pt x="1472" y="596"/>
                  </a:lnTo>
                  <a:lnTo>
                    <a:pt x="1193" y="795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7" y="1511"/>
                  </a:lnTo>
                  <a:lnTo>
                    <a:pt x="398" y="1789"/>
                  </a:lnTo>
                  <a:lnTo>
                    <a:pt x="239" y="2107"/>
                  </a:lnTo>
                  <a:lnTo>
                    <a:pt x="120" y="2426"/>
                  </a:lnTo>
                  <a:lnTo>
                    <a:pt x="40" y="2783"/>
                  </a:lnTo>
                  <a:lnTo>
                    <a:pt x="0" y="3102"/>
                  </a:lnTo>
                  <a:lnTo>
                    <a:pt x="0" y="3420"/>
                  </a:lnTo>
                  <a:lnTo>
                    <a:pt x="40" y="3778"/>
                  </a:lnTo>
                  <a:lnTo>
                    <a:pt x="80" y="4096"/>
                  </a:lnTo>
                  <a:lnTo>
                    <a:pt x="159" y="4414"/>
                  </a:lnTo>
                  <a:lnTo>
                    <a:pt x="279" y="4692"/>
                  </a:lnTo>
                  <a:lnTo>
                    <a:pt x="438" y="4970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4" y="5766"/>
                  </a:lnTo>
                  <a:lnTo>
                    <a:pt x="1233" y="5964"/>
                  </a:lnTo>
                  <a:lnTo>
                    <a:pt x="1511" y="6163"/>
                  </a:lnTo>
                  <a:lnTo>
                    <a:pt x="1790" y="6322"/>
                  </a:lnTo>
                  <a:lnTo>
                    <a:pt x="2108" y="6481"/>
                  </a:lnTo>
                  <a:lnTo>
                    <a:pt x="2426" y="6601"/>
                  </a:lnTo>
                  <a:lnTo>
                    <a:pt x="2784" y="6680"/>
                  </a:lnTo>
                  <a:lnTo>
                    <a:pt x="3102" y="6720"/>
                  </a:lnTo>
                  <a:lnTo>
                    <a:pt x="3420" y="6720"/>
                  </a:lnTo>
                  <a:lnTo>
                    <a:pt x="3778" y="6680"/>
                  </a:lnTo>
                  <a:lnTo>
                    <a:pt x="4096" y="6640"/>
                  </a:lnTo>
                  <a:lnTo>
                    <a:pt x="4414" y="6561"/>
                  </a:lnTo>
                  <a:lnTo>
                    <a:pt x="4692" y="6442"/>
                  </a:lnTo>
                  <a:lnTo>
                    <a:pt x="5010" y="6283"/>
                  </a:lnTo>
                  <a:lnTo>
                    <a:pt x="5249" y="6124"/>
                  </a:lnTo>
                  <a:lnTo>
                    <a:pt x="5527" y="5925"/>
                  </a:lnTo>
                  <a:lnTo>
                    <a:pt x="5766" y="572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23" y="4931"/>
                  </a:lnTo>
                  <a:lnTo>
                    <a:pt x="6482" y="4613"/>
                  </a:lnTo>
                  <a:lnTo>
                    <a:pt x="6601" y="4294"/>
                  </a:lnTo>
                  <a:lnTo>
                    <a:pt x="6680" y="3937"/>
                  </a:lnTo>
                  <a:lnTo>
                    <a:pt x="6720" y="3618"/>
                  </a:lnTo>
                  <a:lnTo>
                    <a:pt x="6720" y="3261"/>
                  </a:lnTo>
                  <a:lnTo>
                    <a:pt x="6680" y="2942"/>
                  </a:lnTo>
                  <a:lnTo>
                    <a:pt x="6641" y="2624"/>
                  </a:lnTo>
                  <a:lnTo>
                    <a:pt x="6561" y="2306"/>
                  </a:lnTo>
                  <a:lnTo>
                    <a:pt x="6442" y="202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5" y="1193"/>
                  </a:lnTo>
                  <a:lnTo>
                    <a:pt x="5726" y="954"/>
                  </a:lnTo>
                  <a:lnTo>
                    <a:pt x="5488" y="756"/>
                  </a:lnTo>
                  <a:lnTo>
                    <a:pt x="5209" y="557"/>
                  </a:lnTo>
                  <a:lnTo>
                    <a:pt x="4931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1" name="Google Shape;4591;p130"/>
            <p:cNvSpPr/>
            <p:nvPr/>
          </p:nvSpPr>
          <p:spPr>
            <a:xfrm>
              <a:off x="3261275" y="5409275"/>
              <a:ext cx="67600" cy="67600"/>
            </a:xfrm>
            <a:custGeom>
              <a:avLst/>
              <a:gdLst/>
              <a:ahLst/>
              <a:cxnLst/>
              <a:rect l="l" t="t" r="r" b="b"/>
              <a:pathLst>
                <a:path w="2704" h="2704" extrusionOk="0">
                  <a:moveTo>
                    <a:pt x="1431" y="0"/>
                  </a:moveTo>
                  <a:lnTo>
                    <a:pt x="1193" y="40"/>
                  </a:lnTo>
                  <a:lnTo>
                    <a:pt x="915" y="80"/>
                  </a:lnTo>
                  <a:lnTo>
                    <a:pt x="676" y="199"/>
                  </a:lnTo>
                  <a:lnTo>
                    <a:pt x="477" y="318"/>
                  </a:lnTo>
                  <a:lnTo>
                    <a:pt x="278" y="517"/>
                  </a:lnTo>
                  <a:lnTo>
                    <a:pt x="159" y="756"/>
                  </a:lnTo>
                  <a:lnTo>
                    <a:pt x="40" y="994"/>
                  </a:lnTo>
                  <a:lnTo>
                    <a:pt x="0" y="1273"/>
                  </a:lnTo>
                  <a:lnTo>
                    <a:pt x="0" y="1511"/>
                  </a:lnTo>
                  <a:lnTo>
                    <a:pt x="80" y="1789"/>
                  </a:lnTo>
                  <a:lnTo>
                    <a:pt x="159" y="2028"/>
                  </a:lnTo>
                  <a:lnTo>
                    <a:pt x="318" y="2227"/>
                  </a:lnTo>
                  <a:lnTo>
                    <a:pt x="517" y="2426"/>
                  </a:lnTo>
                  <a:lnTo>
                    <a:pt x="716" y="2545"/>
                  </a:lnTo>
                  <a:lnTo>
                    <a:pt x="954" y="2664"/>
                  </a:lnTo>
                  <a:lnTo>
                    <a:pt x="1233" y="2704"/>
                  </a:lnTo>
                  <a:lnTo>
                    <a:pt x="1511" y="2704"/>
                  </a:lnTo>
                  <a:lnTo>
                    <a:pt x="1750" y="2624"/>
                  </a:lnTo>
                  <a:lnTo>
                    <a:pt x="1988" y="2545"/>
                  </a:lnTo>
                  <a:lnTo>
                    <a:pt x="2227" y="2386"/>
                  </a:lnTo>
                  <a:lnTo>
                    <a:pt x="2386" y="2187"/>
                  </a:lnTo>
                  <a:lnTo>
                    <a:pt x="2545" y="1988"/>
                  </a:lnTo>
                  <a:lnTo>
                    <a:pt x="2624" y="1750"/>
                  </a:lnTo>
                  <a:lnTo>
                    <a:pt x="2704" y="1471"/>
                  </a:lnTo>
                  <a:lnTo>
                    <a:pt x="2664" y="1193"/>
                  </a:lnTo>
                  <a:lnTo>
                    <a:pt x="2624" y="954"/>
                  </a:lnTo>
                  <a:lnTo>
                    <a:pt x="2505" y="716"/>
                  </a:lnTo>
                  <a:lnTo>
                    <a:pt x="2386" y="477"/>
                  </a:lnTo>
                  <a:lnTo>
                    <a:pt x="2187" y="318"/>
                  </a:lnTo>
                  <a:lnTo>
                    <a:pt x="1948" y="159"/>
                  </a:lnTo>
                  <a:lnTo>
                    <a:pt x="1710" y="80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2" name="Google Shape;4592;p130"/>
            <p:cNvSpPr/>
            <p:nvPr/>
          </p:nvSpPr>
          <p:spPr>
            <a:xfrm>
              <a:off x="4049550" y="495200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546" y="0"/>
                  </a:moveTo>
                  <a:lnTo>
                    <a:pt x="2068" y="40"/>
                  </a:lnTo>
                  <a:lnTo>
                    <a:pt x="1631" y="120"/>
                  </a:lnTo>
                  <a:lnTo>
                    <a:pt x="1194" y="318"/>
                  </a:lnTo>
                  <a:lnTo>
                    <a:pt x="836" y="557"/>
                  </a:lnTo>
                  <a:lnTo>
                    <a:pt x="518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1" y="1949"/>
                  </a:lnTo>
                  <a:lnTo>
                    <a:pt x="1" y="2187"/>
                  </a:lnTo>
                  <a:lnTo>
                    <a:pt x="1" y="2625"/>
                  </a:lnTo>
                  <a:lnTo>
                    <a:pt x="120" y="3102"/>
                  </a:lnTo>
                  <a:lnTo>
                    <a:pt x="279" y="3499"/>
                  </a:lnTo>
                  <a:lnTo>
                    <a:pt x="557" y="3857"/>
                  </a:lnTo>
                  <a:lnTo>
                    <a:pt x="876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1" y="4613"/>
                  </a:lnTo>
                  <a:lnTo>
                    <a:pt x="1949" y="4692"/>
                  </a:lnTo>
                  <a:lnTo>
                    <a:pt x="2625" y="4692"/>
                  </a:lnTo>
                  <a:lnTo>
                    <a:pt x="3063" y="4613"/>
                  </a:lnTo>
                  <a:lnTo>
                    <a:pt x="3500" y="4414"/>
                  </a:lnTo>
                  <a:lnTo>
                    <a:pt x="3858" y="4175"/>
                  </a:lnTo>
                  <a:lnTo>
                    <a:pt x="4176" y="3817"/>
                  </a:lnTo>
                  <a:lnTo>
                    <a:pt x="4454" y="3460"/>
                  </a:lnTo>
                  <a:lnTo>
                    <a:pt x="4534" y="3221"/>
                  </a:lnTo>
                  <a:lnTo>
                    <a:pt x="4613" y="3022"/>
                  </a:lnTo>
                  <a:lnTo>
                    <a:pt x="4653" y="278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574" y="1631"/>
                  </a:lnTo>
                  <a:lnTo>
                    <a:pt x="4414" y="1233"/>
                  </a:lnTo>
                  <a:lnTo>
                    <a:pt x="413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2" y="159"/>
                  </a:lnTo>
                  <a:lnTo>
                    <a:pt x="2983" y="8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3" name="Google Shape;4593;p130"/>
            <p:cNvSpPr/>
            <p:nvPr/>
          </p:nvSpPr>
          <p:spPr>
            <a:xfrm>
              <a:off x="3039575" y="46498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56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8" y="1511"/>
                  </a:lnTo>
                  <a:lnTo>
                    <a:pt x="399" y="1790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1" y="3738"/>
                  </a:lnTo>
                  <a:lnTo>
                    <a:pt x="80" y="4056"/>
                  </a:lnTo>
                  <a:lnTo>
                    <a:pt x="160" y="4374"/>
                  </a:lnTo>
                  <a:lnTo>
                    <a:pt x="279" y="4692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5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790" y="6323"/>
                  </a:lnTo>
                  <a:lnTo>
                    <a:pt x="2108" y="6482"/>
                  </a:lnTo>
                  <a:lnTo>
                    <a:pt x="2426" y="6561"/>
                  </a:lnTo>
                  <a:lnTo>
                    <a:pt x="2784" y="6641"/>
                  </a:lnTo>
                  <a:lnTo>
                    <a:pt x="3102" y="6681"/>
                  </a:lnTo>
                  <a:lnTo>
                    <a:pt x="3460" y="6720"/>
                  </a:lnTo>
                  <a:lnTo>
                    <a:pt x="3778" y="6681"/>
                  </a:lnTo>
                  <a:lnTo>
                    <a:pt x="4097" y="6641"/>
                  </a:lnTo>
                  <a:lnTo>
                    <a:pt x="4415" y="6561"/>
                  </a:lnTo>
                  <a:lnTo>
                    <a:pt x="4693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55"/>
                  </a:lnTo>
                  <a:lnTo>
                    <a:pt x="6681" y="3937"/>
                  </a:lnTo>
                  <a:lnTo>
                    <a:pt x="6721" y="3619"/>
                  </a:lnTo>
                  <a:lnTo>
                    <a:pt x="6721" y="3261"/>
                  </a:lnTo>
                  <a:lnTo>
                    <a:pt x="6721" y="2943"/>
                  </a:lnTo>
                  <a:lnTo>
                    <a:pt x="6641" y="2625"/>
                  </a:lnTo>
                  <a:lnTo>
                    <a:pt x="6562" y="2307"/>
                  </a:lnTo>
                  <a:lnTo>
                    <a:pt x="6443" y="198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6" y="1193"/>
                  </a:lnTo>
                  <a:lnTo>
                    <a:pt x="5727" y="955"/>
                  </a:lnTo>
                  <a:lnTo>
                    <a:pt x="5488" y="716"/>
                  </a:lnTo>
                  <a:lnTo>
                    <a:pt x="5210" y="517"/>
                  </a:lnTo>
                  <a:lnTo>
                    <a:pt x="4932" y="358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4" name="Google Shape;4594;p130"/>
            <p:cNvSpPr/>
            <p:nvPr/>
          </p:nvSpPr>
          <p:spPr>
            <a:xfrm>
              <a:off x="1572350" y="4220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1"/>
                  </a:moveTo>
                  <a:lnTo>
                    <a:pt x="1631" y="80"/>
                  </a:lnTo>
                  <a:lnTo>
                    <a:pt x="1193" y="279"/>
                  </a:lnTo>
                  <a:lnTo>
                    <a:pt x="835" y="518"/>
                  </a:lnTo>
                  <a:lnTo>
                    <a:pt x="517" y="876"/>
                  </a:lnTo>
                  <a:lnTo>
                    <a:pt x="279" y="1233"/>
                  </a:lnTo>
                  <a:lnTo>
                    <a:pt x="159" y="1472"/>
                  </a:lnTo>
                  <a:lnTo>
                    <a:pt x="80" y="1671"/>
                  </a:lnTo>
                  <a:lnTo>
                    <a:pt x="40" y="1909"/>
                  </a:lnTo>
                  <a:lnTo>
                    <a:pt x="0" y="2148"/>
                  </a:lnTo>
                  <a:lnTo>
                    <a:pt x="0" y="2625"/>
                  </a:lnTo>
                  <a:lnTo>
                    <a:pt x="120" y="3063"/>
                  </a:lnTo>
                  <a:lnTo>
                    <a:pt x="279" y="3460"/>
                  </a:lnTo>
                  <a:lnTo>
                    <a:pt x="557" y="3858"/>
                  </a:lnTo>
                  <a:lnTo>
                    <a:pt x="875" y="4176"/>
                  </a:lnTo>
                  <a:lnTo>
                    <a:pt x="1273" y="441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53"/>
                  </a:lnTo>
                  <a:lnTo>
                    <a:pt x="2187" y="4693"/>
                  </a:lnTo>
                  <a:lnTo>
                    <a:pt x="2625" y="4693"/>
                  </a:lnTo>
                  <a:lnTo>
                    <a:pt x="3102" y="4574"/>
                  </a:lnTo>
                  <a:lnTo>
                    <a:pt x="3499" y="4375"/>
                  </a:lnTo>
                  <a:lnTo>
                    <a:pt x="3857" y="4136"/>
                  </a:lnTo>
                  <a:lnTo>
                    <a:pt x="4175" y="3818"/>
                  </a:lnTo>
                  <a:lnTo>
                    <a:pt x="4454" y="3420"/>
                  </a:lnTo>
                  <a:lnTo>
                    <a:pt x="4533" y="3222"/>
                  </a:lnTo>
                  <a:lnTo>
                    <a:pt x="4613" y="2983"/>
                  </a:lnTo>
                  <a:lnTo>
                    <a:pt x="4653" y="2744"/>
                  </a:lnTo>
                  <a:lnTo>
                    <a:pt x="4692" y="2506"/>
                  </a:lnTo>
                  <a:lnTo>
                    <a:pt x="4692" y="2068"/>
                  </a:lnTo>
                  <a:lnTo>
                    <a:pt x="4573" y="1591"/>
                  </a:lnTo>
                  <a:lnTo>
                    <a:pt x="4414" y="1194"/>
                  </a:lnTo>
                  <a:lnTo>
                    <a:pt x="4175" y="836"/>
                  </a:lnTo>
                  <a:lnTo>
                    <a:pt x="3817" y="518"/>
                  </a:lnTo>
                  <a:lnTo>
                    <a:pt x="3460" y="239"/>
                  </a:lnTo>
                  <a:lnTo>
                    <a:pt x="3221" y="160"/>
                  </a:lnTo>
                  <a:lnTo>
                    <a:pt x="2982" y="8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5" name="Google Shape;4595;p130"/>
            <p:cNvSpPr/>
            <p:nvPr/>
          </p:nvSpPr>
          <p:spPr>
            <a:xfrm>
              <a:off x="1968975" y="4893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0"/>
                  </a:moveTo>
                  <a:lnTo>
                    <a:pt x="1631" y="120"/>
                  </a:lnTo>
                  <a:lnTo>
                    <a:pt x="1233" y="279"/>
                  </a:lnTo>
                  <a:lnTo>
                    <a:pt x="836" y="557"/>
                  </a:lnTo>
                  <a:lnTo>
                    <a:pt x="517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0" y="1949"/>
                  </a:lnTo>
                  <a:lnTo>
                    <a:pt x="1" y="2187"/>
                  </a:lnTo>
                  <a:lnTo>
                    <a:pt x="40" y="2625"/>
                  </a:lnTo>
                  <a:lnTo>
                    <a:pt x="120" y="3062"/>
                  </a:lnTo>
                  <a:lnTo>
                    <a:pt x="319" y="3499"/>
                  </a:lnTo>
                  <a:lnTo>
                    <a:pt x="557" y="3857"/>
                  </a:lnTo>
                  <a:lnTo>
                    <a:pt x="875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0" y="4613"/>
                  </a:lnTo>
                  <a:lnTo>
                    <a:pt x="1949" y="4652"/>
                  </a:lnTo>
                  <a:lnTo>
                    <a:pt x="2188" y="4692"/>
                  </a:lnTo>
                  <a:lnTo>
                    <a:pt x="2625" y="4692"/>
                  </a:lnTo>
                  <a:lnTo>
                    <a:pt x="3102" y="4573"/>
                  </a:lnTo>
                  <a:lnTo>
                    <a:pt x="3500" y="4414"/>
                  </a:lnTo>
                  <a:lnTo>
                    <a:pt x="3858" y="4136"/>
                  </a:lnTo>
                  <a:lnTo>
                    <a:pt x="4176" y="3817"/>
                  </a:lnTo>
                  <a:lnTo>
                    <a:pt x="4454" y="3420"/>
                  </a:lnTo>
                  <a:lnTo>
                    <a:pt x="4534" y="3221"/>
                  </a:lnTo>
                  <a:lnTo>
                    <a:pt x="4613" y="2982"/>
                  </a:lnTo>
                  <a:lnTo>
                    <a:pt x="4693" y="274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193"/>
                  </a:lnTo>
                  <a:lnTo>
                    <a:pt x="417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1" y="159"/>
                  </a:lnTo>
                  <a:lnTo>
                    <a:pt x="3023" y="80"/>
                  </a:lnTo>
                  <a:lnTo>
                    <a:pt x="2784" y="40"/>
                  </a:lnTo>
                  <a:lnTo>
                    <a:pt x="2545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6" name="Google Shape;4596;p130"/>
            <p:cNvSpPr/>
            <p:nvPr/>
          </p:nvSpPr>
          <p:spPr>
            <a:xfrm>
              <a:off x="2182700" y="46985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83" y="1"/>
                  </a:moveTo>
                  <a:lnTo>
                    <a:pt x="2625" y="80"/>
                  </a:lnTo>
                  <a:lnTo>
                    <a:pt x="2347" y="160"/>
                  </a:lnTo>
                  <a:lnTo>
                    <a:pt x="2028" y="279"/>
                  </a:lnTo>
                  <a:lnTo>
                    <a:pt x="1750" y="398"/>
                  </a:lnTo>
                  <a:lnTo>
                    <a:pt x="1472" y="597"/>
                  </a:lnTo>
                  <a:lnTo>
                    <a:pt x="1193" y="796"/>
                  </a:lnTo>
                  <a:lnTo>
                    <a:pt x="955" y="995"/>
                  </a:lnTo>
                  <a:lnTo>
                    <a:pt x="756" y="1233"/>
                  </a:lnTo>
                  <a:lnTo>
                    <a:pt x="557" y="1512"/>
                  </a:lnTo>
                  <a:lnTo>
                    <a:pt x="398" y="1790"/>
                  </a:lnTo>
                  <a:lnTo>
                    <a:pt x="23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0" y="3738"/>
                  </a:lnTo>
                  <a:lnTo>
                    <a:pt x="80" y="4096"/>
                  </a:lnTo>
                  <a:lnTo>
                    <a:pt x="160" y="4375"/>
                  </a:lnTo>
                  <a:lnTo>
                    <a:pt x="279" y="4693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8"/>
                  </a:lnTo>
                  <a:lnTo>
                    <a:pt x="1034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830" y="6323"/>
                  </a:lnTo>
                  <a:lnTo>
                    <a:pt x="2108" y="6482"/>
                  </a:lnTo>
                  <a:lnTo>
                    <a:pt x="2466" y="6601"/>
                  </a:lnTo>
                  <a:lnTo>
                    <a:pt x="2784" y="6641"/>
                  </a:lnTo>
                  <a:lnTo>
                    <a:pt x="3102" y="6721"/>
                  </a:lnTo>
                  <a:lnTo>
                    <a:pt x="3460" y="6721"/>
                  </a:lnTo>
                  <a:lnTo>
                    <a:pt x="3778" y="6681"/>
                  </a:lnTo>
                  <a:lnTo>
                    <a:pt x="4096" y="6641"/>
                  </a:lnTo>
                  <a:lnTo>
                    <a:pt x="4414" y="6562"/>
                  </a:lnTo>
                  <a:lnTo>
                    <a:pt x="4732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6" y="5687"/>
                  </a:lnTo>
                  <a:lnTo>
                    <a:pt x="6005" y="5448"/>
                  </a:lnTo>
                  <a:lnTo>
                    <a:pt x="6204" y="5210"/>
                  </a:lnTo>
                  <a:lnTo>
                    <a:pt x="6363" y="4892"/>
                  </a:lnTo>
                  <a:lnTo>
                    <a:pt x="6482" y="4613"/>
                  </a:lnTo>
                  <a:lnTo>
                    <a:pt x="6601" y="4255"/>
                  </a:lnTo>
                  <a:lnTo>
                    <a:pt x="6681" y="3937"/>
                  </a:lnTo>
                  <a:lnTo>
                    <a:pt x="6720" y="3619"/>
                  </a:lnTo>
                  <a:lnTo>
                    <a:pt x="6720" y="3261"/>
                  </a:lnTo>
                  <a:lnTo>
                    <a:pt x="6720" y="2943"/>
                  </a:lnTo>
                  <a:lnTo>
                    <a:pt x="6641" y="2625"/>
                  </a:lnTo>
                  <a:lnTo>
                    <a:pt x="6561" y="2307"/>
                  </a:lnTo>
                  <a:lnTo>
                    <a:pt x="6442" y="1989"/>
                  </a:lnTo>
                  <a:lnTo>
                    <a:pt x="6323" y="1711"/>
                  </a:lnTo>
                  <a:lnTo>
                    <a:pt x="6124" y="1432"/>
                  </a:lnTo>
                  <a:lnTo>
                    <a:pt x="5965" y="1194"/>
                  </a:lnTo>
                  <a:lnTo>
                    <a:pt x="5726" y="955"/>
                  </a:lnTo>
                  <a:lnTo>
                    <a:pt x="5488" y="716"/>
                  </a:lnTo>
                  <a:lnTo>
                    <a:pt x="5209" y="557"/>
                  </a:lnTo>
                  <a:lnTo>
                    <a:pt x="4931" y="359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77" y="40"/>
                  </a:lnTo>
                  <a:lnTo>
                    <a:pt x="361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7" name="Google Shape;4597;p130"/>
            <p:cNvSpPr/>
            <p:nvPr/>
          </p:nvSpPr>
          <p:spPr>
            <a:xfrm>
              <a:off x="3068425" y="4078200"/>
              <a:ext cx="139175" cy="140200"/>
            </a:xfrm>
            <a:custGeom>
              <a:avLst/>
              <a:gdLst/>
              <a:ahLst/>
              <a:cxnLst/>
              <a:rect l="l" t="t" r="r" b="b"/>
              <a:pathLst>
                <a:path w="5567" h="5608" extrusionOk="0">
                  <a:moveTo>
                    <a:pt x="2704" y="1"/>
                  </a:moveTo>
                  <a:lnTo>
                    <a:pt x="2426" y="40"/>
                  </a:lnTo>
                  <a:lnTo>
                    <a:pt x="2187" y="80"/>
                  </a:lnTo>
                  <a:lnTo>
                    <a:pt x="1909" y="160"/>
                  </a:lnTo>
                  <a:lnTo>
                    <a:pt x="1670" y="239"/>
                  </a:lnTo>
                  <a:lnTo>
                    <a:pt x="1432" y="359"/>
                  </a:lnTo>
                  <a:lnTo>
                    <a:pt x="1193" y="518"/>
                  </a:lnTo>
                  <a:lnTo>
                    <a:pt x="994" y="677"/>
                  </a:lnTo>
                  <a:lnTo>
                    <a:pt x="795" y="836"/>
                  </a:lnTo>
                  <a:lnTo>
                    <a:pt x="597" y="1035"/>
                  </a:lnTo>
                  <a:lnTo>
                    <a:pt x="437" y="1273"/>
                  </a:lnTo>
                  <a:lnTo>
                    <a:pt x="318" y="1512"/>
                  </a:lnTo>
                  <a:lnTo>
                    <a:pt x="199" y="1750"/>
                  </a:lnTo>
                  <a:lnTo>
                    <a:pt x="8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42"/>
                  </a:lnTo>
                  <a:lnTo>
                    <a:pt x="40" y="3420"/>
                  </a:lnTo>
                  <a:lnTo>
                    <a:pt x="119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375"/>
                  </a:lnTo>
                  <a:lnTo>
                    <a:pt x="636" y="4613"/>
                  </a:lnTo>
                  <a:lnTo>
                    <a:pt x="835" y="4812"/>
                  </a:lnTo>
                  <a:lnTo>
                    <a:pt x="1034" y="4971"/>
                  </a:lnTo>
                  <a:lnTo>
                    <a:pt x="1233" y="5130"/>
                  </a:lnTo>
                  <a:lnTo>
                    <a:pt x="1471" y="5289"/>
                  </a:lnTo>
                  <a:lnTo>
                    <a:pt x="1750" y="5408"/>
                  </a:lnTo>
                  <a:lnTo>
                    <a:pt x="2028" y="5488"/>
                  </a:lnTo>
                  <a:lnTo>
                    <a:pt x="2306" y="5568"/>
                  </a:lnTo>
                  <a:lnTo>
                    <a:pt x="2585" y="5607"/>
                  </a:lnTo>
                  <a:lnTo>
                    <a:pt x="2863" y="5607"/>
                  </a:lnTo>
                  <a:lnTo>
                    <a:pt x="3102" y="5568"/>
                  </a:lnTo>
                  <a:lnTo>
                    <a:pt x="3380" y="5528"/>
                  </a:lnTo>
                  <a:lnTo>
                    <a:pt x="3658" y="5448"/>
                  </a:lnTo>
                  <a:lnTo>
                    <a:pt x="3897" y="5369"/>
                  </a:lnTo>
                  <a:lnTo>
                    <a:pt x="4135" y="5249"/>
                  </a:lnTo>
                  <a:lnTo>
                    <a:pt x="4374" y="5090"/>
                  </a:lnTo>
                  <a:lnTo>
                    <a:pt x="4573" y="4931"/>
                  </a:lnTo>
                  <a:lnTo>
                    <a:pt x="4772" y="4772"/>
                  </a:lnTo>
                  <a:lnTo>
                    <a:pt x="4970" y="4573"/>
                  </a:lnTo>
                  <a:lnTo>
                    <a:pt x="5129" y="4335"/>
                  </a:lnTo>
                  <a:lnTo>
                    <a:pt x="5249" y="4096"/>
                  </a:lnTo>
                  <a:lnTo>
                    <a:pt x="5368" y="3858"/>
                  </a:lnTo>
                  <a:lnTo>
                    <a:pt x="5448" y="3579"/>
                  </a:lnTo>
                  <a:lnTo>
                    <a:pt x="5527" y="3301"/>
                  </a:lnTo>
                  <a:lnTo>
                    <a:pt x="5567" y="3023"/>
                  </a:lnTo>
                  <a:lnTo>
                    <a:pt x="5567" y="2744"/>
                  </a:lnTo>
                  <a:lnTo>
                    <a:pt x="5567" y="2466"/>
                  </a:lnTo>
                  <a:lnTo>
                    <a:pt x="5487" y="2188"/>
                  </a:lnTo>
                  <a:lnTo>
                    <a:pt x="5448" y="1949"/>
                  </a:lnTo>
                  <a:lnTo>
                    <a:pt x="5328" y="1711"/>
                  </a:lnTo>
                  <a:lnTo>
                    <a:pt x="5209" y="1432"/>
                  </a:lnTo>
                  <a:lnTo>
                    <a:pt x="5090" y="1233"/>
                  </a:lnTo>
                  <a:lnTo>
                    <a:pt x="4931" y="995"/>
                  </a:lnTo>
                  <a:lnTo>
                    <a:pt x="4732" y="796"/>
                  </a:lnTo>
                  <a:lnTo>
                    <a:pt x="4533" y="637"/>
                  </a:lnTo>
                  <a:lnTo>
                    <a:pt x="4294" y="478"/>
                  </a:lnTo>
                  <a:lnTo>
                    <a:pt x="4056" y="319"/>
                  </a:lnTo>
                  <a:lnTo>
                    <a:pt x="3817" y="200"/>
                  </a:lnTo>
                  <a:lnTo>
                    <a:pt x="3539" y="120"/>
                  </a:lnTo>
                  <a:lnTo>
                    <a:pt x="3261" y="40"/>
                  </a:lnTo>
                  <a:lnTo>
                    <a:pt x="2982" y="40"/>
                  </a:lnTo>
                  <a:lnTo>
                    <a:pt x="270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8" name="Google Shape;4598;p130"/>
            <p:cNvSpPr/>
            <p:nvPr/>
          </p:nvSpPr>
          <p:spPr>
            <a:xfrm>
              <a:off x="2567400" y="3906225"/>
              <a:ext cx="117325" cy="118325"/>
            </a:xfrm>
            <a:custGeom>
              <a:avLst/>
              <a:gdLst/>
              <a:ahLst/>
              <a:cxnLst/>
              <a:rect l="l" t="t" r="r" b="b"/>
              <a:pathLst>
                <a:path w="4693" h="4733" extrusionOk="0">
                  <a:moveTo>
                    <a:pt x="2546" y="1"/>
                  </a:moveTo>
                  <a:lnTo>
                    <a:pt x="2068" y="41"/>
                  </a:lnTo>
                  <a:lnTo>
                    <a:pt x="1631" y="120"/>
                  </a:lnTo>
                  <a:lnTo>
                    <a:pt x="1233" y="319"/>
                  </a:lnTo>
                  <a:lnTo>
                    <a:pt x="836" y="557"/>
                  </a:lnTo>
                  <a:lnTo>
                    <a:pt x="518" y="876"/>
                  </a:lnTo>
                  <a:lnTo>
                    <a:pt x="279" y="1273"/>
                  </a:lnTo>
                  <a:lnTo>
                    <a:pt x="160" y="1512"/>
                  </a:lnTo>
                  <a:lnTo>
                    <a:pt x="80" y="1711"/>
                  </a:lnTo>
                  <a:lnTo>
                    <a:pt x="40" y="1949"/>
                  </a:lnTo>
                  <a:lnTo>
                    <a:pt x="1" y="2188"/>
                  </a:lnTo>
                  <a:lnTo>
                    <a:pt x="40" y="2665"/>
                  </a:lnTo>
                  <a:lnTo>
                    <a:pt x="120" y="3102"/>
                  </a:lnTo>
                  <a:lnTo>
                    <a:pt x="319" y="3500"/>
                  </a:lnTo>
                  <a:lnTo>
                    <a:pt x="557" y="3898"/>
                  </a:lnTo>
                  <a:lnTo>
                    <a:pt x="875" y="4216"/>
                  </a:lnTo>
                  <a:lnTo>
                    <a:pt x="1273" y="445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93"/>
                  </a:lnTo>
                  <a:lnTo>
                    <a:pt x="2188" y="4733"/>
                  </a:lnTo>
                  <a:lnTo>
                    <a:pt x="2665" y="4693"/>
                  </a:lnTo>
                  <a:lnTo>
                    <a:pt x="3102" y="4613"/>
                  </a:lnTo>
                  <a:lnTo>
                    <a:pt x="3500" y="4414"/>
                  </a:lnTo>
                  <a:lnTo>
                    <a:pt x="3858" y="4176"/>
                  </a:lnTo>
                  <a:lnTo>
                    <a:pt x="4176" y="3858"/>
                  </a:lnTo>
                  <a:lnTo>
                    <a:pt x="4454" y="3460"/>
                  </a:lnTo>
                  <a:lnTo>
                    <a:pt x="4534" y="3261"/>
                  </a:lnTo>
                  <a:lnTo>
                    <a:pt x="4613" y="3023"/>
                  </a:lnTo>
                  <a:lnTo>
                    <a:pt x="4693" y="2784"/>
                  </a:lnTo>
                  <a:lnTo>
                    <a:pt x="4693" y="2546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233"/>
                  </a:lnTo>
                  <a:lnTo>
                    <a:pt x="4176" y="836"/>
                  </a:lnTo>
                  <a:lnTo>
                    <a:pt x="3858" y="518"/>
                  </a:lnTo>
                  <a:lnTo>
                    <a:pt x="3460" y="279"/>
                  </a:lnTo>
                  <a:lnTo>
                    <a:pt x="3221" y="200"/>
                  </a:lnTo>
                  <a:lnTo>
                    <a:pt x="3023" y="120"/>
                  </a:lnTo>
                  <a:lnTo>
                    <a:pt x="2784" y="41"/>
                  </a:lnTo>
                  <a:lnTo>
                    <a:pt x="2546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9" name="Google Shape;4599;p130"/>
            <p:cNvSpPr/>
            <p:nvPr/>
          </p:nvSpPr>
          <p:spPr>
            <a:xfrm>
              <a:off x="3448150" y="3110975"/>
              <a:ext cx="92475" cy="92475"/>
            </a:xfrm>
            <a:custGeom>
              <a:avLst/>
              <a:gdLst/>
              <a:ahLst/>
              <a:cxnLst/>
              <a:rect l="l" t="t" r="r" b="b"/>
              <a:pathLst>
                <a:path w="3699" h="3699" extrusionOk="0">
                  <a:moveTo>
                    <a:pt x="1829" y="1"/>
                  </a:moveTo>
                  <a:lnTo>
                    <a:pt x="1472" y="40"/>
                  </a:lnTo>
                  <a:lnTo>
                    <a:pt x="1114" y="160"/>
                  </a:lnTo>
                  <a:lnTo>
                    <a:pt x="796" y="319"/>
                  </a:lnTo>
                  <a:lnTo>
                    <a:pt x="517" y="557"/>
                  </a:lnTo>
                  <a:lnTo>
                    <a:pt x="319" y="796"/>
                  </a:lnTo>
                  <a:lnTo>
                    <a:pt x="120" y="1114"/>
                  </a:lnTo>
                  <a:lnTo>
                    <a:pt x="0" y="1472"/>
                  </a:lnTo>
                  <a:lnTo>
                    <a:pt x="0" y="1869"/>
                  </a:lnTo>
                  <a:lnTo>
                    <a:pt x="0" y="2227"/>
                  </a:lnTo>
                  <a:lnTo>
                    <a:pt x="120" y="2585"/>
                  </a:lnTo>
                  <a:lnTo>
                    <a:pt x="319" y="2903"/>
                  </a:lnTo>
                  <a:lnTo>
                    <a:pt x="517" y="3182"/>
                  </a:lnTo>
                  <a:lnTo>
                    <a:pt x="796" y="3380"/>
                  </a:lnTo>
                  <a:lnTo>
                    <a:pt x="1114" y="3579"/>
                  </a:lnTo>
                  <a:lnTo>
                    <a:pt x="1472" y="3659"/>
                  </a:lnTo>
                  <a:lnTo>
                    <a:pt x="1829" y="3698"/>
                  </a:lnTo>
                  <a:lnTo>
                    <a:pt x="2227" y="3659"/>
                  </a:lnTo>
                  <a:lnTo>
                    <a:pt x="2585" y="3579"/>
                  </a:lnTo>
                  <a:lnTo>
                    <a:pt x="2863" y="3380"/>
                  </a:lnTo>
                  <a:lnTo>
                    <a:pt x="3142" y="3182"/>
                  </a:lnTo>
                  <a:lnTo>
                    <a:pt x="3380" y="2903"/>
                  </a:lnTo>
                  <a:lnTo>
                    <a:pt x="3539" y="2585"/>
                  </a:lnTo>
                  <a:lnTo>
                    <a:pt x="3659" y="2227"/>
                  </a:lnTo>
                  <a:lnTo>
                    <a:pt x="3698" y="1869"/>
                  </a:lnTo>
                  <a:lnTo>
                    <a:pt x="3659" y="1472"/>
                  </a:lnTo>
                  <a:lnTo>
                    <a:pt x="3539" y="1114"/>
                  </a:lnTo>
                  <a:lnTo>
                    <a:pt x="3380" y="796"/>
                  </a:lnTo>
                  <a:lnTo>
                    <a:pt x="3142" y="557"/>
                  </a:lnTo>
                  <a:lnTo>
                    <a:pt x="2863" y="319"/>
                  </a:lnTo>
                  <a:lnTo>
                    <a:pt x="2585" y="160"/>
                  </a:lnTo>
                  <a:lnTo>
                    <a:pt x="2227" y="40"/>
                  </a:lnTo>
                  <a:lnTo>
                    <a:pt x="182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0" name="Google Shape;4600;p130"/>
            <p:cNvSpPr/>
            <p:nvPr/>
          </p:nvSpPr>
          <p:spPr>
            <a:xfrm>
              <a:off x="3764250" y="3208400"/>
              <a:ext cx="112375" cy="112350"/>
            </a:xfrm>
            <a:custGeom>
              <a:avLst/>
              <a:gdLst/>
              <a:ahLst/>
              <a:cxnLst/>
              <a:rect l="l" t="t" r="r" b="b"/>
              <a:pathLst>
                <a:path w="4495" h="4494" extrusionOk="0">
                  <a:moveTo>
                    <a:pt x="2267" y="0"/>
                  </a:moveTo>
                  <a:lnTo>
                    <a:pt x="1790" y="40"/>
                  </a:lnTo>
                  <a:lnTo>
                    <a:pt x="1393" y="199"/>
                  </a:lnTo>
                  <a:lnTo>
                    <a:pt x="995" y="398"/>
                  </a:lnTo>
                  <a:lnTo>
                    <a:pt x="677" y="676"/>
                  </a:lnTo>
                  <a:lnTo>
                    <a:pt x="399" y="994"/>
                  </a:lnTo>
                  <a:lnTo>
                    <a:pt x="200" y="1392"/>
                  </a:lnTo>
                  <a:lnTo>
                    <a:pt x="41" y="1790"/>
                  </a:lnTo>
                  <a:lnTo>
                    <a:pt x="1" y="2267"/>
                  </a:lnTo>
                  <a:lnTo>
                    <a:pt x="41" y="2704"/>
                  </a:lnTo>
                  <a:lnTo>
                    <a:pt x="200" y="3142"/>
                  </a:lnTo>
                  <a:lnTo>
                    <a:pt x="399" y="3499"/>
                  </a:lnTo>
                  <a:lnTo>
                    <a:pt x="677" y="3857"/>
                  </a:lnTo>
                  <a:lnTo>
                    <a:pt x="995" y="4136"/>
                  </a:lnTo>
                  <a:lnTo>
                    <a:pt x="1393" y="4334"/>
                  </a:lnTo>
                  <a:lnTo>
                    <a:pt x="1790" y="4454"/>
                  </a:lnTo>
                  <a:lnTo>
                    <a:pt x="2267" y="4493"/>
                  </a:lnTo>
                  <a:lnTo>
                    <a:pt x="2705" y="4454"/>
                  </a:lnTo>
                  <a:lnTo>
                    <a:pt x="3142" y="4334"/>
                  </a:lnTo>
                  <a:lnTo>
                    <a:pt x="3500" y="4136"/>
                  </a:lnTo>
                  <a:lnTo>
                    <a:pt x="3858" y="3857"/>
                  </a:lnTo>
                  <a:lnTo>
                    <a:pt x="4136" y="3499"/>
                  </a:lnTo>
                  <a:lnTo>
                    <a:pt x="4335" y="3142"/>
                  </a:lnTo>
                  <a:lnTo>
                    <a:pt x="4454" y="2704"/>
                  </a:lnTo>
                  <a:lnTo>
                    <a:pt x="4494" y="2267"/>
                  </a:lnTo>
                  <a:lnTo>
                    <a:pt x="4454" y="1790"/>
                  </a:lnTo>
                  <a:lnTo>
                    <a:pt x="4335" y="1392"/>
                  </a:lnTo>
                  <a:lnTo>
                    <a:pt x="4136" y="994"/>
                  </a:lnTo>
                  <a:lnTo>
                    <a:pt x="3858" y="676"/>
                  </a:lnTo>
                  <a:lnTo>
                    <a:pt x="3500" y="398"/>
                  </a:lnTo>
                  <a:lnTo>
                    <a:pt x="3142" y="199"/>
                  </a:lnTo>
                  <a:lnTo>
                    <a:pt x="2705" y="40"/>
                  </a:lnTo>
                  <a:lnTo>
                    <a:pt x="2267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1" name="Google Shape;4601;p130"/>
            <p:cNvSpPr/>
            <p:nvPr/>
          </p:nvSpPr>
          <p:spPr>
            <a:xfrm>
              <a:off x="1820850" y="3036425"/>
              <a:ext cx="118325" cy="119300"/>
            </a:xfrm>
            <a:custGeom>
              <a:avLst/>
              <a:gdLst/>
              <a:ahLst/>
              <a:cxnLst/>
              <a:rect l="l" t="t" r="r" b="b"/>
              <a:pathLst>
                <a:path w="4733" h="4772" extrusionOk="0">
                  <a:moveTo>
                    <a:pt x="2546" y="0"/>
                  </a:moveTo>
                  <a:lnTo>
                    <a:pt x="2069" y="40"/>
                  </a:lnTo>
                  <a:lnTo>
                    <a:pt x="1631" y="120"/>
                  </a:lnTo>
                  <a:lnTo>
                    <a:pt x="1234" y="318"/>
                  </a:lnTo>
                  <a:lnTo>
                    <a:pt x="836" y="557"/>
                  </a:lnTo>
                  <a:lnTo>
                    <a:pt x="518" y="915"/>
                  </a:lnTo>
                  <a:lnTo>
                    <a:pt x="240" y="1312"/>
                  </a:lnTo>
                  <a:lnTo>
                    <a:pt x="160" y="1511"/>
                  </a:lnTo>
                  <a:lnTo>
                    <a:pt x="80" y="1750"/>
                  </a:lnTo>
                  <a:lnTo>
                    <a:pt x="41" y="1988"/>
                  </a:lnTo>
                  <a:lnTo>
                    <a:pt x="1" y="2227"/>
                  </a:lnTo>
                  <a:lnTo>
                    <a:pt x="1" y="2704"/>
                  </a:lnTo>
                  <a:lnTo>
                    <a:pt x="120" y="3142"/>
                  </a:lnTo>
                  <a:lnTo>
                    <a:pt x="279" y="3539"/>
                  </a:lnTo>
                  <a:lnTo>
                    <a:pt x="558" y="3937"/>
                  </a:lnTo>
                  <a:lnTo>
                    <a:pt x="876" y="4255"/>
                  </a:lnTo>
                  <a:lnTo>
                    <a:pt x="1273" y="4494"/>
                  </a:lnTo>
                  <a:lnTo>
                    <a:pt x="1472" y="4613"/>
                  </a:lnTo>
                  <a:lnTo>
                    <a:pt x="1711" y="4692"/>
                  </a:lnTo>
                  <a:lnTo>
                    <a:pt x="1949" y="4732"/>
                  </a:lnTo>
                  <a:lnTo>
                    <a:pt x="2188" y="4772"/>
                  </a:lnTo>
                  <a:lnTo>
                    <a:pt x="2665" y="4772"/>
                  </a:lnTo>
                  <a:lnTo>
                    <a:pt x="3102" y="4653"/>
                  </a:lnTo>
                  <a:lnTo>
                    <a:pt x="3540" y="4494"/>
                  </a:lnTo>
                  <a:lnTo>
                    <a:pt x="3898" y="4215"/>
                  </a:lnTo>
                  <a:lnTo>
                    <a:pt x="4216" y="3897"/>
                  </a:lnTo>
                  <a:lnTo>
                    <a:pt x="4494" y="3499"/>
                  </a:lnTo>
                  <a:lnTo>
                    <a:pt x="4574" y="3301"/>
                  </a:lnTo>
                  <a:lnTo>
                    <a:pt x="4653" y="3062"/>
                  </a:lnTo>
                  <a:lnTo>
                    <a:pt x="4733" y="2823"/>
                  </a:lnTo>
                  <a:lnTo>
                    <a:pt x="4733" y="2585"/>
                  </a:lnTo>
                  <a:lnTo>
                    <a:pt x="4733" y="2108"/>
                  </a:lnTo>
                  <a:lnTo>
                    <a:pt x="4653" y="1670"/>
                  </a:lnTo>
                  <a:lnTo>
                    <a:pt x="4454" y="1233"/>
                  </a:lnTo>
                  <a:lnTo>
                    <a:pt x="4216" y="875"/>
                  </a:lnTo>
                  <a:lnTo>
                    <a:pt x="3858" y="557"/>
                  </a:lnTo>
                  <a:lnTo>
                    <a:pt x="3460" y="279"/>
                  </a:lnTo>
                  <a:lnTo>
                    <a:pt x="3261" y="199"/>
                  </a:lnTo>
                  <a:lnTo>
                    <a:pt x="3023" y="12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2" name="Google Shape;4602;p130"/>
            <p:cNvSpPr/>
            <p:nvPr/>
          </p:nvSpPr>
          <p:spPr>
            <a:xfrm>
              <a:off x="3957100" y="2074150"/>
              <a:ext cx="95475" cy="95475"/>
            </a:xfrm>
            <a:custGeom>
              <a:avLst/>
              <a:gdLst/>
              <a:ahLst/>
              <a:cxnLst/>
              <a:rect l="l" t="t" r="r" b="b"/>
              <a:pathLst>
                <a:path w="3819" h="3819" extrusionOk="0">
                  <a:moveTo>
                    <a:pt x="1909" y="1"/>
                  </a:moveTo>
                  <a:lnTo>
                    <a:pt x="1552" y="41"/>
                  </a:lnTo>
                  <a:lnTo>
                    <a:pt x="1194" y="160"/>
                  </a:lnTo>
                  <a:lnTo>
                    <a:pt x="876" y="359"/>
                  </a:lnTo>
                  <a:lnTo>
                    <a:pt x="597" y="558"/>
                  </a:lnTo>
                  <a:lnTo>
                    <a:pt x="359" y="876"/>
                  </a:lnTo>
                  <a:lnTo>
                    <a:pt x="160" y="1194"/>
                  </a:lnTo>
                  <a:lnTo>
                    <a:pt x="41" y="1552"/>
                  </a:lnTo>
                  <a:lnTo>
                    <a:pt x="1" y="1910"/>
                  </a:lnTo>
                  <a:lnTo>
                    <a:pt x="41" y="2307"/>
                  </a:lnTo>
                  <a:lnTo>
                    <a:pt x="160" y="2665"/>
                  </a:lnTo>
                  <a:lnTo>
                    <a:pt x="359" y="2983"/>
                  </a:lnTo>
                  <a:lnTo>
                    <a:pt x="597" y="3261"/>
                  </a:lnTo>
                  <a:lnTo>
                    <a:pt x="876" y="3500"/>
                  </a:lnTo>
                  <a:lnTo>
                    <a:pt x="1194" y="3699"/>
                  </a:lnTo>
                  <a:lnTo>
                    <a:pt x="1552" y="3778"/>
                  </a:lnTo>
                  <a:lnTo>
                    <a:pt x="1909" y="3818"/>
                  </a:lnTo>
                  <a:lnTo>
                    <a:pt x="2307" y="3778"/>
                  </a:lnTo>
                  <a:lnTo>
                    <a:pt x="2665" y="3699"/>
                  </a:lnTo>
                  <a:lnTo>
                    <a:pt x="2983" y="3500"/>
                  </a:lnTo>
                  <a:lnTo>
                    <a:pt x="3261" y="3261"/>
                  </a:lnTo>
                  <a:lnTo>
                    <a:pt x="3500" y="2983"/>
                  </a:lnTo>
                  <a:lnTo>
                    <a:pt x="3699" y="2665"/>
                  </a:lnTo>
                  <a:lnTo>
                    <a:pt x="3778" y="2307"/>
                  </a:lnTo>
                  <a:lnTo>
                    <a:pt x="3818" y="1910"/>
                  </a:lnTo>
                  <a:lnTo>
                    <a:pt x="3778" y="1552"/>
                  </a:lnTo>
                  <a:lnTo>
                    <a:pt x="3699" y="1194"/>
                  </a:lnTo>
                  <a:lnTo>
                    <a:pt x="3500" y="876"/>
                  </a:lnTo>
                  <a:lnTo>
                    <a:pt x="3261" y="558"/>
                  </a:lnTo>
                  <a:lnTo>
                    <a:pt x="2983" y="359"/>
                  </a:lnTo>
                  <a:lnTo>
                    <a:pt x="2665" y="160"/>
                  </a:lnTo>
                  <a:lnTo>
                    <a:pt x="2307" y="41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603" name="Google Shape;4603;p130"/>
          <p:cNvGrpSpPr/>
          <p:nvPr/>
        </p:nvGrpSpPr>
        <p:grpSpPr>
          <a:xfrm>
            <a:off x="8262429" y="3676278"/>
            <a:ext cx="4352363" cy="3880569"/>
            <a:chOff x="1572350" y="1151675"/>
            <a:chExt cx="4851050" cy="4325200"/>
          </a:xfrm>
        </p:grpSpPr>
        <p:sp>
          <p:nvSpPr>
            <p:cNvPr id="4604" name="Google Shape;4604;p130"/>
            <p:cNvSpPr/>
            <p:nvPr/>
          </p:nvSpPr>
          <p:spPr>
            <a:xfrm>
              <a:off x="3968050" y="3267050"/>
              <a:ext cx="2041825" cy="1687950"/>
            </a:xfrm>
            <a:custGeom>
              <a:avLst/>
              <a:gdLst/>
              <a:ahLst/>
              <a:cxnLst/>
              <a:rect l="l" t="t" r="r" b="b"/>
              <a:pathLst>
                <a:path w="81673" h="67518" extrusionOk="0">
                  <a:moveTo>
                    <a:pt x="62229" y="676"/>
                  </a:moveTo>
                  <a:lnTo>
                    <a:pt x="80917" y="40638"/>
                  </a:lnTo>
                  <a:lnTo>
                    <a:pt x="57298" y="66722"/>
                  </a:lnTo>
                  <a:lnTo>
                    <a:pt x="32964" y="54475"/>
                  </a:lnTo>
                  <a:lnTo>
                    <a:pt x="955" y="36662"/>
                  </a:lnTo>
                  <a:lnTo>
                    <a:pt x="27277" y="3579"/>
                  </a:lnTo>
                  <a:lnTo>
                    <a:pt x="62229" y="676"/>
                  </a:lnTo>
                  <a:close/>
                  <a:moveTo>
                    <a:pt x="62587" y="0"/>
                  </a:moveTo>
                  <a:lnTo>
                    <a:pt x="27079" y="2943"/>
                  </a:lnTo>
                  <a:lnTo>
                    <a:pt x="26959" y="2982"/>
                  </a:lnTo>
                  <a:lnTo>
                    <a:pt x="0" y="36860"/>
                  </a:lnTo>
                  <a:lnTo>
                    <a:pt x="32645" y="55032"/>
                  </a:lnTo>
                  <a:lnTo>
                    <a:pt x="57418" y="67518"/>
                  </a:lnTo>
                  <a:lnTo>
                    <a:pt x="81673" y="40717"/>
                  </a:lnTo>
                  <a:lnTo>
                    <a:pt x="62706" y="199"/>
                  </a:lnTo>
                  <a:lnTo>
                    <a:pt x="62587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5" name="Google Shape;4605;p130"/>
            <p:cNvSpPr/>
            <p:nvPr/>
          </p:nvSpPr>
          <p:spPr>
            <a:xfrm>
              <a:off x="3938225" y="4013600"/>
              <a:ext cx="1469250" cy="918525"/>
            </a:xfrm>
            <a:custGeom>
              <a:avLst/>
              <a:gdLst/>
              <a:ahLst/>
              <a:cxnLst/>
              <a:rect l="l" t="t" r="r" b="b"/>
              <a:pathLst>
                <a:path w="58770" h="36741" extrusionOk="0">
                  <a:moveTo>
                    <a:pt x="24852" y="676"/>
                  </a:moveTo>
                  <a:lnTo>
                    <a:pt x="55708" y="12565"/>
                  </a:lnTo>
                  <a:lnTo>
                    <a:pt x="3340" y="6760"/>
                  </a:lnTo>
                  <a:lnTo>
                    <a:pt x="24852" y="676"/>
                  </a:lnTo>
                  <a:close/>
                  <a:moveTo>
                    <a:pt x="24892" y="0"/>
                  </a:moveTo>
                  <a:lnTo>
                    <a:pt x="0" y="7038"/>
                  </a:lnTo>
                  <a:lnTo>
                    <a:pt x="57378" y="13400"/>
                  </a:lnTo>
                  <a:lnTo>
                    <a:pt x="58133" y="36741"/>
                  </a:lnTo>
                  <a:lnTo>
                    <a:pt x="58770" y="36741"/>
                  </a:lnTo>
                  <a:lnTo>
                    <a:pt x="58014" y="12764"/>
                  </a:lnTo>
                  <a:lnTo>
                    <a:pt x="2489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6" name="Google Shape;4606;p130"/>
            <p:cNvSpPr/>
            <p:nvPr/>
          </p:nvSpPr>
          <p:spPr>
            <a:xfrm>
              <a:off x="4769250" y="3825700"/>
              <a:ext cx="621325" cy="828100"/>
            </a:xfrm>
            <a:custGeom>
              <a:avLst/>
              <a:gdLst/>
              <a:ahLst/>
              <a:cxnLst/>
              <a:rect l="l" t="t" r="r" b="b"/>
              <a:pathLst>
                <a:path w="24853" h="33124" extrusionOk="0">
                  <a:moveTo>
                    <a:pt x="17656" y="1591"/>
                  </a:moveTo>
                  <a:lnTo>
                    <a:pt x="24057" y="20479"/>
                  </a:lnTo>
                  <a:lnTo>
                    <a:pt x="1512" y="31692"/>
                  </a:lnTo>
                  <a:lnTo>
                    <a:pt x="17656" y="1591"/>
                  </a:lnTo>
                  <a:close/>
                  <a:moveTo>
                    <a:pt x="17815" y="1"/>
                  </a:moveTo>
                  <a:lnTo>
                    <a:pt x="1" y="33123"/>
                  </a:lnTo>
                  <a:lnTo>
                    <a:pt x="1" y="33123"/>
                  </a:lnTo>
                  <a:lnTo>
                    <a:pt x="24853" y="20797"/>
                  </a:lnTo>
                  <a:lnTo>
                    <a:pt x="17815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7" name="Google Shape;4607;p130"/>
            <p:cNvSpPr/>
            <p:nvPr/>
          </p:nvSpPr>
          <p:spPr>
            <a:xfrm>
              <a:off x="4550575" y="3238225"/>
              <a:ext cx="1476200" cy="1111375"/>
            </a:xfrm>
            <a:custGeom>
              <a:avLst/>
              <a:gdLst/>
              <a:ahLst/>
              <a:cxnLst/>
              <a:rect l="l" t="t" r="r" b="b"/>
              <a:pathLst>
                <a:path w="59048" h="44455" extrusionOk="0">
                  <a:moveTo>
                    <a:pt x="38530" y="3300"/>
                  </a:moveTo>
                  <a:lnTo>
                    <a:pt x="35031" y="28669"/>
                  </a:lnTo>
                  <a:lnTo>
                    <a:pt x="26919" y="24136"/>
                  </a:lnTo>
                  <a:lnTo>
                    <a:pt x="32208" y="14712"/>
                  </a:lnTo>
                  <a:lnTo>
                    <a:pt x="35787" y="8311"/>
                  </a:lnTo>
                  <a:lnTo>
                    <a:pt x="38530" y="3300"/>
                  </a:lnTo>
                  <a:close/>
                  <a:moveTo>
                    <a:pt x="4056" y="5050"/>
                  </a:moveTo>
                  <a:lnTo>
                    <a:pt x="25925" y="24096"/>
                  </a:lnTo>
                  <a:lnTo>
                    <a:pt x="756" y="30936"/>
                  </a:lnTo>
                  <a:lnTo>
                    <a:pt x="4056" y="5050"/>
                  </a:lnTo>
                  <a:close/>
                  <a:moveTo>
                    <a:pt x="35508" y="29663"/>
                  </a:moveTo>
                  <a:lnTo>
                    <a:pt x="56940" y="41592"/>
                  </a:lnTo>
                  <a:lnTo>
                    <a:pt x="33560" y="43779"/>
                  </a:lnTo>
                  <a:lnTo>
                    <a:pt x="35508" y="29663"/>
                  </a:lnTo>
                  <a:close/>
                  <a:moveTo>
                    <a:pt x="39484" y="0"/>
                  </a:moveTo>
                  <a:lnTo>
                    <a:pt x="39365" y="40"/>
                  </a:lnTo>
                  <a:lnTo>
                    <a:pt x="39286" y="80"/>
                  </a:lnTo>
                  <a:lnTo>
                    <a:pt x="39286" y="119"/>
                  </a:lnTo>
                  <a:lnTo>
                    <a:pt x="38809" y="1392"/>
                  </a:lnTo>
                  <a:lnTo>
                    <a:pt x="38371" y="2267"/>
                  </a:lnTo>
                  <a:lnTo>
                    <a:pt x="37337" y="4135"/>
                  </a:lnTo>
                  <a:lnTo>
                    <a:pt x="34117" y="9981"/>
                  </a:lnTo>
                  <a:lnTo>
                    <a:pt x="26442" y="23699"/>
                  </a:lnTo>
                  <a:lnTo>
                    <a:pt x="3579" y="3778"/>
                  </a:lnTo>
                  <a:lnTo>
                    <a:pt x="0" y="31771"/>
                  </a:lnTo>
                  <a:lnTo>
                    <a:pt x="26442" y="24613"/>
                  </a:lnTo>
                  <a:lnTo>
                    <a:pt x="34912" y="29345"/>
                  </a:lnTo>
                  <a:lnTo>
                    <a:pt x="32844" y="44455"/>
                  </a:lnTo>
                  <a:lnTo>
                    <a:pt x="59048" y="42069"/>
                  </a:lnTo>
                  <a:lnTo>
                    <a:pt x="35628" y="28987"/>
                  </a:lnTo>
                  <a:lnTo>
                    <a:pt x="39604" y="199"/>
                  </a:lnTo>
                  <a:lnTo>
                    <a:pt x="39604" y="119"/>
                  </a:lnTo>
                  <a:lnTo>
                    <a:pt x="39564" y="80"/>
                  </a:lnTo>
                  <a:lnTo>
                    <a:pt x="39484" y="0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8" name="Google Shape;4608;p130"/>
            <p:cNvSpPr/>
            <p:nvPr/>
          </p:nvSpPr>
          <p:spPr>
            <a:xfrm>
              <a:off x="4560500" y="402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rgbClr val="5E5E5E"/>
            </a:solidFill>
            <a:ln w="11925" cap="rnd" cmpd="sng">
              <a:solidFill>
                <a:srgbClr val="FAFAF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9" name="Google Shape;4609;p130"/>
            <p:cNvSpPr/>
            <p:nvPr/>
          </p:nvSpPr>
          <p:spPr>
            <a:xfrm>
              <a:off x="5320975" y="4864525"/>
              <a:ext cx="162050" cy="162050"/>
            </a:xfrm>
            <a:custGeom>
              <a:avLst/>
              <a:gdLst/>
              <a:ahLst/>
              <a:cxnLst/>
              <a:rect l="l" t="t" r="r" b="b"/>
              <a:pathLst>
                <a:path w="6482" h="6482" extrusionOk="0">
                  <a:moveTo>
                    <a:pt x="2903" y="0"/>
                  </a:moveTo>
                  <a:lnTo>
                    <a:pt x="2585" y="40"/>
                  </a:lnTo>
                  <a:lnTo>
                    <a:pt x="2306" y="119"/>
                  </a:lnTo>
                  <a:lnTo>
                    <a:pt x="1988" y="239"/>
                  </a:lnTo>
                  <a:lnTo>
                    <a:pt x="1710" y="398"/>
                  </a:lnTo>
                  <a:lnTo>
                    <a:pt x="1432" y="557"/>
                  </a:lnTo>
                  <a:lnTo>
                    <a:pt x="1153" y="756"/>
                  </a:lnTo>
                  <a:lnTo>
                    <a:pt x="915" y="994"/>
                  </a:lnTo>
                  <a:lnTo>
                    <a:pt x="716" y="1233"/>
                  </a:lnTo>
                  <a:lnTo>
                    <a:pt x="517" y="1471"/>
                  </a:lnTo>
                  <a:lnTo>
                    <a:pt x="358" y="1750"/>
                  </a:lnTo>
                  <a:lnTo>
                    <a:pt x="239" y="2028"/>
                  </a:lnTo>
                  <a:lnTo>
                    <a:pt x="120" y="2346"/>
                  </a:lnTo>
                  <a:lnTo>
                    <a:pt x="40" y="2624"/>
                  </a:lnTo>
                  <a:lnTo>
                    <a:pt x="0" y="2943"/>
                  </a:lnTo>
                  <a:lnTo>
                    <a:pt x="0" y="3261"/>
                  </a:lnTo>
                  <a:lnTo>
                    <a:pt x="0" y="3579"/>
                  </a:lnTo>
                  <a:lnTo>
                    <a:pt x="80" y="3857"/>
                  </a:lnTo>
                  <a:lnTo>
                    <a:pt x="159" y="4175"/>
                  </a:lnTo>
                  <a:lnTo>
                    <a:pt x="239" y="4493"/>
                  </a:lnTo>
                  <a:lnTo>
                    <a:pt x="398" y="4772"/>
                  </a:lnTo>
                  <a:lnTo>
                    <a:pt x="557" y="5050"/>
                  </a:lnTo>
                  <a:lnTo>
                    <a:pt x="756" y="5328"/>
                  </a:lnTo>
                  <a:lnTo>
                    <a:pt x="994" y="5567"/>
                  </a:lnTo>
                  <a:lnTo>
                    <a:pt x="1233" y="5766"/>
                  </a:lnTo>
                  <a:lnTo>
                    <a:pt x="1471" y="5965"/>
                  </a:lnTo>
                  <a:lnTo>
                    <a:pt x="1750" y="6124"/>
                  </a:lnTo>
                  <a:lnTo>
                    <a:pt x="2028" y="6243"/>
                  </a:lnTo>
                  <a:lnTo>
                    <a:pt x="2346" y="6362"/>
                  </a:lnTo>
                  <a:lnTo>
                    <a:pt x="2625" y="6402"/>
                  </a:lnTo>
                  <a:lnTo>
                    <a:pt x="2943" y="6442"/>
                  </a:lnTo>
                  <a:lnTo>
                    <a:pt x="3261" y="6481"/>
                  </a:lnTo>
                  <a:lnTo>
                    <a:pt x="3579" y="6442"/>
                  </a:lnTo>
                  <a:lnTo>
                    <a:pt x="3897" y="6402"/>
                  </a:lnTo>
                  <a:lnTo>
                    <a:pt x="4175" y="6322"/>
                  </a:lnTo>
                  <a:lnTo>
                    <a:pt x="4493" y="6203"/>
                  </a:lnTo>
                  <a:lnTo>
                    <a:pt x="4772" y="6084"/>
                  </a:lnTo>
                  <a:lnTo>
                    <a:pt x="5090" y="5925"/>
                  </a:lnTo>
                  <a:lnTo>
                    <a:pt x="5328" y="5686"/>
                  </a:lnTo>
                  <a:lnTo>
                    <a:pt x="5567" y="5487"/>
                  </a:lnTo>
                  <a:lnTo>
                    <a:pt x="5806" y="5249"/>
                  </a:lnTo>
                  <a:lnTo>
                    <a:pt x="5965" y="4970"/>
                  </a:lnTo>
                  <a:lnTo>
                    <a:pt x="6124" y="4732"/>
                  </a:lnTo>
                  <a:lnTo>
                    <a:pt x="6243" y="4414"/>
                  </a:lnTo>
                  <a:lnTo>
                    <a:pt x="6362" y="4135"/>
                  </a:lnTo>
                  <a:lnTo>
                    <a:pt x="6442" y="3817"/>
                  </a:lnTo>
                  <a:lnTo>
                    <a:pt x="6482" y="3539"/>
                  </a:lnTo>
                  <a:lnTo>
                    <a:pt x="6482" y="3221"/>
                  </a:lnTo>
                  <a:lnTo>
                    <a:pt x="6482" y="2903"/>
                  </a:lnTo>
                  <a:lnTo>
                    <a:pt x="6442" y="2585"/>
                  </a:lnTo>
                  <a:lnTo>
                    <a:pt x="6362" y="2267"/>
                  </a:lnTo>
                  <a:lnTo>
                    <a:pt x="6243" y="1988"/>
                  </a:lnTo>
                  <a:lnTo>
                    <a:pt x="6084" y="1670"/>
                  </a:lnTo>
                  <a:lnTo>
                    <a:pt x="5925" y="1392"/>
                  </a:lnTo>
                  <a:lnTo>
                    <a:pt x="5726" y="1153"/>
                  </a:lnTo>
                  <a:lnTo>
                    <a:pt x="5487" y="915"/>
                  </a:lnTo>
                  <a:lnTo>
                    <a:pt x="5249" y="676"/>
                  </a:lnTo>
                  <a:lnTo>
                    <a:pt x="5010" y="517"/>
                  </a:lnTo>
                  <a:lnTo>
                    <a:pt x="4732" y="358"/>
                  </a:lnTo>
                  <a:lnTo>
                    <a:pt x="4454" y="199"/>
                  </a:lnTo>
                  <a:lnTo>
                    <a:pt x="4136" y="119"/>
                  </a:lnTo>
                  <a:lnTo>
                    <a:pt x="3857" y="40"/>
                  </a:lnTo>
                  <a:lnTo>
                    <a:pt x="353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0" name="Google Shape;4610;p130"/>
            <p:cNvSpPr/>
            <p:nvPr/>
          </p:nvSpPr>
          <p:spPr>
            <a:xfrm>
              <a:off x="5457150" y="3205400"/>
              <a:ext cx="141175" cy="141200"/>
            </a:xfrm>
            <a:custGeom>
              <a:avLst/>
              <a:gdLst/>
              <a:ahLst/>
              <a:cxnLst/>
              <a:rect l="l" t="t" r="r" b="b"/>
              <a:pathLst>
                <a:path w="5647" h="5648" extrusionOk="0">
                  <a:moveTo>
                    <a:pt x="2546" y="1"/>
                  </a:moveTo>
                  <a:lnTo>
                    <a:pt x="2267" y="41"/>
                  </a:lnTo>
                  <a:lnTo>
                    <a:pt x="2029" y="120"/>
                  </a:lnTo>
                  <a:lnTo>
                    <a:pt x="1750" y="200"/>
                  </a:lnTo>
                  <a:lnTo>
                    <a:pt x="1512" y="319"/>
                  </a:lnTo>
                  <a:lnTo>
                    <a:pt x="1233" y="478"/>
                  </a:lnTo>
                  <a:lnTo>
                    <a:pt x="1035" y="637"/>
                  </a:lnTo>
                  <a:lnTo>
                    <a:pt x="796" y="836"/>
                  </a:lnTo>
                  <a:lnTo>
                    <a:pt x="637" y="1075"/>
                  </a:lnTo>
                  <a:lnTo>
                    <a:pt x="478" y="1273"/>
                  </a:lnTo>
                  <a:lnTo>
                    <a:pt x="319" y="1512"/>
                  </a:lnTo>
                  <a:lnTo>
                    <a:pt x="200" y="1751"/>
                  </a:lnTo>
                  <a:lnTo>
                    <a:pt x="120" y="2029"/>
                  </a:lnTo>
                  <a:lnTo>
                    <a:pt x="80" y="2267"/>
                  </a:lnTo>
                  <a:lnTo>
                    <a:pt x="40" y="2546"/>
                  </a:lnTo>
                  <a:lnTo>
                    <a:pt x="1" y="2824"/>
                  </a:lnTo>
                  <a:lnTo>
                    <a:pt x="40" y="3102"/>
                  </a:lnTo>
                  <a:lnTo>
                    <a:pt x="80" y="3381"/>
                  </a:lnTo>
                  <a:lnTo>
                    <a:pt x="120" y="3619"/>
                  </a:lnTo>
                  <a:lnTo>
                    <a:pt x="239" y="3898"/>
                  </a:lnTo>
                  <a:lnTo>
                    <a:pt x="359" y="4136"/>
                  </a:lnTo>
                  <a:lnTo>
                    <a:pt x="518" y="4415"/>
                  </a:lnTo>
                  <a:lnTo>
                    <a:pt x="677" y="4613"/>
                  </a:lnTo>
                  <a:lnTo>
                    <a:pt x="875" y="4852"/>
                  </a:lnTo>
                  <a:lnTo>
                    <a:pt x="1074" y="5011"/>
                  </a:lnTo>
                  <a:lnTo>
                    <a:pt x="1313" y="5170"/>
                  </a:lnTo>
                  <a:lnTo>
                    <a:pt x="1551" y="5329"/>
                  </a:lnTo>
                  <a:lnTo>
                    <a:pt x="1790" y="5448"/>
                  </a:lnTo>
                  <a:lnTo>
                    <a:pt x="2068" y="5528"/>
                  </a:lnTo>
                  <a:lnTo>
                    <a:pt x="2307" y="5568"/>
                  </a:lnTo>
                  <a:lnTo>
                    <a:pt x="2585" y="5608"/>
                  </a:lnTo>
                  <a:lnTo>
                    <a:pt x="2864" y="5647"/>
                  </a:lnTo>
                  <a:lnTo>
                    <a:pt x="3142" y="5608"/>
                  </a:lnTo>
                  <a:lnTo>
                    <a:pt x="3381" y="5568"/>
                  </a:lnTo>
                  <a:lnTo>
                    <a:pt x="3659" y="5528"/>
                  </a:lnTo>
                  <a:lnTo>
                    <a:pt x="3937" y="5409"/>
                  </a:lnTo>
                  <a:lnTo>
                    <a:pt x="4176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2" y="4773"/>
                  </a:lnTo>
                  <a:lnTo>
                    <a:pt x="5051" y="4574"/>
                  </a:lnTo>
                  <a:lnTo>
                    <a:pt x="5210" y="4335"/>
                  </a:lnTo>
                  <a:lnTo>
                    <a:pt x="5369" y="4097"/>
                  </a:lnTo>
                  <a:lnTo>
                    <a:pt x="5448" y="3858"/>
                  </a:lnTo>
                  <a:lnTo>
                    <a:pt x="5567" y="3580"/>
                  </a:lnTo>
                  <a:lnTo>
                    <a:pt x="5607" y="3341"/>
                  </a:lnTo>
                  <a:lnTo>
                    <a:pt x="5647" y="3063"/>
                  </a:lnTo>
                  <a:lnTo>
                    <a:pt x="5647" y="2784"/>
                  </a:lnTo>
                  <a:lnTo>
                    <a:pt x="5647" y="2506"/>
                  </a:lnTo>
                  <a:lnTo>
                    <a:pt x="5607" y="2267"/>
                  </a:lnTo>
                  <a:lnTo>
                    <a:pt x="5528" y="1989"/>
                  </a:lnTo>
                  <a:lnTo>
                    <a:pt x="5448" y="1711"/>
                  </a:lnTo>
                  <a:lnTo>
                    <a:pt x="5329" y="1472"/>
                  </a:lnTo>
                  <a:lnTo>
                    <a:pt x="5170" y="1234"/>
                  </a:lnTo>
                  <a:lnTo>
                    <a:pt x="5011" y="995"/>
                  </a:lnTo>
                  <a:lnTo>
                    <a:pt x="4812" y="796"/>
                  </a:lnTo>
                  <a:lnTo>
                    <a:pt x="4613" y="597"/>
                  </a:lnTo>
                  <a:lnTo>
                    <a:pt x="4375" y="438"/>
                  </a:lnTo>
                  <a:lnTo>
                    <a:pt x="4136" y="279"/>
                  </a:lnTo>
                  <a:lnTo>
                    <a:pt x="3897" y="200"/>
                  </a:lnTo>
                  <a:lnTo>
                    <a:pt x="3619" y="81"/>
                  </a:lnTo>
                  <a:lnTo>
                    <a:pt x="3381" y="41"/>
                  </a:lnTo>
                  <a:lnTo>
                    <a:pt x="310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1" name="Google Shape;4611;p130"/>
            <p:cNvSpPr/>
            <p:nvPr/>
          </p:nvSpPr>
          <p:spPr>
            <a:xfrm>
              <a:off x="4476000" y="393805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3023" y="0"/>
                  </a:moveTo>
                  <a:lnTo>
                    <a:pt x="2705" y="80"/>
                  </a:lnTo>
                  <a:lnTo>
                    <a:pt x="2387" y="159"/>
                  </a:lnTo>
                  <a:lnTo>
                    <a:pt x="206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95"/>
                  </a:lnTo>
                  <a:lnTo>
                    <a:pt x="955" y="1034"/>
                  </a:lnTo>
                  <a:lnTo>
                    <a:pt x="717" y="1273"/>
                  </a:lnTo>
                  <a:lnTo>
                    <a:pt x="518" y="1551"/>
                  </a:lnTo>
                  <a:lnTo>
                    <a:pt x="359" y="1829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062"/>
                  </a:lnTo>
                  <a:lnTo>
                    <a:pt x="1" y="3380"/>
                  </a:lnTo>
                  <a:lnTo>
                    <a:pt x="1" y="3698"/>
                  </a:lnTo>
                  <a:lnTo>
                    <a:pt x="81" y="4016"/>
                  </a:lnTo>
                  <a:lnTo>
                    <a:pt x="160" y="4334"/>
                  </a:lnTo>
                  <a:lnTo>
                    <a:pt x="279" y="4652"/>
                  </a:lnTo>
                  <a:lnTo>
                    <a:pt x="399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1035" y="5766"/>
                  </a:lnTo>
                  <a:lnTo>
                    <a:pt x="1273" y="6004"/>
                  </a:lnTo>
                  <a:lnTo>
                    <a:pt x="1552" y="6203"/>
                  </a:lnTo>
                  <a:lnTo>
                    <a:pt x="1830" y="6362"/>
                  </a:lnTo>
                  <a:lnTo>
                    <a:pt x="2108" y="6482"/>
                  </a:lnTo>
                  <a:lnTo>
                    <a:pt x="2427" y="6601"/>
                  </a:lnTo>
                  <a:lnTo>
                    <a:pt x="2745" y="6680"/>
                  </a:lnTo>
                  <a:lnTo>
                    <a:pt x="3063" y="6720"/>
                  </a:lnTo>
                  <a:lnTo>
                    <a:pt x="3699" y="6720"/>
                  </a:lnTo>
                  <a:lnTo>
                    <a:pt x="4017" y="6641"/>
                  </a:lnTo>
                  <a:lnTo>
                    <a:pt x="4335" y="6561"/>
                  </a:lnTo>
                  <a:lnTo>
                    <a:pt x="4653" y="6482"/>
                  </a:lnTo>
                  <a:lnTo>
                    <a:pt x="4971" y="6322"/>
                  </a:lnTo>
                  <a:lnTo>
                    <a:pt x="5250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6005" y="5448"/>
                  </a:lnTo>
                  <a:lnTo>
                    <a:pt x="6204" y="516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95"/>
                  </a:lnTo>
                  <a:lnTo>
                    <a:pt x="6681" y="3976"/>
                  </a:lnTo>
                  <a:lnTo>
                    <a:pt x="6721" y="3658"/>
                  </a:lnTo>
                  <a:lnTo>
                    <a:pt x="6721" y="3340"/>
                  </a:lnTo>
                  <a:lnTo>
                    <a:pt x="6721" y="3022"/>
                  </a:lnTo>
                  <a:lnTo>
                    <a:pt x="6641" y="2704"/>
                  </a:lnTo>
                  <a:lnTo>
                    <a:pt x="6562" y="2386"/>
                  </a:lnTo>
                  <a:lnTo>
                    <a:pt x="6482" y="2068"/>
                  </a:lnTo>
                  <a:lnTo>
                    <a:pt x="6323" y="1750"/>
                  </a:lnTo>
                  <a:lnTo>
                    <a:pt x="6124" y="1471"/>
                  </a:lnTo>
                  <a:lnTo>
                    <a:pt x="5926" y="1193"/>
                  </a:lnTo>
                  <a:lnTo>
                    <a:pt x="5687" y="954"/>
                  </a:lnTo>
                  <a:lnTo>
                    <a:pt x="5448" y="716"/>
                  </a:lnTo>
                  <a:lnTo>
                    <a:pt x="5170" y="517"/>
                  </a:lnTo>
                  <a:lnTo>
                    <a:pt x="4892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77" y="40"/>
                  </a:lnTo>
                  <a:lnTo>
                    <a:pt x="365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2" name="Google Shape;4612;p130"/>
            <p:cNvSpPr/>
            <p:nvPr/>
          </p:nvSpPr>
          <p:spPr>
            <a:xfrm>
              <a:off x="5916425" y="4199475"/>
              <a:ext cx="169000" cy="169025"/>
            </a:xfrm>
            <a:custGeom>
              <a:avLst/>
              <a:gdLst/>
              <a:ahLst/>
              <a:cxnLst/>
              <a:rect l="l" t="t" r="r" b="b"/>
              <a:pathLst>
                <a:path w="6760" h="6761" extrusionOk="0">
                  <a:moveTo>
                    <a:pt x="3340" y="1"/>
                  </a:moveTo>
                  <a:lnTo>
                    <a:pt x="3022" y="41"/>
                  </a:lnTo>
                  <a:lnTo>
                    <a:pt x="2704" y="80"/>
                  </a:lnTo>
                  <a:lnTo>
                    <a:pt x="2386" y="160"/>
                  </a:lnTo>
                  <a:lnTo>
                    <a:pt x="2068" y="279"/>
                  </a:lnTo>
                  <a:lnTo>
                    <a:pt x="1789" y="438"/>
                  </a:lnTo>
                  <a:lnTo>
                    <a:pt x="1471" y="597"/>
                  </a:lnTo>
                  <a:lnTo>
                    <a:pt x="1193" y="796"/>
                  </a:lnTo>
                  <a:lnTo>
                    <a:pt x="954" y="1035"/>
                  </a:lnTo>
                  <a:lnTo>
                    <a:pt x="756" y="1313"/>
                  </a:lnTo>
                  <a:lnTo>
                    <a:pt x="557" y="1552"/>
                  </a:lnTo>
                  <a:lnTo>
                    <a:pt x="398" y="1830"/>
                  </a:lnTo>
                  <a:lnTo>
                    <a:pt x="239" y="2148"/>
                  </a:lnTo>
                  <a:lnTo>
                    <a:pt x="159" y="2426"/>
                  </a:lnTo>
                  <a:lnTo>
                    <a:pt x="80" y="2744"/>
                  </a:lnTo>
                  <a:lnTo>
                    <a:pt x="40" y="3063"/>
                  </a:lnTo>
                  <a:lnTo>
                    <a:pt x="0" y="3420"/>
                  </a:lnTo>
                  <a:lnTo>
                    <a:pt x="40" y="3739"/>
                  </a:lnTo>
                  <a:lnTo>
                    <a:pt x="80" y="4057"/>
                  </a:lnTo>
                  <a:lnTo>
                    <a:pt x="159" y="4375"/>
                  </a:lnTo>
                  <a:lnTo>
                    <a:pt x="278" y="4693"/>
                  </a:lnTo>
                  <a:lnTo>
                    <a:pt x="437" y="4971"/>
                  </a:lnTo>
                  <a:lnTo>
                    <a:pt x="596" y="5289"/>
                  </a:lnTo>
                  <a:lnTo>
                    <a:pt x="795" y="5568"/>
                  </a:lnTo>
                  <a:lnTo>
                    <a:pt x="1034" y="5806"/>
                  </a:lnTo>
                  <a:lnTo>
                    <a:pt x="1272" y="6005"/>
                  </a:lnTo>
                  <a:lnTo>
                    <a:pt x="1551" y="6204"/>
                  </a:lnTo>
                  <a:lnTo>
                    <a:pt x="1829" y="6363"/>
                  </a:lnTo>
                  <a:lnTo>
                    <a:pt x="2147" y="6522"/>
                  </a:lnTo>
                  <a:lnTo>
                    <a:pt x="2426" y="6601"/>
                  </a:lnTo>
                  <a:lnTo>
                    <a:pt x="2744" y="6681"/>
                  </a:lnTo>
                  <a:lnTo>
                    <a:pt x="3062" y="6721"/>
                  </a:lnTo>
                  <a:lnTo>
                    <a:pt x="3380" y="6760"/>
                  </a:lnTo>
                  <a:lnTo>
                    <a:pt x="3738" y="6721"/>
                  </a:lnTo>
                  <a:lnTo>
                    <a:pt x="4056" y="6681"/>
                  </a:lnTo>
                  <a:lnTo>
                    <a:pt x="4374" y="6601"/>
                  </a:lnTo>
                  <a:lnTo>
                    <a:pt x="4692" y="6482"/>
                  </a:lnTo>
                  <a:lnTo>
                    <a:pt x="4970" y="6323"/>
                  </a:lnTo>
                  <a:lnTo>
                    <a:pt x="5288" y="6164"/>
                  </a:lnTo>
                  <a:lnTo>
                    <a:pt x="5567" y="5965"/>
                  </a:lnTo>
                  <a:lnTo>
                    <a:pt x="5805" y="5727"/>
                  </a:lnTo>
                  <a:lnTo>
                    <a:pt x="6004" y="5488"/>
                  </a:lnTo>
                  <a:lnTo>
                    <a:pt x="6203" y="5210"/>
                  </a:lnTo>
                  <a:lnTo>
                    <a:pt x="6362" y="4931"/>
                  </a:lnTo>
                  <a:lnTo>
                    <a:pt x="6521" y="4613"/>
                  </a:lnTo>
                  <a:lnTo>
                    <a:pt x="6601" y="4335"/>
                  </a:lnTo>
                  <a:lnTo>
                    <a:pt x="6680" y="4017"/>
                  </a:lnTo>
                  <a:lnTo>
                    <a:pt x="6720" y="3699"/>
                  </a:lnTo>
                  <a:lnTo>
                    <a:pt x="6760" y="3381"/>
                  </a:lnTo>
                  <a:lnTo>
                    <a:pt x="6720" y="3023"/>
                  </a:lnTo>
                  <a:lnTo>
                    <a:pt x="6680" y="2705"/>
                  </a:lnTo>
                  <a:lnTo>
                    <a:pt x="6601" y="2387"/>
                  </a:lnTo>
                  <a:lnTo>
                    <a:pt x="6481" y="2068"/>
                  </a:lnTo>
                  <a:lnTo>
                    <a:pt x="6322" y="1790"/>
                  </a:lnTo>
                  <a:lnTo>
                    <a:pt x="6163" y="1472"/>
                  </a:lnTo>
                  <a:lnTo>
                    <a:pt x="5964" y="1194"/>
                  </a:lnTo>
                  <a:lnTo>
                    <a:pt x="5726" y="955"/>
                  </a:lnTo>
                  <a:lnTo>
                    <a:pt x="5448" y="756"/>
                  </a:lnTo>
                  <a:lnTo>
                    <a:pt x="5209" y="557"/>
                  </a:lnTo>
                  <a:lnTo>
                    <a:pt x="4931" y="398"/>
                  </a:lnTo>
                  <a:lnTo>
                    <a:pt x="4613" y="239"/>
                  </a:lnTo>
                  <a:lnTo>
                    <a:pt x="4334" y="160"/>
                  </a:lnTo>
                  <a:lnTo>
                    <a:pt x="4016" y="80"/>
                  </a:lnTo>
                  <a:lnTo>
                    <a:pt x="3698" y="41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3" name="Google Shape;4613;p130"/>
            <p:cNvSpPr/>
            <p:nvPr/>
          </p:nvSpPr>
          <p:spPr>
            <a:xfrm>
              <a:off x="5308050" y="42680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45" y="0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50" y="199"/>
                  </a:lnTo>
                  <a:lnTo>
                    <a:pt x="1472" y="319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35"/>
                  </a:lnTo>
                  <a:lnTo>
                    <a:pt x="597" y="1074"/>
                  </a:lnTo>
                  <a:lnTo>
                    <a:pt x="438" y="1273"/>
                  </a:lnTo>
                  <a:lnTo>
                    <a:pt x="318" y="1511"/>
                  </a:lnTo>
                  <a:lnTo>
                    <a:pt x="199" y="1790"/>
                  </a:lnTo>
                  <a:lnTo>
                    <a:pt x="120" y="2028"/>
                  </a:lnTo>
                  <a:lnTo>
                    <a:pt x="4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75" y="4851"/>
                  </a:lnTo>
                  <a:lnTo>
                    <a:pt x="1074" y="5011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7"/>
                  </a:lnTo>
                  <a:lnTo>
                    <a:pt x="2307" y="5607"/>
                  </a:lnTo>
                  <a:lnTo>
                    <a:pt x="2585" y="5647"/>
                  </a:lnTo>
                  <a:lnTo>
                    <a:pt x="2823" y="5647"/>
                  </a:lnTo>
                  <a:lnTo>
                    <a:pt x="3102" y="5607"/>
                  </a:lnTo>
                  <a:lnTo>
                    <a:pt x="3380" y="5567"/>
                  </a:lnTo>
                  <a:lnTo>
                    <a:pt x="3658" y="5527"/>
                  </a:lnTo>
                  <a:lnTo>
                    <a:pt x="3897" y="5408"/>
                  </a:lnTo>
                  <a:lnTo>
                    <a:pt x="4175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50" y="4573"/>
                  </a:lnTo>
                  <a:lnTo>
                    <a:pt x="5209" y="4335"/>
                  </a:lnTo>
                  <a:lnTo>
                    <a:pt x="5329" y="4096"/>
                  </a:lnTo>
                  <a:lnTo>
                    <a:pt x="5448" y="3857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062"/>
                  </a:lnTo>
                  <a:lnTo>
                    <a:pt x="5647" y="2784"/>
                  </a:lnTo>
                  <a:lnTo>
                    <a:pt x="5647" y="2545"/>
                  </a:lnTo>
                  <a:lnTo>
                    <a:pt x="5607" y="2267"/>
                  </a:lnTo>
                  <a:lnTo>
                    <a:pt x="5527" y="1989"/>
                  </a:lnTo>
                  <a:lnTo>
                    <a:pt x="5408" y="171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4" name="Google Shape;4614;p130"/>
            <p:cNvSpPr/>
            <p:nvPr/>
          </p:nvSpPr>
          <p:spPr>
            <a:xfrm>
              <a:off x="4575425" y="32779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784" y="1"/>
                  </a:moveTo>
                  <a:lnTo>
                    <a:pt x="2545" y="40"/>
                  </a:lnTo>
                  <a:lnTo>
                    <a:pt x="2267" y="8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1" y="359"/>
                  </a:lnTo>
                  <a:lnTo>
                    <a:pt x="1233" y="518"/>
                  </a:lnTo>
                  <a:lnTo>
                    <a:pt x="994" y="677"/>
                  </a:lnTo>
                  <a:lnTo>
                    <a:pt x="795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12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02"/>
                  </a:lnTo>
                  <a:lnTo>
                    <a:pt x="40" y="3381"/>
                  </a:lnTo>
                  <a:lnTo>
                    <a:pt x="120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35" y="4852"/>
                  </a:lnTo>
                  <a:lnTo>
                    <a:pt x="1074" y="5051"/>
                  </a:lnTo>
                  <a:lnTo>
                    <a:pt x="1273" y="5210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8"/>
                  </a:lnTo>
                  <a:lnTo>
                    <a:pt x="2306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2" y="4971"/>
                  </a:lnTo>
                  <a:lnTo>
                    <a:pt x="4851" y="4812"/>
                  </a:lnTo>
                  <a:lnTo>
                    <a:pt x="5050" y="4573"/>
                  </a:lnTo>
                  <a:lnTo>
                    <a:pt x="5209" y="4375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102"/>
                  </a:lnTo>
                  <a:lnTo>
                    <a:pt x="5647" y="2824"/>
                  </a:lnTo>
                  <a:lnTo>
                    <a:pt x="564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637"/>
                  </a:lnTo>
                  <a:lnTo>
                    <a:pt x="4334" y="47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4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5" name="Google Shape;4615;p130"/>
            <p:cNvSpPr/>
            <p:nvPr/>
          </p:nvSpPr>
          <p:spPr>
            <a:xfrm>
              <a:off x="4717575" y="45653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05" y="1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2" y="358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80" y="2028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37" y="4653"/>
                  </a:lnTo>
                  <a:lnTo>
                    <a:pt x="835" y="4852"/>
                  </a:lnTo>
                  <a:lnTo>
                    <a:pt x="1074" y="5050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50" y="5448"/>
                  </a:lnTo>
                  <a:lnTo>
                    <a:pt x="2028" y="5528"/>
                  </a:lnTo>
                  <a:lnTo>
                    <a:pt x="2307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10" y="4573"/>
                  </a:lnTo>
                  <a:lnTo>
                    <a:pt x="5169" y="4374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07" y="3062"/>
                  </a:lnTo>
                  <a:lnTo>
                    <a:pt x="5647" y="2824"/>
                  </a:lnTo>
                  <a:lnTo>
                    <a:pt x="560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30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579" y="120"/>
                  </a:lnTo>
                  <a:lnTo>
                    <a:pt x="3340" y="40"/>
                  </a:lnTo>
                  <a:lnTo>
                    <a:pt x="306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6" name="Google Shape;4616;p130"/>
            <p:cNvSpPr/>
            <p:nvPr/>
          </p:nvSpPr>
          <p:spPr>
            <a:xfrm>
              <a:off x="5161925" y="3794900"/>
              <a:ext cx="101400" cy="100425"/>
            </a:xfrm>
            <a:custGeom>
              <a:avLst/>
              <a:gdLst/>
              <a:ahLst/>
              <a:cxnLst/>
              <a:rect l="l" t="t" r="r" b="b"/>
              <a:pathLst>
                <a:path w="4056" h="4017" extrusionOk="0">
                  <a:moveTo>
                    <a:pt x="2028" y="0"/>
                  </a:moveTo>
                  <a:lnTo>
                    <a:pt x="1630" y="40"/>
                  </a:lnTo>
                  <a:lnTo>
                    <a:pt x="1273" y="159"/>
                  </a:lnTo>
                  <a:lnTo>
                    <a:pt x="875" y="358"/>
                  </a:lnTo>
                  <a:lnTo>
                    <a:pt x="597" y="597"/>
                  </a:lnTo>
                  <a:lnTo>
                    <a:pt x="318" y="915"/>
                  </a:lnTo>
                  <a:lnTo>
                    <a:pt x="159" y="1273"/>
                  </a:lnTo>
                  <a:lnTo>
                    <a:pt x="40" y="1631"/>
                  </a:lnTo>
                  <a:lnTo>
                    <a:pt x="0" y="2028"/>
                  </a:lnTo>
                  <a:lnTo>
                    <a:pt x="40" y="2426"/>
                  </a:lnTo>
                  <a:lnTo>
                    <a:pt x="159" y="2784"/>
                  </a:lnTo>
                  <a:lnTo>
                    <a:pt x="358" y="3142"/>
                  </a:lnTo>
                  <a:lnTo>
                    <a:pt x="636" y="3460"/>
                  </a:lnTo>
                  <a:lnTo>
                    <a:pt x="955" y="3698"/>
                  </a:lnTo>
                  <a:lnTo>
                    <a:pt x="1273" y="3897"/>
                  </a:lnTo>
                  <a:lnTo>
                    <a:pt x="1670" y="3977"/>
                  </a:lnTo>
                  <a:lnTo>
                    <a:pt x="2028" y="4016"/>
                  </a:lnTo>
                  <a:lnTo>
                    <a:pt x="2426" y="3977"/>
                  </a:lnTo>
                  <a:lnTo>
                    <a:pt x="2823" y="3857"/>
                  </a:lnTo>
                  <a:lnTo>
                    <a:pt x="3181" y="3659"/>
                  </a:lnTo>
                  <a:lnTo>
                    <a:pt x="3499" y="3420"/>
                  </a:lnTo>
                  <a:lnTo>
                    <a:pt x="3738" y="3102"/>
                  </a:lnTo>
                  <a:lnTo>
                    <a:pt x="3897" y="2744"/>
                  </a:lnTo>
                  <a:lnTo>
                    <a:pt x="4016" y="2386"/>
                  </a:lnTo>
                  <a:lnTo>
                    <a:pt x="4056" y="1988"/>
                  </a:lnTo>
                  <a:lnTo>
                    <a:pt x="4016" y="1591"/>
                  </a:lnTo>
                  <a:lnTo>
                    <a:pt x="3897" y="1233"/>
                  </a:lnTo>
                  <a:lnTo>
                    <a:pt x="3698" y="875"/>
                  </a:lnTo>
                  <a:lnTo>
                    <a:pt x="3420" y="557"/>
                  </a:lnTo>
                  <a:lnTo>
                    <a:pt x="3141" y="318"/>
                  </a:lnTo>
                  <a:lnTo>
                    <a:pt x="2784" y="120"/>
                  </a:lnTo>
                  <a:lnTo>
                    <a:pt x="2426" y="40"/>
                  </a:lnTo>
                  <a:lnTo>
                    <a:pt x="2028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7" name="Google Shape;4617;p130"/>
            <p:cNvSpPr/>
            <p:nvPr/>
          </p:nvSpPr>
          <p:spPr>
            <a:xfrm>
              <a:off x="3475975" y="1202350"/>
              <a:ext cx="2910650" cy="2071675"/>
            </a:xfrm>
            <a:custGeom>
              <a:avLst/>
              <a:gdLst/>
              <a:ahLst/>
              <a:cxnLst/>
              <a:rect l="l" t="t" r="r" b="b"/>
              <a:pathLst>
                <a:path w="116426" h="82867" extrusionOk="0">
                  <a:moveTo>
                    <a:pt x="68870" y="2546"/>
                  </a:moveTo>
                  <a:lnTo>
                    <a:pt x="88990" y="16900"/>
                  </a:lnTo>
                  <a:lnTo>
                    <a:pt x="64058" y="11015"/>
                  </a:lnTo>
                  <a:lnTo>
                    <a:pt x="68870" y="2546"/>
                  </a:lnTo>
                  <a:close/>
                  <a:moveTo>
                    <a:pt x="29067" y="3818"/>
                  </a:moveTo>
                  <a:lnTo>
                    <a:pt x="36304" y="23898"/>
                  </a:lnTo>
                  <a:lnTo>
                    <a:pt x="29465" y="29545"/>
                  </a:lnTo>
                  <a:lnTo>
                    <a:pt x="29067" y="3818"/>
                  </a:lnTo>
                  <a:close/>
                  <a:moveTo>
                    <a:pt x="91972" y="18252"/>
                  </a:moveTo>
                  <a:lnTo>
                    <a:pt x="114159" y="23501"/>
                  </a:lnTo>
                  <a:lnTo>
                    <a:pt x="115591" y="35072"/>
                  </a:lnTo>
                  <a:lnTo>
                    <a:pt x="91972" y="18252"/>
                  </a:lnTo>
                  <a:close/>
                  <a:moveTo>
                    <a:pt x="54754" y="9464"/>
                  </a:moveTo>
                  <a:lnTo>
                    <a:pt x="63064" y="11453"/>
                  </a:lnTo>
                  <a:lnTo>
                    <a:pt x="44336" y="44376"/>
                  </a:lnTo>
                  <a:lnTo>
                    <a:pt x="37060" y="24097"/>
                  </a:lnTo>
                  <a:lnTo>
                    <a:pt x="54754" y="9464"/>
                  </a:lnTo>
                  <a:close/>
                  <a:moveTo>
                    <a:pt x="28829" y="30857"/>
                  </a:moveTo>
                  <a:lnTo>
                    <a:pt x="29226" y="57935"/>
                  </a:lnTo>
                  <a:lnTo>
                    <a:pt x="21552" y="36901"/>
                  </a:lnTo>
                  <a:lnTo>
                    <a:pt x="28829" y="30857"/>
                  </a:lnTo>
                  <a:close/>
                  <a:moveTo>
                    <a:pt x="36543" y="24535"/>
                  </a:moveTo>
                  <a:lnTo>
                    <a:pt x="43938" y="45092"/>
                  </a:lnTo>
                  <a:lnTo>
                    <a:pt x="43740" y="45410"/>
                  </a:lnTo>
                  <a:lnTo>
                    <a:pt x="44098" y="45609"/>
                  </a:lnTo>
                  <a:lnTo>
                    <a:pt x="44137" y="45688"/>
                  </a:lnTo>
                  <a:lnTo>
                    <a:pt x="44257" y="45688"/>
                  </a:lnTo>
                  <a:lnTo>
                    <a:pt x="44296" y="45728"/>
                  </a:lnTo>
                  <a:lnTo>
                    <a:pt x="44296" y="45688"/>
                  </a:lnTo>
                  <a:lnTo>
                    <a:pt x="74755" y="49426"/>
                  </a:lnTo>
                  <a:lnTo>
                    <a:pt x="59883" y="74357"/>
                  </a:lnTo>
                  <a:lnTo>
                    <a:pt x="30022" y="59685"/>
                  </a:lnTo>
                  <a:lnTo>
                    <a:pt x="29942" y="59566"/>
                  </a:lnTo>
                  <a:lnTo>
                    <a:pt x="29902" y="59566"/>
                  </a:lnTo>
                  <a:lnTo>
                    <a:pt x="29465" y="30340"/>
                  </a:lnTo>
                  <a:lnTo>
                    <a:pt x="36543" y="24535"/>
                  </a:lnTo>
                  <a:close/>
                  <a:moveTo>
                    <a:pt x="28073" y="61474"/>
                  </a:moveTo>
                  <a:lnTo>
                    <a:pt x="13679" y="82111"/>
                  </a:lnTo>
                  <a:lnTo>
                    <a:pt x="1472" y="77936"/>
                  </a:lnTo>
                  <a:lnTo>
                    <a:pt x="28073" y="61474"/>
                  </a:lnTo>
                  <a:close/>
                  <a:moveTo>
                    <a:pt x="28391" y="1"/>
                  </a:moveTo>
                  <a:lnTo>
                    <a:pt x="28829" y="30062"/>
                  </a:lnTo>
                  <a:lnTo>
                    <a:pt x="20797" y="36702"/>
                  </a:lnTo>
                  <a:lnTo>
                    <a:pt x="29226" y="59764"/>
                  </a:lnTo>
                  <a:lnTo>
                    <a:pt x="28988" y="60162"/>
                  </a:lnTo>
                  <a:lnTo>
                    <a:pt x="1" y="78095"/>
                  </a:lnTo>
                  <a:lnTo>
                    <a:pt x="13918" y="82867"/>
                  </a:lnTo>
                  <a:lnTo>
                    <a:pt x="29425" y="60599"/>
                  </a:lnTo>
                  <a:lnTo>
                    <a:pt x="29902" y="60321"/>
                  </a:lnTo>
                  <a:lnTo>
                    <a:pt x="60122" y="75192"/>
                  </a:lnTo>
                  <a:lnTo>
                    <a:pt x="75828" y="48909"/>
                  </a:lnTo>
                  <a:lnTo>
                    <a:pt x="44654" y="45092"/>
                  </a:lnTo>
                  <a:lnTo>
                    <a:pt x="63701" y="11612"/>
                  </a:lnTo>
                  <a:lnTo>
                    <a:pt x="90341" y="17854"/>
                  </a:lnTo>
                  <a:lnTo>
                    <a:pt x="116426" y="36463"/>
                  </a:lnTo>
                  <a:lnTo>
                    <a:pt x="114756" y="22984"/>
                  </a:lnTo>
                  <a:lnTo>
                    <a:pt x="90620" y="17298"/>
                  </a:lnTo>
                  <a:lnTo>
                    <a:pt x="68671" y="1631"/>
                  </a:lnTo>
                  <a:lnTo>
                    <a:pt x="63422" y="10856"/>
                  </a:lnTo>
                  <a:lnTo>
                    <a:pt x="54595" y="8789"/>
                  </a:lnTo>
                  <a:lnTo>
                    <a:pt x="36821" y="23461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8" name="Google Shape;4618;p130"/>
            <p:cNvSpPr/>
            <p:nvPr/>
          </p:nvSpPr>
          <p:spPr>
            <a:xfrm>
              <a:off x="3486925" y="1242125"/>
              <a:ext cx="1707825" cy="1914600"/>
            </a:xfrm>
            <a:custGeom>
              <a:avLst/>
              <a:gdLst/>
              <a:ahLst/>
              <a:cxnLst/>
              <a:rect l="l" t="t" r="r" b="b"/>
              <a:pathLst>
                <a:path w="68313" h="76584" extrusionOk="0">
                  <a:moveTo>
                    <a:pt x="28033" y="0"/>
                  </a:moveTo>
                  <a:lnTo>
                    <a:pt x="20438" y="35111"/>
                  </a:lnTo>
                  <a:lnTo>
                    <a:pt x="0" y="76305"/>
                  </a:lnTo>
                  <a:lnTo>
                    <a:pt x="557" y="76584"/>
                  </a:lnTo>
                  <a:lnTo>
                    <a:pt x="21035" y="35350"/>
                  </a:lnTo>
                  <a:lnTo>
                    <a:pt x="21035" y="35310"/>
                  </a:lnTo>
                  <a:lnTo>
                    <a:pt x="28550" y="637"/>
                  </a:lnTo>
                  <a:lnTo>
                    <a:pt x="68312" y="835"/>
                  </a:lnTo>
                  <a:lnTo>
                    <a:pt x="68312" y="199"/>
                  </a:lnTo>
                  <a:lnTo>
                    <a:pt x="28033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9" name="Google Shape;4619;p130"/>
            <p:cNvSpPr/>
            <p:nvPr/>
          </p:nvSpPr>
          <p:spPr>
            <a:xfrm>
              <a:off x="3775200" y="1242125"/>
              <a:ext cx="2600500" cy="2037875"/>
            </a:xfrm>
            <a:custGeom>
              <a:avLst/>
              <a:gdLst/>
              <a:ahLst/>
              <a:cxnLst/>
              <a:rect l="l" t="t" r="r" b="b"/>
              <a:pathLst>
                <a:path w="104020" h="81515" extrusionOk="0">
                  <a:moveTo>
                    <a:pt x="56543" y="995"/>
                  </a:moveTo>
                  <a:lnTo>
                    <a:pt x="61195" y="34435"/>
                  </a:lnTo>
                  <a:lnTo>
                    <a:pt x="32685" y="43382"/>
                  </a:lnTo>
                  <a:lnTo>
                    <a:pt x="42984" y="7754"/>
                  </a:lnTo>
                  <a:lnTo>
                    <a:pt x="56543" y="995"/>
                  </a:lnTo>
                  <a:close/>
                  <a:moveTo>
                    <a:pt x="99924" y="22944"/>
                  </a:moveTo>
                  <a:lnTo>
                    <a:pt x="63581" y="47040"/>
                  </a:lnTo>
                  <a:lnTo>
                    <a:pt x="61871" y="34872"/>
                  </a:lnTo>
                  <a:lnTo>
                    <a:pt x="99924" y="22944"/>
                  </a:lnTo>
                  <a:close/>
                  <a:moveTo>
                    <a:pt x="61275" y="35071"/>
                  </a:moveTo>
                  <a:lnTo>
                    <a:pt x="62984" y="47398"/>
                  </a:lnTo>
                  <a:lnTo>
                    <a:pt x="40956" y="59327"/>
                  </a:lnTo>
                  <a:lnTo>
                    <a:pt x="32725" y="44058"/>
                  </a:lnTo>
                  <a:lnTo>
                    <a:pt x="61275" y="35071"/>
                  </a:lnTo>
                  <a:close/>
                  <a:moveTo>
                    <a:pt x="40678" y="60201"/>
                  </a:moveTo>
                  <a:lnTo>
                    <a:pt x="47556" y="72925"/>
                  </a:lnTo>
                  <a:lnTo>
                    <a:pt x="3658" y="80282"/>
                  </a:lnTo>
                  <a:lnTo>
                    <a:pt x="3658" y="80282"/>
                  </a:lnTo>
                  <a:lnTo>
                    <a:pt x="40678" y="60201"/>
                  </a:lnTo>
                  <a:close/>
                  <a:moveTo>
                    <a:pt x="57060" y="0"/>
                  </a:moveTo>
                  <a:lnTo>
                    <a:pt x="42427" y="7317"/>
                  </a:lnTo>
                  <a:lnTo>
                    <a:pt x="31930" y="43620"/>
                  </a:lnTo>
                  <a:lnTo>
                    <a:pt x="31890" y="43620"/>
                  </a:lnTo>
                  <a:lnTo>
                    <a:pt x="9305" y="34912"/>
                  </a:lnTo>
                  <a:lnTo>
                    <a:pt x="9106" y="35509"/>
                  </a:lnTo>
                  <a:lnTo>
                    <a:pt x="31890" y="44296"/>
                  </a:lnTo>
                  <a:lnTo>
                    <a:pt x="32089" y="44217"/>
                  </a:lnTo>
                  <a:lnTo>
                    <a:pt x="40399" y="59645"/>
                  </a:lnTo>
                  <a:lnTo>
                    <a:pt x="0" y="81514"/>
                  </a:lnTo>
                  <a:lnTo>
                    <a:pt x="48511" y="73403"/>
                  </a:lnTo>
                  <a:lnTo>
                    <a:pt x="41234" y="59883"/>
                  </a:lnTo>
                  <a:lnTo>
                    <a:pt x="63064" y="48074"/>
                  </a:lnTo>
                  <a:lnTo>
                    <a:pt x="63064" y="48113"/>
                  </a:lnTo>
                  <a:lnTo>
                    <a:pt x="104019" y="20995"/>
                  </a:lnTo>
                  <a:lnTo>
                    <a:pt x="104019" y="20995"/>
                  </a:lnTo>
                  <a:lnTo>
                    <a:pt x="61791" y="34236"/>
                  </a:lnTo>
                  <a:lnTo>
                    <a:pt x="57060" y="0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0" name="Google Shape;4620;p130"/>
            <p:cNvSpPr/>
            <p:nvPr/>
          </p:nvSpPr>
          <p:spPr>
            <a:xfrm>
              <a:off x="4215575" y="2341575"/>
              <a:ext cx="356875" cy="355900"/>
            </a:xfrm>
            <a:custGeom>
              <a:avLst/>
              <a:gdLst/>
              <a:ahLst/>
              <a:cxnLst/>
              <a:rect l="l" t="t" r="r" b="b"/>
              <a:pathLst>
                <a:path w="14275" h="14236" fill="none" extrusionOk="0">
                  <a:moveTo>
                    <a:pt x="14275" y="0"/>
                  </a:moveTo>
                  <a:lnTo>
                    <a:pt x="0" y="14235"/>
                  </a:lnTo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1" name="Google Shape;4621;p130"/>
            <p:cNvSpPr/>
            <p:nvPr/>
          </p:nvSpPr>
          <p:spPr>
            <a:xfrm>
              <a:off x="4191700" y="1243125"/>
              <a:ext cx="2214825" cy="1835075"/>
            </a:xfrm>
            <a:custGeom>
              <a:avLst/>
              <a:gdLst/>
              <a:ahLst/>
              <a:cxnLst/>
              <a:rect l="l" t="t" r="r" b="b"/>
              <a:pathLst>
                <a:path w="88593" h="73403" extrusionOk="0">
                  <a:moveTo>
                    <a:pt x="200" y="0"/>
                  </a:moveTo>
                  <a:lnTo>
                    <a:pt x="1" y="597"/>
                  </a:lnTo>
                  <a:lnTo>
                    <a:pt x="25807" y="7794"/>
                  </a:lnTo>
                  <a:lnTo>
                    <a:pt x="46364" y="47676"/>
                  </a:lnTo>
                  <a:lnTo>
                    <a:pt x="46483" y="47914"/>
                  </a:lnTo>
                  <a:lnTo>
                    <a:pt x="85411" y="35111"/>
                  </a:lnTo>
                  <a:lnTo>
                    <a:pt x="85411" y="35111"/>
                  </a:lnTo>
                  <a:lnTo>
                    <a:pt x="31175" y="72885"/>
                  </a:lnTo>
                  <a:lnTo>
                    <a:pt x="31572" y="73402"/>
                  </a:lnTo>
                  <a:lnTo>
                    <a:pt x="88552" y="33719"/>
                  </a:lnTo>
                  <a:lnTo>
                    <a:pt x="88592" y="33640"/>
                  </a:lnTo>
                  <a:lnTo>
                    <a:pt x="88592" y="33520"/>
                  </a:lnTo>
                  <a:lnTo>
                    <a:pt x="88513" y="33480"/>
                  </a:lnTo>
                  <a:lnTo>
                    <a:pt x="88393" y="33441"/>
                  </a:lnTo>
                  <a:lnTo>
                    <a:pt x="46802" y="47159"/>
                  </a:lnTo>
                  <a:lnTo>
                    <a:pt x="26284" y="7237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2" name="Google Shape;4622;p130"/>
            <p:cNvSpPr/>
            <p:nvPr/>
          </p:nvSpPr>
          <p:spPr>
            <a:xfrm>
              <a:off x="4516775" y="2272975"/>
              <a:ext cx="128250" cy="128250"/>
            </a:xfrm>
            <a:custGeom>
              <a:avLst/>
              <a:gdLst/>
              <a:ahLst/>
              <a:cxnLst/>
              <a:rect l="l" t="t" r="r" b="b"/>
              <a:pathLst>
                <a:path w="5130" h="5130" extrusionOk="0">
                  <a:moveTo>
                    <a:pt x="2306" y="0"/>
                  </a:moveTo>
                  <a:lnTo>
                    <a:pt x="2028" y="40"/>
                  </a:lnTo>
                  <a:lnTo>
                    <a:pt x="1790" y="120"/>
                  </a:lnTo>
                  <a:lnTo>
                    <a:pt x="1551" y="199"/>
                  </a:lnTo>
                  <a:lnTo>
                    <a:pt x="1352" y="279"/>
                  </a:lnTo>
                  <a:lnTo>
                    <a:pt x="1114" y="438"/>
                  </a:lnTo>
                  <a:lnTo>
                    <a:pt x="756" y="756"/>
                  </a:lnTo>
                  <a:lnTo>
                    <a:pt x="438" y="1114"/>
                  </a:lnTo>
                  <a:lnTo>
                    <a:pt x="279" y="1352"/>
                  </a:lnTo>
                  <a:lnTo>
                    <a:pt x="199" y="1551"/>
                  </a:lnTo>
                  <a:lnTo>
                    <a:pt x="120" y="1790"/>
                  </a:lnTo>
                  <a:lnTo>
                    <a:pt x="40" y="2028"/>
                  </a:lnTo>
                  <a:lnTo>
                    <a:pt x="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40" y="3062"/>
                  </a:lnTo>
                  <a:lnTo>
                    <a:pt x="120" y="3341"/>
                  </a:lnTo>
                  <a:lnTo>
                    <a:pt x="199" y="3579"/>
                  </a:lnTo>
                  <a:lnTo>
                    <a:pt x="279" y="3778"/>
                  </a:lnTo>
                  <a:lnTo>
                    <a:pt x="438" y="4017"/>
                  </a:lnTo>
                  <a:lnTo>
                    <a:pt x="756" y="4374"/>
                  </a:lnTo>
                  <a:lnTo>
                    <a:pt x="1114" y="4692"/>
                  </a:lnTo>
                  <a:lnTo>
                    <a:pt x="1352" y="4812"/>
                  </a:lnTo>
                  <a:lnTo>
                    <a:pt x="1551" y="4931"/>
                  </a:lnTo>
                  <a:lnTo>
                    <a:pt x="1790" y="5011"/>
                  </a:lnTo>
                  <a:lnTo>
                    <a:pt x="2028" y="5090"/>
                  </a:lnTo>
                  <a:lnTo>
                    <a:pt x="2306" y="5130"/>
                  </a:lnTo>
                  <a:lnTo>
                    <a:pt x="2823" y="5130"/>
                  </a:lnTo>
                  <a:lnTo>
                    <a:pt x="3102" y="5090"/>
                  </a:lnTo>
                  <a:lnTo>
                    <a:pt x="3340" y="5011"/>
                  </a:lnTo>
                  <a:lnTo>
                    <a:pt x="3579" y="4931"/>
                  </a:lnTo>
                  <a:lnTo>
                    <a:pt x="3778" y="4812"/>
                  </a:lnTo>
                  <a:lnTo>
                    <a:pt x="4016" y="4692"/>
                  </a:lnTo>
                  <a:lnTo>
                    <a:pt x="4374" y="4374"/>
                  </a:lnTo>
                  <a:lnTo>
                    <a:pt x="4692" y="4017"/>
                  </a:lnTo>
                  <a:lnTo>
                    <a:pt x="4812" y="3778"/>
                  </a:lnTo>
                  <a:lnTo>
                    <a:pt x="4931" y="3579"/>
                  </a:lnTo>
                  <a:lnTo>
                    <a:pt x="5010" y="3341"/>
                  </a:lnTo>
                  <a:lnTo>
                    <a:pt x="5090" y="3062"/>
                  </a:lnTo>
                  <a:lnTo>
                    <a:pt x="5130" y="2824"/>
                  </a:lnTo>
                  <a:lnTo>
                    <a:pt x="5130" y="2545"/>
                  </a:lnTo>
                  <a:lnTo>
                    <a:pt x="5130" y="2307"/>
                  </a:lnTo>
                  <a:lnTo>
                    <a:pt x="5090" y="2028"/>
                  </a:lnTo>
                  <a:lnTo>
                    <a:pt x="5010" y="1790"/>
                  </a:lnTo>
                  <a:lnTo>
                    <a:pt x="4931" y="1551"/>
                  </a:lnTo>
                  <a:lnTo>
                    <a:pt x="4812" y="1352"/>
                  </a:lnTo>
                  <a:lnTo>
                    <a:pt x="4692" y="1114"/>
                  </a:lnTo>
                  <a:lnTo>
                    <a:pt x="4374" y="756"/>
                  </a:lnTo>
                  <a:lnTo>
                    <a:pt x="4016" y="438"/>
                  </a:lnTo>
                  <a:lnTo>
                    <a:pt x="3778" y="279"/>
                  </a:lnTo>
                  <a:lnTo>
                    <a:pt x="3579" y="199"/>
                  </a:lnTo>
                  <a:lnTo>
                    <a:pt x="3340" y="120"/>
                  </a:lnTo>
                  <a:lnTo>
                    <a:pt x="3102" y="40"/>
                  </a:lnTo>
                  <a:lnTo>
                    <a:pt x="2823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3" name="Google Shape;4623;p130"/>
            <p:cNvSpPr/>
            <p:nvPr/>
          </p:nvSpPr>
          <p:spPr>
            <a:xfrm>
              <a:off x="4130075" y="26119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062" y="1"/>
                  </a:moveTo>
                  <a:lnTo>
                    <a:pt x="2744" y="80"/>
                  </a:lnTo>
                  <a:lnTo>
                    <a:pt x="2386" y="160"/>
                  </a:lnTo>
                  <a:lnTo>
                    <a:pt x="2108" y="279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33" y="796"/>
                  </a:lnTo>
                  <a:lnTo>
                    <a:pt x="995" y="995"/>
                  </a:lnTo>
                  <a:lnTo>
                    <a:pt x="796" y="1233"/>
                  </a:lnTo>
                  <a:lnTo>
                    <a:pt x="597" y="1512"/>
                  </a:lnTo>
                  <a:lnTo>
                    <a:pt x="39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062"/>
                  </a:lnTo>
                  <a:lnTo>
                    <a:pt x="1" y="3420"/>
                  </a:lnTo>
                  <a:lnTo>
                    <a:pt x="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3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386" y="6721"/>
                  </a:lnTo>
                  <a:lnTo>
                    <a:pt x="2744" y="6800"/>
                  </a:lnTo>
                  <a:lnTo>
                    <a:pt x="3062" y="6840"/>
                  </a:lnTo>
                  <a:lnTo>
                    <a:pt x="342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1"/>
                  </a:lnTo>
                  <a:lnTo>
                    <a:pt x="5050" y="6442"/>
                  </a:lnTo>
                  <a:lnTo>
                    <a:pt x="5329" y="6283"/>
                  </a:lnTo>
                  <a:lnTo>
                    <a:pt x="5607" y="6084"/>
                  </a:lnTo>
                  <a:lnTo>
                    <a:pt x="584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0" y="4454"/>
                  </a:lnTo>
                  <a:lnTo>
                    <a:pt x="6800" y="4136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062"/>
                  </a:lnTo>
                  <a:lnTo>
                    <a:pt x="6800" y="2744"/>
                  </a:lnTo>
                  <a:lnTo>
                    <a:pt x="6720" y="2426"/>
                  </a:lnTo>
                  <a:lnTo>
                    <a:pt x="6601" y="2108"/>
                  </a:lnTo>
                  <a:lnTo>
                    <a:pt x="6442" y="1790"/>
                  </a:lnTo>
                  <a:lnTo>
                    <a:pt x="6283" y="1512"/>
                  </a:lnTo>
                  <a:lnTo>
                    <a:pt x="6084" y="1233"/>
                  </a:lnTo>
                  <a:lnTo>
                    <a:pt x="5846" y="995"/>
                  </a:lnTo>
                  <a:lnTo>
                    <a:pt x="5607" y="796"/>
                  </a:lnTo>
                  <a:lnTo>
                    <a:pt x="5329" y="597"/>
                  </a:lnTo>
                  <a:lnTo>
                    <a:pt x="5050" y="398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4" name="Google Shape;4624;p130"/>
            <p:cNvSpPr/>
            <p:nvPr/>
          </p:nvSpPr>
          <p:spPr>
            <a:xfrm>
              <a:off x="4800075" y="1388250"/>
              <a:ext cx="85525" cy="85525"/>
            </a:xfrm>
            <a:custGeom>
              <a:avLst/>
              <a:gdLst/>
              <a:ahLst/>
              <a:cxnLst/>
              <a:rect l="l" t="t" r="r" b="b"/>
              <a:pathLst>
                <a:path w="3421" h="3421" extrusionOk="0">
                  <a:moveTo>
                    <a:pt x="1353" y="1"/>
                  </a:moveTo>
                  <a:lnTo>
                    <a:pt x="1034" y="120"/>
                  </a:lnTo>
                  <a:lnTo>
                    <a:pt x="756" y="279"/>
                  </a:lnTo>
                  <a:lnTo>
                    <a:pt x="478" y="478"/>
                  </a:lnTo>
                  <a:lnTo>
                    <a:pt x="279" y="756"/>
                  </a:lnTo>
                  <a:lnTo>
                    <a:pt x="120" y="1034"/>
                  </a:lnTo>
                  <a:lnTo>
                    <a:pt x="40" y="1353"/>
                  </a:lnTo>
                  <a:lnTo>
                    <a:pt x="1" y="1710"/>
                  </a:lnTo>
                  <a:lnTo>
                    <a:pt x="40" y="2028"/>
                  </a:lnTo>
                  <a:lnTo>
                    <a:pt x="120" y="2386"/>
                  </a:lnTo>
                  <a:lnTo>
                    <a:pt x="279" y="2665"/>
                  </a:lnTo>
                  <a:lnTo>
                    <a:pt x="478" y="2903"/>
                  </a:lnTo>
                  <a:lnTo>
                    <a:pt x="756" y="3142"/>
                  </a:lnTo>
                  <a:lnTo>
                    <a:pt x="1034" y="3301"/>
                  </a:lnTo>
                  <a:lnTo>
                    <a:pt x="1353" y="3380"/>
                  </a:lnTo>
                  <a:lnTo>
                    <a:pt x="1710" y="3420"/>
                  </a:lnTo>
                  <a:lnTo>
                    <a:pt x="2068" y="3380"/>
                  </a:lnTo>
                  <a:lnTo>
                    <a:pt x="2386" y="3301"/>
                  </a:lnTo>
                  <a:lnTo>
                    <a:pt x="2665" y="3142"/>
                  </a:lnTo>
                  <a:lnTo>
                    <a:pt x="2943" y="2903"/>
                  </a:lnTo>
                  <a:lnTo>
                    <a:pt x="3142" y="2665"/>
                  </a:lnTo>
                  <a:lnTo>
                    <a:pt x="3301" y="2386"/>
                  </a:lnTo>
                  <a:lnTo>
                    <a:pt x="3380" y="2028"/>
                  </a:lnTo>
                  <a:lnTo>
                    <a:pt x="3420" y="1710"/>
                  </a:lnTo>
                  <a:lnTo>
                    <a:pt x="3380" y="1353"/>
                  </a:lnTo>
                  <a:lnTo>
                    <a:pt x="3301" y="1034"/>
                  </a:lnTo>
                  <a:lnTo>
                    <a:pt x="3142" y="756"/>
                  </a:lnTo>
                  <a:lnTo>
                    <a:pt x="2943" y="478"/>
                  </a:lnTo>
                  <a:lnTo>
                    <a:pt x="2665" y="279"/>
                  </a:lnTo>
                  <a:lnTo>
                    <a:pt x="2386" y="120"/>
                  </a:lnTo>
                  <a:lnTo>
                    <a:pt x="206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5" name="Google Shape;4625;p130"/>
            <p:cNvSpPr/>
            <p:nvPr/>
          </p:nvSpPr>
          <p:spPr>
            <a:xfrm>
              <a:off x="5087375" y="1151675"/>
              <a:ext cx="214725" cy="214725"/>
            </a:xfrm>
            <a:custGeom>
              <a:avLst/>
              <a:gdLst/>
              <a:ahLst/>
              <a:cxnLst/>
              <a:rect l="l" t="t" r="r" b="b"/>
              <a:pathLst>
                <a:path w="8589" h="8589" extrusionOk="0">
                  <a:moveTo>
                    <a:pt x="3857" y="0"/>
                  </a:moveTo>
                  <a:lnTo>
                    <a:pt x="3459" y="80"/>
                  </a:lnTo>
                  <a:lnTo>
                    <a:pt x="3022" y="199"/>
                  </a:lnTo>
                  <a:lnTo>
                    <a:pt x="2624" y="318"/>
                  </a:lnTo>
                  <a:lnTo>
                    <a:pt x="2266" y="517"/>
                  </a:lnTo>
                  <a:lnTo>
                    <a:pt x="1909" y="716"/>
                  </a:lnTo>
                  <a:lnTo>
                    <a:pt x="1591" y="994"/>
                  </a:lnTo>
                  <a:lnTo>
                    <a:pt x="1272" y="1272"/>
                  </a:lnTo>
                  <a:lnTo>
                    <a:pt x="994" y="1551"/>
                  </a:lnTo>
                  <a:lnTo>
                    <a:pt x="756" y="1909"/>
                  </a:lnTo>
                  <a:lnTo>
                    <a:pt x="517" y="2227"/>
                  </a:lnTo>
                  <a:lnTo>
                    <a:pt x="358" y="2624"/>
                  </a:lnTo>
                  <a:lnTo>
                    <a:pt x="199" y="3022"/>
                  </a:lnTo>
                  <a:lnTo>
                    <a:pt x="80" y="3420"/>
                  </a:lnTo>
                  <a:lnTo>
                    <a:pt x="40" y="3857"/>
                  </a:lnTo>
                  <a:lnTo>
                    <a:pt x="0" y="4294"/>
                  </a:lnTo>
                  <a:lnTo>
                    <a:pt x="40" y="4732"/>
                  </a:lnTo>
                  <a:lnTo>
                    <a:pt x="80" y="5169"/>
                  </a:lnTo>
                  <a:lnTo>
                    <a:pt x="199" y="5567"/>
                  </a:lnTo>
                  <a:lnTo>
                    <a:pt x="358" y="5964"/>
                  </a:lnTo>
                  <a:lnTo>
                    <a:pt x="517" y="6322"/>
                  </a:lnTo>
                  <a:lnTo>
                    <a:pt x="756" y="6680"/>
                  </a:lnTo>
                  <a:lnTo>
                    <a:pt x="994" y="7038"/>
                  </a:lnTo>
                  <a:lnTo>
                    <a:pt x="1272" y="7316"/>
                  </a:lnTo>
                  <a:lnTo>
                    <a:pt x="1591" y="7595"/>
                  </a:lnTo>
                  <a:lnTo>
                    <a:pt x="1909" y="7833"/>
                  </a:lnTo>
                  <a:lnTo>
                    <a:pt x="2266" y="8072"/>
                  </a:lnTo>
                  <a:lnTo>
                    <a:pt x="2624" y="8231"/>
                  </a:lnTo>
                  <a:lnTo>
                    <a:pt x="3022" y="8390"/>
                  </a:lnTo>
                  <a:lnTo>
                    <a:pt x="3459" y="8509"/>
                  </a:lnTo>
                  <a:lnTo>
                    <a:pt x="3857" y="8549"/>
                  </a:lnTo>
                  <a:lnTo>
                    <a:pt x="4294" y="8589"/>
                  </a:lnTo>
                  <a:lnTo>
                    <a:pt x="4732" y="8549"/>
                  </a:lnTo>
                  <a:lnTo>
                    <a:pt x="5169" y="8509"/>
                  </a:lnTo>
                  <a:lnTo>
                    <a:pt x="5567" y="8390"/>
                  </a:lnTo>
                  <a:lnTo>
                    <a:pt x="5964" y="8231"/>
                  </a:lnTo>
                  <a:lnTo>
                    <a:pt x="6362" y="8072"/>
                  </a:lnTo>
                  <a:lnTo>
                    <a:pt x="6720" y="7833"/>
                  </a:lnTo>
                  <a:lnTo>
                    <a:pt x="7038" y="7595"/>
                  </a:lnTo>
                  <a:lnTo>
                    <a:pt x="7356" y="7316"/>
                  </a:lnTo>
                  <a:lnTo>
                    <a:pt x="7634" y="7038"/>
                  </a:lnTo>
                  <a:lnTo>
                    <a:pt x="7873" y="6680"/>
                  </a:lnTo>
                  <a:lnTo>
                    <a:pt x="8072" y="6322"/>
                  </a:lnTo>
                  <a:lnTo>
                    <a:pt x="8271" y="5964"/>
                  </a:lnTo>
                  <a:lnTo>
                    <a:pt x="8390" y="5567"/>
                  </a:lnTo>
                  <a:lnTo>
                    <a:pt x="8509" y="5169"/>
                  </a:lnTo>
                  <a:lnTo>
                    <a:pt x="8589" y="4732"/>
                  </a:lnTo>
                  <a:lnTo>
                    <a:pt x="8589" y="4294"/>
                  </a:lnTo>
                  <a:lnTo>
                    <a:pt x="8589" y="3857"/>
                  </a:lnTo>
                  <a:lnTo>
                    <a:pt x="8509" y="3420"/>
                  </a:lnTo>
                  <a:lnTo>
                    <a:pt x="8390" y="3022"/>
                  </a:lnTo>
                  <a:lnTo>
                    <a:pt x="8271" y="2624"/>
                  </a:lnTo>
                  <a:lnTo>
                    <a:pt x="8072" y="2227"/>
                  </a:lnTo>
                  <a:lnTo>
                    <a:pt x="7873" y="1909"/>
                  </a:lnTo>
                  <a:lnTo>
                    <a:pt x="7634" y="1551"/>
                  </a:lnTo>
                  <a:lnTo>
                    <a:pt x="7356" y="1272"/>
                  </a:lnTo>
                  <a:lnTo>
                    <a:pt x="7038" y="994"/>
                  </a:lnTo>
                  <a:lnTo>
                    <a:pt x="6720" y="716"/>
                  </a:lnTo>
                  <a:lnTo>
                    <a:pt x="6362" y="517"/>
                  </a:lnTo>
                  <a:lnTo>
                    <a:pt x="5964" y="318"/>
                  </a:lnTo>
                  <a:lnTo>
                    <a:pt x="5567" y="199"/>
                  </a:lnTo>
                  <a:lnTo>
                    <a:pt x="5169" y="80"/>
                  </a:lnTo>
                  <a:lnTo>
                    <a:pt x="473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6" name="Google Shape;4626;p130"/>
            <p:cNvSpPr/>
            <p:nvPr/>
          </p:nvSpPr>
          <p:spPr>
            <a:xfrm>
              <a:off x="4108200" y="1164575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1"/>
                  </a:moveTo>
                  <a:lnTo>
                    <a:pt x="2744" y="80"/>
                  </a:lnTo>
                  <a:lnTo>
                    <a:pt x="2426" y="160"/>
                  </a:lnTo>
                  <a:lnTo>
                    <a:pt x="2108" y="279"/>
                  </a:lnTo>
                  <a:lnTo>
                    <a:pt x="1790" y="399"/>
                  </a:lnTo>
                  <a:lnTo>
                    <a:pt x="1512" y="597"/>
                  </a:lnTo>
                  <a:lnTo>
                    <a:pt x="1273" y="796"/>
                  </a:lnTo>
                  <a:lnTo>
                    <a:pt x="995" y="995"/>
                  </a:lnTo>
                  <a:lnTo>
                    <a:pt x="796" y="1234"/>
                  </a:lnTo>
                  <a:lnTo>
                    <a:pt x="597" y="1512"/>
                  </a:lnTo>
                  <a:lnTo>
                    <a:pt x="43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5"/>
                  </a:lnTo>
                  <a:lnTo>
                    <a:pt x="41" y="3063"/>
                  </a:lnTo>
                  <a:lnTo>
                    <a:pt x="1" y="3421"/>
                  </a:lnTo>
                  <a:lnTo>
                    <a:pt x="4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438" y="5051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73" y="6085"/>
                  </a:lnTo>
                  <a:lnTo>
                    <a:pt x="1512" y="6283"/>
                  </a:lnTo>
                  <a:lnTo>
                    <a:pt x="1790" y="6443"/>
                  </a:lnTo>
                  <a:lnTo>
                    <a:pt x="2108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40"/>
                  </a:lnTo>
                  <a:lnTo>
                    <a:pt x="346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2"/>
                  </a:lnTo>
                  <a:lnTo>
                    <a:pt x="5090" y="6443"/>
                  </a:lnTo>
                  <a:lnTo>
                    <a:pt x="5369" y="6283"/>
                  </a:lnTo>
                  <a:lnTo>
                    <a:pt x="5647" y="6085"/>
                  </a:lnTo>
                  <a:lnTo>
                    <a:pt x="588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82" y="5051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6"/>
                  </a:lnTo>
                  <a:lnTo>
                    <a:pt x="6880" y="3778"/>
                  </a:lnTo>
                  <a:lnTo>
                    <a:pt x="6880" y="3421"/>
                  </a:lnTo>
                  <a:lnTo>
                    <a:pt x="6880" y="3063"/>
                  </a:lnTo>
                  <a:lnTo>
                    <a:pt x="6800" y="2745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82" y="1790"/>
                  </a:lnTo>
                  <a:lnTo>
                    <a:pt x="6283" y="1512"/>
                  </a:lnTo>
                  <a:lnTo>
                    <a:pt x="6084" y="1234"/>
                  </a:lnTo>
                  <a:lnTo>
                    <a:pt x="5886" y="995"/>
                  </a:lnTo>
                  <a:lnTo>
                    <a:pt x="5647" y="796"/>
                  </a:lnTo>
                  <a:lnTo>
                    <a:pt x="5369" y="597"/>
                  </a:lnTo>
                  <a:lnTo>
                    <a:pt x="5090" y="399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7" name="Google Shape;4627;p130"/>
            <p:cNvSpPr/>
            <p:nvPr/>
          </p:nvSpPr>
          <p:spPr>
            <a:xfrm>
              <a:off x="5272250" y="23455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0"/>
                  </a:moveTo>
                  <a:lnTo>
                    <a:pt x="2744" y="80"/>
                  </a:lnTo>
                  <a:lnTo>
                    <a:pt x="2426" y="159"/>
                  </a:lnTo>
                  <a:lnTo>
                    <a:pt x="2108" y="278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73" y="795"/>
                  </a:lnTo>
                  <a:lnTo>
                    <a:pt x="995" y="994"/>
                  </a:lnTo>
                  <a:lnTo>
                    <a:pt x="796" y="1233"/>
                  </a:lnTo>
                  <a:lnTo>
                    <a:pt x="597" y="1511"/>
                  </a:lnTo>
                  <a:lnTo>
                    <a:pt x="398" y="1789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41" y="3102"/>
                  </a:lnTo>
                  <a:lnTo>
                    <a:pt x="1" y="3420"/>
                  </a:lnTo>
                  <a:lnTo>
                    <a:pt x="41" y="3778"/>
                  </a:lnTo>
                  <a:lnTo>
                    <a:pt x="80" y="4135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8"/>
                  </a:lnTo>
                  <a:lnTo>
                    <a:pt x="796" y="5607"/>
                  </a:lnTo>
                  <a:lnTo>
                    <a:pt x="995" y="5885"/>
                  </a:lnTo>
                  <a:lnTo>
                    <a:pt x="127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426" y="6720"/>
                  </a:lnTo>
                  <a:lnTo>
                    <a:pt x="2744" y="6800"/>
                  </a:lnTo>
                  <a:lnTo>
                    <a:pt x="3102" y="6839"/>
                  </a:lnTo>
                  <a:lnTo>
                    <a:pt x="3420" y="6879"/>
                  </a:lnTo>
                  <a:lnTo>
                    <a:pt x="3778" y="6839"/>
                  </a:lnTo>
                  <a:lnTo>
                    <a:pt x="4136" y="6800"/>
                  </a:lnTo>
                  <a:lnTo>
                    <a:pt x="4454" y="6720"/>
                  </a:lnTo>
                  <a:lnTo>
                    <a:pt x="4772" y="6601"/>
                  </a:lnTo>
                  <a:lnTo>
                    <a:pt x="5090" y="6442"/>
                  </a:lnTo>
                  <a:lnTo>
                    <a:pt x="5369" y="6283"/>
                  </a:lnTo>
                  <a:lnTo>
                    <a:pt x="5607" y="6084"/>
                  </a:lnTo>
                  <a:lnTo>
                    <a:pt x="5886" y="5885"/>
                  </a:lnTo>
                  <a:lnTo>
                    <a:pt x="6085" y="5607"/>
                  </a:lnTo>
                  <a:lnTo>
                    <a:pt x="6283" y="5368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5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102"/>
                  </a:lnTo>
                  <a:lnTo>
                    <a:pt x="6800" y="2744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42" y="1789"/>
                  </a:lnTo>
                  <a:lnTo>
                    <a:pt x="6283" y="1511"/>
                  </a:lnTo>
                  <a:lnTo>
                    <a:pt x="6085" y="1233"/>
                  </a:lnTo>
                  <a:lnTo>
                    <a:pt x="5886" y="994"/>
                  </a:lnTo>
                  <a:lnTo>
                    <a:pt x="5607" y="795"/>
                  </a:lnTo>
                  <a:lnTo>
                    <a:pt x="5369" y="597"/>
                  </a:lnTo>
                  <a:lnTo>
                    <a:pt x="5090" y="398"/>
                  </a:lnTo>
                  <a:lnTo>
                    <a:pt x="4772" y="278"/>
                  </a:lnTo>
                  <a:lnTo>
                    <a:pt x="4454" y="159"/>
                  </a:lnTo>
                  <a:lnTo>
                    <a:pt x="4136" y="80"/>
                  </a:lnTo>
                  <a:lnTo>
                    <a:pt x="3778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8" name="Google Shape;4628;p130"/>
            <p:cNvSpPr/>
            <p:nvPr/>
          </p:nvSpPr>
          <p:spPr>
            <a:xfrm>
              <a:off x="6332925" y="2049300"/>
              <a:ext cx="86500" cy="85525"/>
            </a:xfrm>
            <a:custGeom>
              <a:avLst/>
              <a:gdLst/>
              <a:ahLst/>
              <a:cxnLst/>
              <a:rect l="l" t="t" r="r" b="b"/>
              <a:pathLst>
                <a:path w="3460" h="3421" extrusionOk="0">
                  <a:moveTo>
                    <a:pt x="1710" y="1"/>
                  </a:moveTo>
                  <a:lnTo>
                    <a:pt x="1392" y="41"/>
                  </a:lnTo>
                  <a:lnTo>
                    <a:pt x="1074" y="120"/>
                  </a:lnTo>
                  <a:lnTo>
                    <a:pt x="756" y="279"/>
                  </a:lnTo>
                  <a:lnTo>
                    <a:pt x="518" y="518"/>
                  </a:lnTo>
                  <a:lnTo>
                    <a:pt x="319" y="756"/>
                  </a:lnTo>
                  <a:lnTo>
                    <a:pt x="160" y="1035"/>
                  </a:lnTo>
                  <a:lnTo>
                    <a:pt x="40" y="1353"/>
                  </a:lnTo>
                  <a:lnTo>
                    <a:pt x="1" y="1711"/>
                  </a:lnTo>
                  <a:lnTo>
                    <a:pt x="40" y="2069"/>
                  </a:lnTo>
                  <a:lnTo>
                    <a:pt x="160" y="2387"/>
                  </a:lnTo>
                  <a:lnTo>
                    <a:pt x="319" y="2665"/>
                  </a:lnTo>
                  <a:lnTo>
                    <a:pt x="518" y="2943"/>
                  </a:lnTo>
                  <a:lnTo>
                    <a:pt x="756" y="3142"/>
                  </a:lnTo>
                  <a:lnTo>
                    <a:pt x="1074" y="3301"/>
                  </a:lnTo>
                  <a:lnTo>
                    <a:pt x="1392" y="3381"/>
                  </a:lnTo>
                  <a:lnTo>
                    <a:pt x="1710" y="3420"/>
                  </a:lnTo>
                  <a:lnTo>
                    <a:pt x="2068" y="3381"/>
                  </a:lnTo>
                  <a:lnTo>
                    <a:pt x="2386" y="3301"/>
                  </a:lnTo>
                  <a:lnTo>
                    <a:pt x="2704" y="3142"/>
                  </a:lnTo>
                  <a:lnTo>
                    <a:pt x="2943" y="2943"/>
                  </a:lnTo>
                  <a:lnTo>
                    <a:pt x="3142" y="2665"/>
                  </a:lnTo>
                  <a:lnTo>
                    <a:pt x="3301" y="2387"/>
                  </a:lnTo>
                  <a:lnTo>
                    <a:pt x="3420" y="2069"/>
                  </a:lnTo>
                  <a:lnTo>
                    <a:pt x="3460" y="1711"/>
                  </a:lnTo>
                  <a:lnTo>
                    <a:pt x="3420" y="1353"/>
                  </a:lnTo>
                  <a:lnTo>
                    <a:pt x="3301" y="1035"/>
                  </a:lnTo>
                  <a:lnTo>
                    <a:pt x="3142" y="756"/>
                  </a:lnTo>
                  <a:lnTo>
                    <a:pt x="2943" y="518"/>
                  </a:lnTo>
                  <a:lnTo>
                    <a:pt x="2704" y="279"/>
                  </a:lnTo>
                  <a:lnTo>
                    <a:pt x="2386" y="120"/>
                  </a:lnTo>
                  <a:lnTo>
                    <a:pt x="2068" y="41"/>
                  </a:lnTo>
                  <a:lnTo>
                    <a:pt x="1710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9" name="Google Shape;4629;p130"/>
            <p:cNvSpPr/>
            <p:nvPr/>
          </p:nvSpPr>
          <p:spPr>
            <a:xfrm>
              <a:off x="6251425" y="1692425"/>
              <a:ext cx="171975" cy="172000"/>
            </a:xfrm>
            <a:custGeom>
              <a:avLst/>
              <a:gdLst/>
              <a:ahLst/>
              <a:cxnLst/>
              <a:rect l="l" t="t" r="r" b="b"/>
              <a:pathLst>
                <a:path w="6879" h="6880" extrusionOk="0">
                  <a:moveTo>
                    <a:pt x="3459" y="1"/>
                  </a:moveTo>
                  <a:lnTo>
                    <a:pt x="3102" y="41"/>
                  </a:lnTo>
                  <a:lnTo>
                    <a:pt x="2744" y="81"/>
                  </a:lnTo>
                  <a:lnTo>
                    <a:pt x="2426" y="160"/>
                  </a:lnTo>
                  <a:lnTo>
                    <a:pt x="2107" y="279"/>
                  </a:lnTo>
                  <a:lnTo>
                    <a:pt x="1789" y="438"/>
                  </a:lnTo>
                  <a:lnTo>
                    <a:pt x="1511" y="597"/>
                  </a:lnTo>
                  <a:lnTo>
                    <a:pt x="1272" y="796"/>
                  </a:lnTo>
                  <a:lnTo>
                    <a:pt x="994" y="1035"/>
                  </a:lnTo>
                  <a:lnTo>
                    <a:pt x="795" y="1273"/>
                  </a:lnTo>
                  <a:lnTo>
                    <a:pt x="597" y="1512"/>
                  </a:lnTo>
                  <a:lnTo>
                    <a:pt x="437" y="1830"/>
                  </a:lnTo>
                  <a:lnTo>
                    <a:pt x="278" y="2108"/>
                  </a:lnTo>
                  <a:lnTo>
                    <a:pt x="159" y="2427"/>
                  </a:lnTo>
                  <a:lnTo>
                    <a:pt x="80" y="2745"/>
                  </a:lnTo>
                  <a:lnTo>
                    <a:pt x="40" y="3102"/>
                  </a:lnTo>
                  <a:lnTo>
                    <a:pt x="0" y="3460"/>
                  </a:lnTo>
                  <a:lnTo>
                    <a:pt x="40" y="3818"/>
                  </a:lnTo>
                  <a:lnTo>
                    <a:pt x="80" y="4136"/>
                  </a:lnTo>
                  <a:lnTo>
                    <a:pt x="159" y="4454"/>
                  </a:lnTo>
                  <a:lnTo>
                    <a:pt x="278" y="4773"/>
                  </a:lnTo>
                  <a:lnTo>
                    <a:pt x="437" y="5091"/>
                  </a:lnTo>
                  <a:lnTo>
                    <a:pt x="597" y="5369"/>
                  </a:lnTo>
                  <a:lnTo>
                    <a:pt x="795" y="5647"/>
                  </a:lnTo>
                  <a:lnTo>
                    <a:pt x="994" y="5886"/>
                  </a:lnTo>
                  <a:lnTo>
                    <a:pt x="1272" y="6085"/>
                  </a:lnTo>
                  <a:lnTo>
                    <a:pt x="1511" y="6284"/>
                  </a:lnTo>
                  <a:lnTo>
                    <a:pt x="1789" y="6482"/>
                  </a:lnTo>
                  <a:lnTo>
                    <a:pt x="2107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80"/>
                  </a:lnTo>
                  <a:lnTo>
                    <a:pt x="3778" y="6880"/>
                  </a:lnTo>
                  <a:lnTo>
                    <a:pt x="4135" y="6800"/>
                  </a:lnTo>
                  <a:lnTo>
                    <a:pt x="4453" y="6721"/>
                  </a:lnTo>
                  <a:lnTo>
                    <a:pt x="4772" y="6602"/>
                  </a:lnTo>
                  <a:lnTo>
                    <a:pt x="5090" y="6482"/>
                  </a:lnTo>
                  <a:lnTo>
                    <a:pt x="5368" y="6284"/>
                  </a:lnTo>
                  <a:lnTo>
                    <a:pt x="5646" y="6085"/>
                  </a:lnTo>
                  <a:lnTo>
                    <a:pt x="5885" y="5886"/>
                  </a:lnTo>
                  <a:lnTo>
                    <a:pt x="6084" y="5647"/>
                  </a:lnTo>
                  <a:lnTo>
                    <a:pt x="6283" y="5369"/>
                  </a:lnTo>
                  <a:lnTo>
                    <a:pt x="6481" y="5091"/>
                  </a:lnTo>
                  <a:lnTo>
                    <a:pt x="6601" y="4773"/>
                  </a:lnTo>
                  <a:lnTo>
                    <a:pt x="6720" y="4454"/>
                  </a:lnTo>
                  <a:lnTo>
                    <a:pt x="6799" y="4136"/>
                  </a:lnTo>
                  <a:lnTo>
                    <a:pt x="6879" y="3818"/>
                  </a:lnTo>
                  <a:lnTo>
                    <a:pt x="6879" y="3460"/>
                  </a:lnTo>
                  <a:lnTo>
                    <a:pt x="6879" y="3102"/>
                  </a:lnTo>
                  <a:lnTo>
                    <a:pt x="6799" y="2745"/>
                  </a:lnTo>
                  <a:lnTo>
                    <a:pt x="6720" y="2427"/>
                  </a:lnTo>
                  <a:lnTo>
                    <a:pt x="6601" y="2108"/>
                  </a:lnTo>
                  <a:lnTo>
                    <a:pt x="6481" y="1830"/>
                  </a:lnTo>
                  <a:lnTo>
                    <a:pt x="6283" y="1512"/>
                  </a:lnTo>
                  <a:lnTo>
                    <a:pt x="6084" y="1273"/>
                  </a:lnTo>
                  <a:lnTo>
                    <a:pt x="5885" y="1035"/>
                  </a:lnTo>
                  <a:lnTo>
                    <a:pt x="5646" y="796"/>
                  </a:lnTo>
                  <a:lnTo>
                    <a:pt x="5368" y="597"/>
                  </a:lnTo>
                  <a:lnTo>
                    <a:pt x="5090" y="438"/>
                  </a:lnTo>
                  <a:lnTo>
                    <a:pt x="4772" y="279"/>
                  </a:lnTo>
                  <a:lnTo>
                    <a:pt x="4453" y="160"/>
                  </a:lnTo>
                  <a:lnTo>
                    <a:pt x="4135" y="81"/>
                  </a:lnTo>
                  <a:lnTo>
                    <a:pt x="3778" y="41"/>
                  </a:lnTo>
                  <a:lnTo>
                    <a:pt x="345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0" name="Google Shape;4630;p130"/>
            <p:cNvSpPr/>
            <p:nvPr/>
          </p:nvSpPr>
          <p:spPr>
            <a:xfrm>
              <a:off x="4868675" y="2955900"/>
              <a:ext cx="214725" cy="214750"/>
            </a:xfrm>
            <a:custGeom>
              <a:avLst/>
              <a:gdLst/>
              <a:ahLst/>
              <a:cxnLst/>
              <a:rect l="l" t="t" r="r" b="b"/>
              <a:pathLst>
                <a:path w="8589" h="8590" extrusionOk="0">
                  <a:moveTo>
                    <a:pt x="3857" y="1"/>
                  </a:moveTo>
                  <a:lnTo>
                    <a:pt x="3420" y="80"/>
                  </a:lnTo>
                  <a:lnTo>
                    <a:pt x="3022" y="160"/>
                  </a:lnTo>
                  <a:lnTo>
                    <a:pt x="2625" y="319"/>
                  </a:lnTo>
                  <a:lnTo>
                    <a:pt x="2227" y="517"/>
                  </a:lnTo>
                  <a:lnTo>
                    <a:pt x="1909" y="716"/>
                  </a:lnTo>
                  <a:lnTo>
                    <a:pt x="1551" y="955"/>
                  </a:lnTo>
                  <a:lnTo>
                    <a:pt x="1273" y="1233"/>
                  </a:lnTo>
                  <a:lnTo>
                    <a:pt x="994" y="1551"/>
                  </a:lnTo>
                  <a:lnTo>
                    <a:pt x="716" y="1869"/>
                  </a:lnTo>
                  <a:lnTo>
                    <a:pt x="517" y="2227"/>
                  </a:lnTo>
                  <a:lnTo>
                    <a:pt x="318" y="2625"/>
                  </a:lnTo>
                  <a:lnTo>
                    <a:pt x="199" y="2983"/>
                  </a:lnTo>
                  <a:lnTo>
                    <a:pt x="80" y="3420"/>
                  </a:lnTo>
                  <a:lnTo>
                    <a:pt x="0" y="3858"/>
                  </a:lnTo>
                  <a:lnTo>
                    <a:pt x="0" y="4295"/>
                  </a:lnTo>
                  <a:lnTo>
                    <a:pt x="0" y="4732"/>
                  </a:lnTo>
                  <a:lnTo>
                    <a:pt x="80" y="5130"/>
                  </a:lnTo>
                  <a:lnTo>
                    <a:pt x="199" y="5567"/>
                  </a:lnTo>
                  <a:lnTo>
                    <a:pt x="318" y="5965"/>
                  </a:lnTo>
                  <a:lnTo>
                    <a:pt x="517" y="6323"/>
                  </a:lnTo>
                  <a:lnTo>
                    <a:pt x="716" y="6681"/>
                  </a:lnTo>
                  <a:lnTo>
                    <a:pt x="994" y="6999"/>
                  </a:lnTo>
                  <a:lnTo>
                    <a:pt x="1273" y="7317"/>
                  </a:lnTo>
                  <a:lnTo>
                    <a:pt x="1551" y="7595"/>
                  </a:lnTo>
                  <a:lnTo>
                    <a:pt x="1909" y="7834"/>
                  </a:lnTo>
                  <a:lnTo>
                    <a:pt x="2227" y="8072"/>
                  </a:lnTo>
                  <a:lnTo>
                    <a:pt x="2625" y="8231"/>
                  </a:lnTo>
                  <a:lnTo>
                    <a:pt x="3022" y="8390"/>
                  </a:lnTo>
                  <a:lnTo>
                    <a:pt x="3420" y="8470"/>
                  </a:lnTo>
                  <a:lnTo>
                    <a:pt x="3857" y="8550"/>
                  </a:lnTo>
                  <a:lnTo>
                    <a:pt x="4295" y="8589"/>
                  </a:lnTo>
                  <a:lnTo>
                    <a:pt x="4732" y="8550"/>
                  </a:lnTo>
                  <a:lnTo>
                    <a:pt x="5169" y="8470"/>
                  </a:lnTo>
                  <a:lnTo>
                    <a:pt x="5567" y="8390"/>
                  </a:lnTo>
                  <a:lnTo>
                    <a:pt x="5965" y="8231"/>
                  </a:lnTo>
                  <a:lnTo>
                    <a:pt x="6322" y="8072"/>
                  </a:lnTo>
                  <a:lnTo>
                    <a:pt x="6680" y="7834"/>
                  </a:lnTo>
                  <a:lnTo>
                    <a:pt x="7038" y="7595"/>
                  </a:lnTo>
                  <a:lnTo>
                    <a:pt x="7317" y="7317"/>
                  </a:lnTo>
                  <a:lnTo>
                    <a:pt x="7595" y="6999"/>
                  </a:lnTo>
                  <a:lnTo>
                    <a:pt x="7873" y="6681"/>
                  </a:lnTo>
                  <a:lnTo>
                    <a:pt x="8072" y="6323"/>
                  </a:lnTo>
                  <a:lnTo>
                    <a:pt x="8231" y="5965"/>
                  </a:lnTo>
                  <a:lnTo>
                    <a:pt x="8390" y="5567"/>
                  </a:lnTo>
                  <a:lnTo>
                    <a:pt x="8509" y="5130"/>
                  </a:lnTo>
                  <a:lnTo>
                    <a:pt x="8549" y="4732"/>
                  </a:lnTo>
                  <a:lnTo>
                    <a:pt x="8589" y="4295"/>
                  </a:lnTo>
                  <a:lnTo>
                    <a:pt x="8549" y="3858"/>
                  </a:lnTo>
                  <a:lnTo>
                    <a:pt x="8509" y="3420"/>
                  </a:lnTo>
                  <a:lnTo>
                    <a:pt x="8390" y="2983"/>
                  </a:lnTo>
                  <a:lnTo>
                    <a:pt x="8231" y="2625"/>
                  </a:lnTo>
                  <a:lnTo>
                    <a:pt x="8072" y="2227"/>
                  </a:lnTo>
                  <a:lnTo>
                    <a:pt x="7873" y="1869"/>
                  </a:lnTo>
                  <a:lnTo>
                    <a:pt x="7595" y="1551"/>
                  </a:lnTo>
                  <a:lnTo>
                    <a:pt x="7317" y="1233"/>
                  </a:lnTo>
                  <a:lnTo>
                    <a:pt x="7038" y="955"/>
                  </a:lnTo>
                  <a:lnTo>
                    <a:pt x="6680" y="716"/>
                  </a:lnTo>
                  <a:lnTo>
                    <a:pt x="6322" y="517"/>
                  </a:lnTo>
                  <a:lnTo>
                    <a:pt x="5965" y="319"/>
                  </a:lnTo>
                  <a:lnTo>
                    <a:pt x="5567" y="160"/>
                  </a:lnTo>
                  <a:lnTo>
                    <a:pt x="5169" y="80"/>
                  </a:lnTo>
                  <a:lnTo>
                    <a:pt x="473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1" name="Google Shape;4631;p130"/>
            <p:cNvSpPr/>
            <p:nvPr/>
          </p:nvSpPr>
          <p:spPr>
            <a:xfrm>
              <a:off x="1862600" y="3088100"/>
              <a:ext cx="2253575" cy="2372875"/>
            </a:xfrm>
            <a:custGeom>
              <a:avLst/>
              <a:gdLst/>
              <a:ahLst/>
              <a:cxnLst/>
              <a:rect l="l" t="t" r="r" b="b"/>
              <a:pathLst>
                <a:path w="90143" h="94915" extrusionOk="0">
                  <a:moveTo>
                    <a:pt x="43024" y="30141"/>
                  </a:moveTo>
                  <a:lnTo>
                    <a:pt x="50301" y="41792"/>
                  </a:lnTo>
                  <a:lnTo>
                    <a:pt x="45171" y="40002"/>
                  </a:lnTo>
                  <a:lnTo>
                    <a:pt x="43024" y="30141"/>
                  </a:lnTo>
                  <a:close/>
                  <a:moveTo>
                    <a:pt x="1432" y="717"/>
                  </a:moveTo>
                  <a:lnTo>
                    <a:pt x="64973" y="2904"/>
                  </a:lnTo>
                  <a:lnTo>
                    <a:pt x="83980" y="43780"/>
                  </a:lnTo>
                  <a:lnTo>
                    <a:pt x="50738" y="65172"/>
                  </a:lnTo>
                  <a:lnTo>
                    <a:pt x="45330" y="40718"/>
                  </a:lnTo>
                  <a:lnTo>
                    <a:pt x="51812" y="43024"/>
                  </a:lnTo>
                  <a:lnTo>
                    <a:pt x="51812" y="43024"/>
                  </a:lnTo>
                  <a:lnTo>
                    <a:pt x="41593" y="26682"/>
                  </a:lnTo>
                  <a:lnTo>
                    <a:pt x="44456" y="39724"/>
                  </a:lnTo>
                  <a:lnTo>
                    <a:pt x="30777" y="34873"/>
                  </a:lnTo>
                  <a:lnTo>
                    <a:pt x="1432" y="717"/>
                  </a:lnTo>
                  <a:close/>
                  <a:moveTo>
                    <a:pt x="84218" y="44853"/>
                  </a:moveTo>
                  <a:lnTo>
                    <a:pt x="89427" y="76783"/>
                  </a:lnTo>
                  <a:lnTo>
                    <a:pt x="57736" y="93523"/>
                  </a:lnTo>
                  <a:lnTo>
                    <a:pt x="84218" y="44853"/>
                  </a:lnTo>
                  <a:close/>
                  <a:moveTo>
                    <a:pt x="1" y="1"/>
                  </a:moveTo>
                  <a:lnTo>
                    <a:pt x="30380" y="35350"/>
                  </a:lnTo>
                  <a:lnTo>
                    <a:pt x="30419" y="35430"/>
                  </a:lnTo>
                  <a:lnTo>
                    <a:pt x="44615" y="40480"/>
                  </a:lnTo>
                  <a:lnTo>
                    <a:pt x="50301" y="66206"/>
                  </a:lnTo>
                  <a:lnTo>
                    <a:pt x="83542" y="44814"/>
                  </a:lnTo>
                  <a:lnTo>
                    <a:pt x="56384" y="94716"/>
                  </a:lnTo>
                  <a:lnTo>
                    <a:pt x="56384" y="94796"/>
                  </a:lnTo>
                  <a:lnTo>
                    <a:pt x="56424" y="94875"/>
                  </a:lnTo>
                  <a:lnTo>
                    <a:pt x="56464" y="94915"/>
                  </a:lnTo>
                  <a:lnTo>
                    <a:pt x="56543" y="94875"/>
                  </a:lnTo>
                  <a:lnTo>
                    <a:pt x="90143" y="77141"/>
                  </a:lnTo>
                  <a:lnTo>
                    <a:pt x="84735" y="43939"/>
                  </a:lnTo>
                  <a:lnTo>
                    <a:pt x="85252" y="42945"/>
                  </a:lnTo>
                  <a:lnTo>
                    <a:pt x="84536" y="43422"/>
                  </a:lnTo>
                  <a:lnTo>
                    <a:pt x="65371" y="23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2" name="Google Shape;4632;p130"/>
            <p:cNvSpPr/>
            <p:nvPr/>
          </p:nvSpPr>
          <p:spPr>
            <a:xfrm>
              <a:off x="1589250" y="3124900"/>
              <a:ext cx="2383800" cy="2334100"/>
            </a:xfrm>
            <a:custGeom>
              <a:avLst/>
              <a:gdLst/>
              <a:ahLst/>
              <a:cxnLst/>
              <a:rect l="l" t="t" r="r" b="b"/>
              <a:pathLst>
                <a:path w="95352" h="93364" extrusionOk="0">
                  <a:moveTo>
                    <a:pt x="74515" y="6561"/>
                  </a:moveTo>
                  <a:lnTo>
                    <a:pt x="66563" y="40837"/>
                  </a:lnTo>
                  <a:lnTo>
                    <a:pt x="62428" y="40638"/>
                  </a:lnTo>
                  <a:lnTo>
                    <a:pt x="74515" y="6561"/>
                  </a:lnTo>
                  <a:close/>
                  <a:moveTo>
                    <a:pt x="74436" y="2505"/>
                  </a:moveTo>
                  <a:lnTo>
                    <a:pt x="52726" y="26721"/>
                  </a:lnTo>
                  <a:lnTo>
                    <a:pt x="52845" y="26800"/>
                  </a:lnTo>
                  <a:lnTo>
                    <a:pt x="41393" y="33361"/>
                  </a:lnTo>
                  <a:lnTo>
                    <a:pt x="4136" y="45091"/>
                  </a:lnTo>
                  <a:lnTo>
                    <a:pt x="4136" y="45091"/>
                  </a:lnTo>
                  <a:lnTo>
                    <a:pt x="74436" y="2505"/>
                  </a:lnTo>
                  <a:close/>
                  <a:moveTo>
                    <a:pt x="75271" y="2545"/>
                  </a:moveTo>
                  <a:lnTo>
                    <a:pt x="61553" y="41234"/>
                  </a:lnTo>
                  <a:lnTo>
                    <a:pt x="66404" y="41433"/>
                  </a:lnTo>
                  <a:lnTo>
                    <a:pt x="61115" y="64217"/>
                  </a:lnTo>
                  <a:lnTo>
                    <a:pt x="67438" y="92329"/>
                  </a:lnTo>
                  <a:lnTo>
                    <a:pt x="67438" y="92329"/>
                  </a:lnTo>
                  <a:lnTo>
                    <a:pt x="18251" y="73005"/>
                  </a:lnTo>
                  <a:lnTo>
                    <a:pt x="27397" y="66563"/>
                  </a:lnTo>
                  <a:lnTo>
                    <a:pt x="54237" y="26005"/>
                  </a:lnTo>
                  <a:lnTo>
                    <a:pt x="75271" y="2545"/>
                  </a:lnTo>
                  <a:close/>
                  <a:moveTo>
                    <a:pt x="76702" y="0"/>
                  </a:moveTo>
                  <a:lnTo>
                    <a:pt x="75907" y="875"/>
                  </a:lnTo>
                  <a:lnTo>
                    <a:pt x="80" y="46801"/>
                  </a:lnTo>
                  <a:lnTo>
                    <a:pt x="0" y="46881"/>
                  </a:lnTo>
                  <a:lnTo>
                    <a:pt x="40" y="46960"/>
                  </a:lnTo>
                  <a:lnTo>
                    <a:pt x="80" y="47000"/>
                  </a:lnTo>
                  <a:lnTo>
                    <a:pt x="159" y="47000"/>
                  </a:lnTo>
                  <a:lnTo>
                    <a:pt x="41632" y="33958"/>
                  </a:lnTo>
                  <a:lnTo>
                    <a:pt x="41672" y="33958"/>
                  </a:lnTo>
                  <a:lnTo>
                    <a:pt x="52248" y="27914"/>
                  </a:lnTo>
                  <a:lnTo>
                    <a:pt x="26920" y="66126"/>
                  </a:lnTo>
                  <a:lnTo>
                    <a:pt x="16939" y="73164"/>
                  </a:lnTo>
                  <a:lnTo>
                    <a:pt x="68352" y="93363"/>
                  </a:lnTo>
                  <a:lnTo>
                    <a:pt x="61752" y="64217"/>
                  </a:lnTo>
                  <a:lnTo>
                    <a:pt x="67040" y="41473"/>
                  </a:lnTo>
                  <a:lnTo>
                    <a:pt x="95311" y="42745"/>
                  </a:lnTo>
                  <a:lnTo>
                    <a:pt x="95351" y="42109"/>
                  </a:lnTo>
                  <a:lnTo>
                    <a:pt x="67199" y="40837"/>
                  </a:lnTo>
                  <a:lnTo>
                    <a:pt x="76424" y="1233"/>
                  </a:lnTo>
                  <a:lnTo>
                    <a:pt x="76702" y="398"/>
                  </a:lnTo>
                  <a:lnTo>
                    <a:pt x="76702" y="398"/>
                  </a:lnTo>
                  <a:lnTo>
                    <a:pt x="76583" y="477"/>
                  </a:lnTo>
                  <a:lnTo>
                    <a:pt x="76583" y="477"/>
                  </a:lnTo>
                  <a:lnTo>
                    <a:pt x="7670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3" name="Google Shape;4633;p130"/>
            <p:cNvSpPr/>
            <p:nvPr/>
          </p:nvSpPr>
          <p:spPr>
            <a:xfrm>
              <a:off x="1620050" y="3054325"/>
              <a:ext cx="1676025" cy="2386775"/>
            </a:xfrm>
            <a:custGeom>
              <a:avLst/>
              <a:gdLst/>
              <a:ahLst/>
              <a:cxnLst/>
              <a:rect l="l" t="t" r="r" b="b"/>
              <a:pathLst>
                <a:path w="67041" h="95471" extrusionOk="0">
                  <a:moveTo>
                    <a:pt x="10140" y="3778"/>
                  </a:moveTo>
                  <a:lnTo>
                    <a:pt x="14673" y="59923"/>
                  </a:lnTo>
                  <a:lnTo>
                    <a:pt x="717" y="48869"/>
                  </a:lnTo>
                  <a:lnTo>
                    <a:pt x="10140" y="3778"/>
                  </a:lnTo>
                  <a:close/>
                  <a:moveTo>
                    <a:pt x="40360" y="37178"/>
                  </a:moveTo>
                  <a:lnTo>
                    <a:pt x="59645" y="66722"/>
                  </a:lnTo>
                  <a:lnTo>
                    <a:pt x="26443" y="68829"/>
                  </a:lnTo>
                  <a:lnTo>
                    <a:pt x="26443" y="68829"/>
                  </a:lnTo>
                  <a:lnTo>
                    <a:pt x="40360" y="37178"/>
                  </a:lnTo>
                  <a:close/>
                  <a:moveTo>
                    <a:pt x="1472" y="50260"/>
                  </a:moveTo>
                  <a:lnTo>
                    <a:pt x="14753" y="60758"/>
                  </a:lnTo>
                  <a:lnTo>
                    <a:pt x="15866" y="74476"/>
                  </a:lnTo>
                  <a:lnTo>
                    <a:pt x="15866" y="74476"/>
                  </a:lnTo>
                  <a:lnTo>
                    <a:pt x="1472" y="50260"/>
                  </a:lnTo>
                  <a:close/>
                  <a:moveTo>
                    <a:pt x="10299" y="0"/>
                  </a:moveTo>
                  <a:lnTo>
                    <a:pt x="10260" y="80"/>
                  </a:lnTo>
                  <a:lnTo>
                    <a:pt x="1" y="49147"/>
                  </a:lnTo>
                  <a:lnTo>
                    <a:pt x="80" y="49187"/>
                  </a:lnTo>
                  <a:lnTo>
                    <a:pt x="16741" y="77180"/>
                  </a:lnTo>
                  <a:lnTo>
                    <a:pt x="15429" y="61314"/>
                  </a:lnTo>
                  <a:lnTo>
                    <a:pt x="25051" y="68909"/>
                  </a:lnTo>
                  <a:lnTo>
                    <a:pt x="24773" y="68909"/>
                  </a:lnTo>
                  <a:lnTo>
                    <a:pt x="66683" y="95471"/>
                  </a:lnTo>
                  <a:lnTo>
                    <a:pt x="67041" y="94954"/>
                  </a:lnTo>
                  <a:lnTo>
                    <a:pt x="26801" y="69426"/>
                  </a:lnTo>
                  <a:lnTo>
                    <a:pt x="60758" y="67318"/>
                  </a:lnTo>
                  <a:lnTo>
                    <a:pt x="40241" y="35826"/>
                  </a:lnTo>
                  <a:lnTo>
                    <a:pt x="25807" y="68670"/>
                  </a:lnTo>
                  <a:lnTo>
                    <a:pt x="15389" y="60440"/>
                  </a:lnTo>
                  <a:lnTo>
                    <a:pt x="10458" y="80"/>
                  </a:lnTo>
                  <a:lnTo>
                    <a:pt x="10458" y="40"/>
                  </a:lnTo>
                  <a:lnTo>
                    <a:pt x="10379" y="0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4" name="Google Shape;4634;p130"/>
            <p:cNvSpPr/>
            <p:nvPr/>
          </p:nvSpPr>
          <p:spPr>
            <a:xfrm>
              <a:off x="2866625" y="3743200"/>
              <a:ext cx="100425" cy="100425"/>
            </a:xfrm>
            <a:custGeom>
              <a:avLst/>
              <a:gdLst/>
              <a:ahLst/>
              <a:cxnLst/>
              <a:rect l="l" t="t" r="r" b="b"/>
              <a:pathLst>
                <a:path w="4017" h="4017" extrusionOk="0">
                  <a:moveTo>
                    <a:pt x="1750" y="1"/>
                  </a:moveTo>
                  <a:lnTo>
                    <a:pt x="1392" y="80"/>
                  </a:lnTo>
                  <a:lnTo>
                    <a:pt x="1034" y="239"/>
                  </a:lnTo>
                  <a:lnTo>
                    <a:pt x="716" y="438"/>
                  </a:lnTo>
                  <a:lnTo>
                    <a:pt x="438" y="716"/>
                  </a:lnTo>
                  <a:lnTo>
                    <a:pt x="239" y="1074"/>
                  </a:lnTo>
                  <a:lnTo>
                    <a:pt x="80" y="1432"/>
                  </a:lnTo>
                  <a:lnTo>
                    <a:pt x="0" y="1830"/>
                  </a:lnTo>
                  <a:lnTo>
                    <a:pt x="0" y="2227"/>
                  </a:lnTo>
                  <a:lnTo>
                    <a:pt x="80" y="2625"/>
                  </a:lnTo>
                  <a:lnTo>
                    <a:pt x="239" y="2983"/>
                  </a:lnTo>
                  <a:lnTo>
                    <a:pt x="477" y="3301"/>
                  </a:lnTo>
                  <a:lnTo>
                    <a:pt x="756" y="3579"/>
                  </a:lnTo>
                  <a:lnTo>
                    <a:pt x="1074" y="3778"/>
                  </a:lnTo>
                  <a:lnTo>
                    <a:pt x="1471" y="3937"/>
                  </a:lnTo>
                  <a:lnTo>
                    <a:pt x="1869" y="4017"/>
                  </a:lnTo>
                  <a:lnTo>
                    <a:pt x="2267" y="4017"/>
                  </a:lnTo>
                  <a:lnTo>
                    <a:pt x="2625" y="3937"/>
                  </a:lnTo>
                  <a:lnTo>
                    <a:pt x="2982" y="3778"/>
                  </a:lnTo>
                  <a:lnTo>
                    <a:pt x="3301" y="3540"/>
                  </a:lnTo>
                  <a:lnTo>
                    <a:pt x="3579" y="3261"/>
                  </a:lnTo>
                  <a:lnTo>
                    <a:pt x="3817" y="2943"/>
                  </a:lnTo>
                  <a:lnTo>
                    <a:pt x="3937" y="2545"/>
                  </a:lnTo>
                  <a:lnTo>
                    <a:pt x="4016" y="2148"/>
                  </a:lnTo>
                  <a:lnTo>
                    <a:pt x="4016" y="1750"/>
                  </a:lnTo>
                  <a:lnTo>
                    <a:pt x="3937" y="1392"/>
                  </a:lnTo>
                  <a:lnTo>
                    <a:pt x="3778" y="1035"/>
                  </a:lnTo>
                  <a:lnTo>
                    <a:pt x="3539" y="716"/>
                  </a:lnTo>
                  <a:lnTo>
                    <a:pt x="3261" y="438"/>
                  </a:lnTo>
                  <a:lnTo>
                    <a:pt x="2943" y="199"/>
                  </a:lnTo>
                  <a:lnTo>
                    <a:pt x="258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5" name="Google Shape;4635;p130"/>
            <p:cNvSpPr/>
            <p:nvPr/>
          </p:nvSpPr>
          <p:spPr>
            <a:xfrm>
              <a:off x="3896475" y="4102075"/>
              <a:ext cx="168025" cy="168000"/>
            </a:xfrm>
            <a:custGeom>
              <a:avLst/>
              <a:gdLst/>
              <a:ahLst/>
              <a:cxnLst/>
              <a:rect l="l" t="t" r="r" b="b"/>
              <a:pathLst>
                <a:path w="6721" h="6720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8" y="278"/>
                  </a:lnTo>
                  <a:lnTo>
                    <a:pt x="1710" y="398"/>
                  </a:lnTo>
                  <a:lnTo>
                    <a:pt x="1472" y="596"/>
                  </a:lnTo>
                  <a:lnTo>
                    <a:pt x="1193" y="795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7" y="1511"/>
                  </a:lnTo>
                  <a:lnTo>
                    <a:pt x="398" y="1789"/>
                  </a:lnTo>
                  <a:lnTo>
                    <a:pt x="239" y="2107"/>
                  </a:lnTo>
                  <a:lnTo>
                    <a:pt x="120" y="2426"/>
                  </a:lnTo>
                  <a:lnTo>
                    <a:pt x="40" y="2783"/>
                  </a:lnTo>
                  <a:lnTo>
                    <a:pt x="0" y="3102"/>
                  </a:lnTo>
                  <a:lnTo>
                    <a:pt x="0" y="3420"/>
                  </a:lnTo>
                  <a:lnTo>
                    <a:pt x="40" y="3778"/>
                  </a:lnTo>
                  <a:lnTo>
                    <a:pt x="80" y="4096"/>
                  </a:lnTo>
                  <a:lnTo>
                    <a:pt x="159" y="4414"/>
                  </a:lnTo>
                  <a:lnTo>
                    <a:pt x="279" y="4692"/>
                  </a:lnTo>
                  <a:lnTo>
                    <a:pt x="438" y="4970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4" y="5766"/>
                  </a:lnTo>
                  <a:lnTo>
                    <a:pt x="1233" y="5964"/>
                  </a:lnTo>
                  <a:lnTo>
                    <a:pt x="1511" y="6163"/>
                  </a:lnTo>
                  <a:lnTo>
                    <a:pt x="1790" y="6322"/>
                  </a:lnTo>
                  <a:lnTo>
                    <a:pt x="2108" y="6481"/>
                  </a:lnTo>
                  <a:lnTo>
                    <a:pt x="2426" y="6601"/>
                  </a:lnTo>
                  <a:lnTo>
                    <a:pt x="2784" y="6680"/>
                  </a:lnTo>
                  <a:lnTo>
                    <a:pt x="3102" y="6720"/>
                  </a:lnTo>
                  <a:lnTo>
                    <a:pt x="3420" y="6720"/>
                  </a:lnTo>
                  <a:lnTo>
                    <a:pt x="3778" y="6680"/>
                  </a:lnTo>
                  <a:lnTo>
                    <a:pt x="4096" y="6640"/>
                  </a:lnTo>
                  <a:lnTo>
                    <a:pt x="4414" y="6561"/>
                  </a:lnTo>
                  <a:lnTo>
                    <a:pt x="4692" y="6442"/>
                  </a:lnTo>
                  <a:lnTo>
                    <a:pt x="5010" y="6283"/>
                  </a:lnTo>
                  <a:lnTo>
                    <a:pt x="5249" y="6124"/>
                  </a:lnTo>
                  <a:lnTo>
                    <a:pt x="5527" y="5925"/>
                  </a:lnTo>
                  <a:lnTo>
                    <a:pt x="5766" y="572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23" y="4931"/>
                  </a:lnTo>
                  <a:lnTo>
                    <a:pt x="6482" y="4613"/>
                  </a:lnTo>
                  <a:lnTo>
                    <a:pt x="6601" y="4294"/>
                  </a:lnTo>
                  <a:lnTo>
                    <a:pt x="6680" y="3937"/>
                  </a:lnTo>
                  <a:lnTo>
                    <a:pt x="6720" y="3618"/>
                  </a:lnTo>
                  <a:lnTo>
                    <a:pt x="6720" y="3261"/>
                  </a:lnTo>
                  <a:lnTo>
                    <a:pt x="6680" y="2942"/>
                  </a:lnTo>
                  <a:lnTo>
                    <a:pt x="6641" y="2624"/>
                  </a:lnTo>
                  <a:lnTo>
                    <a:pt x="6561" y="2306"/>
                  </a:lnTo>
                  <a:lnTo>
                    <a:pt x="6442" y="202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5" y="1193"/>
                  </a:lnTo>
                  <a:lnTo>
                    <a:pt x="5726" y="954"/>
                  </a:lnTo>
                  <a:lnTo>
                    <a:pt x="5488" y="756"/>
                  </a:lnTo>
                  <a:lnTo>
                    <a:pt x="5209" y="557"/>
                  </a:lnTo>
                  <a:lnTo>
                    <a:pt x="4931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6" name="Google Shape;4636;p130"/>
            <p:cNvSpPr/>
            <p:nvPr/>
          </p:nvSpPr>
          <p:spPr>
            <a:xfrm>
              <a:off x="3261275" y="5409275"/>
              <a:ext cx="67600" cy="67600"/>
            </a:xfrm>
            <a:custGeom>
              <a:avLst/>
              <a:gdLst/>
              <a:ahLst/>
              <a:cxnLst/>
              <a:rect l="l" t="t" r="r" b="b"/>
              <a:pathLst>
                <a:path w="2704" h="2704" extrusionOk="0">
                  <a:moveTo>
                    <a:pt x="1431" y="0"/>
                  </a:moveTo>
                  <a:lnTo>
                    <a:pt x="1193" y="40"/>
                  </a:lnTo>
                  <a:lnTo>
                    <a:pt x="915" y="80"/>
                  </a:lnTo>
                  <a:lnTo>
                    <a:pt x="676" y="199"/>
                  </a:lnTo>
                  <a:lnTo>
                    <a:pt x="477" y="318"/>
                  </a:lnTo>
                  <a:lnTo>
                    <a:pt x="278" y="517"/>
                  </a:lnTo>
                  <a:lnTo>
                    <a:pt x="159" y="756"/>
                  </a:lnTo>
                  <a:lnTo>
                    <a:pt x="40" y="994"/>
                  </a:lnTo>
                  <a:lnTo>
                    <a:pt x="0" y="1273"/>
                  </a:lnTo>
                  <a:lnTo>
                    <a:pt x="0" y="1511"/>
                  </a:lnTo>
                  <a:lnTo>
                    <a:pt x="80" y="1789"/>
                  </a:lnTo>
                  <a:lnTo>
                    <a:pt x="159" y="2028"/>
                  </a:lnTo>
                  <a:lnTo>
                    <a:pt x="318" y="2227"/>
                  </a:lnTo>
                  <a:lnTo>
                    <a:pt x="517" y="2426"/>
                  </a:lnTo>
                  <a:lnTo>
                    <a:pt x="716" y="2545"/>
                  </a:lnTo>
                  <a:lnTo>
                    <a:pt x="954" y="2664"/>
                  </a:lnTo>
                  <a:lnTo>
                    <a:pt x="1233" y="2704"/>
                  </a:lnTo>
                  <a:lnTo>
                    <a:pt x="1511" y="2704"/>
                  </a:lnTo>
                  <a:lnTo>
                    <a:pt x="1750" y="2624"/>
                  </a:lnTo>
                  <a:lnTo>
                    <a:pt x="1988" y="2545"/>
                  </a:lnTo>
                  <a:lnTo>
                    <a:pt x="2227" y="2386"/>
                  </a:lnTo>
                  <a:lnTo>
                    <a:pt x="2386" y="2187"/>
                  </a:lnTo>
                  <a:lnTo>
                    <a:pt x="2545" y="1988"/>
                  </a:lnTo>
                  <a:lnTo>
                    <a:pt x="2624" y="1750"/>
                  </a:lnTo>
                  <a:lnTo>
                    <a:pt x="2704" y="1471"/>
                  </a:lnTo>
                  <a:lnTo>
                    <a:pt x="2664" y="1193"/>
                  </a:lnTo>
                  <a:lnTo>
                    <a:pt x="2624" y="954"/>
                  </a:lnTo>
                  <a:lnTo>
                    <a:pt x="2505" y="716"/>
                  </a:lnTo>
                  <a:lnTo>
                    <a:pt x="2386" y="477"/>
                  </a:lnTo>
                  <a:lnTo>
                    <a:pt x="2187" y="318"/>
                  </a:lnTo>
                  <a:lnTo>
                    <a:pt x="1948" y="159"/>
                  </a:lnTo>
                  <a:lnTo>
                    <a:pt x="1710" y="80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7" name="Google Shape;4637;p130"/>
            <p:cNvSpPr/>
            <p:nvPr/>
          </p:nvSpPr>
          <p:spPr>
            <a:xfrm>
              <a:off x="4049550" y="495200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546" y="0"/>
                  </a:moveTo>
                  <a:lnTo>
                    <a:pt x="2068" y="40"/>
                  </a:lnTo>
                  <a:lnTo>
                    <a:pt x="1631" y="120"/>
                  </a:lnTo>
                  <a:lnTo>
                    <a:pt x="1194" y="318"/>
                  </a:lnTo>
                  <a:lnTo>
                    <a:pt x="836" y="557"/>
                  </a:lnTo>
                  <a:lnTo>
                    <a:pt x="518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1" y="1949"/>
                  </a:lnTo>
                  <a:lnTo>
                    <a:pt x="1" y="2187"/>
                  </a:lnTo>
                  <a:lnTo>
                    <a:pt x="1" y="2625"/>
                  </a:lnTo>
                  <a:lnTo>
                    <a:pt x="120" y="3102"/>
                  </a:lnTo>
                  <a:lnTo>
                    <a:pt x="279" y="3499"/>
                  </a:lnTo>
                  <a:lnTo>
                    <a:pt x="557" y="3857"/>
                  </a:lnTo>
                  <a:lnTo>
                    <a:pt x="876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1" y="4613"/>
                  </a:lnTo>
                  <a:lnTo>
                    <a:pt x="1949" y="4692"/>
                  </a:lnTo>
                  <a:lnTo>
                    <a:pt x="2625" y="4692"/>
                  </a:lnTo>
                  <a:lnTo>
                    <a:pt x="3063" y="4613"/>
                  </a:lnTo>
                  <a:lnTo>
                    <a:pt x="3500" y="4414"/>
                  </a:lnTo>
                  <a:lnTo>
                    <a:pt x="3858" y="4175"/>
                  </a:lnTo>
                  <a:lnTo>
                    <a:pt x="4176" y="3817"/>
                  </a:lnTo>
                  <a:lnTo>
                    <a:pt x="4454" y="3460"/>
                  </a:lnTo>
                  <a:lnTo>
                    <a:pt x="4534" y="3221"/>
                  </a:lnTo>
                  <a:lnTo>
                    <a:pt x="4613" y="3022"/>
                  </a:lnTo>
                  <a:lnTo>
                    <a:pt x="4653" y="278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574" y="1631"/>
                  </a:lnTo>
                  <a:lnTo>
                    <a:pt x="4414" y="1233"/>
                  </a:lnTo>
                  <a:lnTo>
                    <a:pt x="413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2" y="159"/>
                  </a:lnTo>
                  <a:lnTo>
                    <a:pt x="2983" y="8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8" name="Google Shape;4638;p130"/>
            <p:cNvSpPr/>
            <p:nvPr/>
          </p:nvSpPr>
          <p:spPr>
            <a:xfrm>
              <a:off x="3039575" y="46498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56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8" y="1511"/>
                  </a:lnTo>
                  <a:lnTo>
                    <a:pt x="399" y="1790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1" y="3738"/>
                  </a:lnTo>
                  <a:lnTo>
                    <a:pt x="80" y="4056"/>
                  </a:lnTo>
                  <a:lnTo>
                    <a:pt x="160" y="4374"/>
                  </a:lnTo>
                  <a:lnTo>
                    <a:pt x="279" y="4692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5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790" y="6323"/>
                  </a:lnTo>
                  <a:lnTo>
                    <a:pt x="2108" y="6482"/>
                  </a:lnTo>
                  <a:lnTo>
                    <a:pt x="2426" y="6561"/>
                  </a:lnTo>
                  <a:lnTo>
                    <a:pt x="2784" y="6641"/>
                  </a:lnTo>
                  <a:lnTo>
                    <a:pt x="3102" y="6681"/>
                  </a:lnTo>
                  <a:lnTo>
                    <a:pt x="3460" y="6720"/>
                  </a:lnTo>
                  <a:lnTo>
                    <a:pt x="3778" y="6681"/>
                  </a:lnTo>
                  <a:lnTo>
                    <a:pt x="4097" y="6641"/>
                  </a:lnTo>
                  <a:lnTo>
                    <a:pt x="4415" y="6561"/>
                  </a:lnTo>
                  <a:lnTo>
                    <a:pt x="4693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55"/>
                  </a:lnTo>
                  <a:lnTo>
                    <a:pt x="6681" y="3937"/>
                  </a:lnTo>
                  <a:lnTo>
                    <a:pt x="6721" y="3619"/>
                  </a:lnTo>
                  <a:lnTo>
                    <a:pt x="6721" y="3261"/>
                  </a:lnTo>
                  <a:lnTo>
                    <a:pt x="6721" y="2943"/>
                  </a:lnTo>
                  <a:lnTo>
                    <a:pt x="6641" y="2625"/>
                  </a:lnTo>
                  <a:lnTo>
                    <a:pt x="6562" y="2307"/>
                  </a:lnTo>
                  <a:lnTo>
                    <a:pt x="6443" y="198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6" y="1193"/>
                  </a:lnTo>
                  <a:lnTo>
                    <a:pt x="5727" y="955"/>
                  </a:lnTo>
                  <a:lnTo>
                    <a:pt x="5488" y="716"/>
                  </a:lnTo>
                  <a:lnTo>
                    <a:pt x="5210" y="517"/>
                  </a:lnTo>
                  <a:lnTo>
                    <a:pt x="4932" y="358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9" name="Google Shape;4639;p130"/>
            <p:cNvSpPr/>
            <p:nvPr/>
          </p:nvSpPr>
          <p:spPr>
            <a:xfrm>
              <a:off x="1572350" y="4220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1"/>
                  </a:moveTo>
                  <a:lnTo>
                    <a:pt x="1631" y="80"/>
                  </a:lnTo>
                  <a:lnTo>
                    <a:pt x="1193" y="279"/>
                  </a:lnTo>
                  <a:lnTo>
                    <a:pt x="835" y="518"/>
                  </a:lnTo>
                  <a:lnTo>
                    <a:pt x="517" y="876"/>
                  </a:lnTo>
                  <a:lnTo>
                    <a:pt x="279" y="1233"/>
                  </a:lnTo>
                  <a:lnTo>
                    <a:pt x="159" y="1472"/>
                  </a:lnTo>
                  <a:lnTo>
                    <a:pt x="80" y="1671"/>
                  </a:lnTo>
                  <a:lnTo>
                    <a:pt x="40" y="1909"/>
                  </a:lnTo>
                  <a:lnTo>
                    <a:pt x="0" y="2148"/>
                  </a:lnTo>
                  <a:lnTo>
                    <a:pt x="0" y="2625"/>
                  </a:lnTo>
                  <a:lnTo>
                    <a:pt x="120" y="3063"/>
                  </a:lnTo>
                  <a:lnTo>
                    <a:pt x="279" y="3460"/>
                  </a:lnTo>
                  <a:lnTo>
                    <a:pt x="557" y="3858"/>
                  </a:lnTo>
                  <a:lnTo>
                    <a:pt x="875" y="4176"/>
                  </a:lnTo>
                  <a:lnTo>
                    <a:pt x="1273" y="441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53"/>
                  </a:lnTo>
                  <a:lnTo>
                    <a:pt x="2187" y="4693"/>
                  </a:lnTo>
                  <a:lnTo>
                    <a:pt x="2625" y="4693"/>
                  </a:lnTo>
                  <a:lnTo>
                    <a:pt x="3102" y="4574"/>
                  </a:lnTo>
                  <a:lnTo>
                    <a:pt x="3499" y="4375"/>
                  </a:lnTo>
                  <a:lnTo>
                    <a:pt x="3857" y="4136"/>
                  </a:lnTo>
                  <a:lnTo>
                    <a:pt x="4175" y="3818"/>
                  </a:lnTo>
                  <a:lnTo>
                    <a:pt x="4454" y="3420"/>
                  </a:lnTo>
                  <a:lnTo>
                    <a:pt x="4533" y="3222"/>
                  </a:lnTo>
                  <a:lnTo>
                    <a:pt x="4613" y="2983"/>
                  </a:lnTo>
                  <a:lnTo>
                    <a:pt x="4653" y="2744"/>
                  </a:lnTo>
                  <a:lnTo>
                    <a:pt x="4692" y="2506"/>
                  </a:lnTo>
                  <a:lnTo>
                    <a:pt x="4692" y="2068"/>
                  </a:lnTo>
                  <a:lnTo>
                    <a:pt x="4573" y="1591"/>
                  </a:lnTo>
                  <a:lnTo>
                    <a:pt x="4414" y="1194"/>
                  </a:lnTo>
                  <a:lnTo>
                    <a:pt x="4175" y="836"/>
                  </a:lnTo>
                  <a:lnTo>
                    <a:pt x="3817" y="518"/>
                  </a:lnTo>
                  <a:lnTo>
                    <a:pt x="3460" y="239"/>
                  </a:lnTo>
                  <a:lnTo>
                    <a:pt x="3221" y="160"/>
                  </a:lnTo>
                  <a:lnTo>
                    <a:pt x="2982" y="8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0" name="Google Shape;4640;p130"/>
            <p:cNvSpPr/>
            <p:nvPr/>
          </p:nvSpPr>
          <p:spPr>
            <a:xfrm>
              <a:off x="1968975" y="4893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0"/>
                  </a:moveTo>
                  <a:lnTo>
                    <a:pt x="1631" y="120"/>
                  </a:lnTo>
                  <a:lnTo>
                    <a:pt x="1233" y="279"/>
                  </a:lnTo>
                  <a:lnTo>
                    <a:pt x="836" y="557"/>
                  </a:lnTo>
                  <a:lnTo>
                    <a:pt x="517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0" y="1949"/>
                  </a:lnTo>
                  <a:lnTo>
                    <a:pt x="1" y="2187"/>
                  </a:lnTo>
                  <a:lnTo>
                    <a:pt x="40" y="2625"/>
                  </a:lnTo>
                  <a:lnTo>
                    <a:pt x="120" y="3062"/>
                  </a:lnTo>
                  <a:lnTo>
                    <a:pt x="319" y="3499"/>
                  </a:lnTo>
                  <a:lnTo>
                    <a:pt x="557" y="3857"/>
                  </a:lnTo>
                  <a:lnTo>
                    <a:pt x="875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0" y="4613"/>
                  </a:lnTo>
                  <a:lnTo>
                    <a:pt x="1949" y="4652"/>
                  </a:lnTo>
                  <a:lnTo>
                    <a:pt x="2188" y="4692"/>
                  </a:lnTo>
                  <a:lnTo>
                    <a:pt x="2625" y="4692"/>
                  </a:lnTo>
                  <a:lnTo>
                    <a:pt x="3102" y="4573"/>
                  </a:lnTo>
                  <a:lnTo>
                    <a:pt x="3500" y="4414"/>
                  </a:lnTo>
                  <a:lnTo>
                    <a:pt x="3858" y="4136"/>
                  </a:lnTo>
                  <a:lnTo>
                    <a:pt x="4176" y="3817"/>
                  </a:lnTo>
                  <a:lnTo>
                    <a:pt x="4454" y="3420"/>
                  </a:lnTo>
                  <a:lnTo>
                    <a:pt x="4534" y="3221"/>
                  </a:lnTo>
                  <a:lnTo>
                    <a:pt x="4613" y="2982"/>
                  </a:lnTo>
                  <a:lnTo>
                    <a:pt x="4693" y="274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193"/>
                  </a:lnTo>
                  <a:lnTo>
                    <a:pt x="417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1" y="159"/>
                  </a:lnTo>
                  <a:lnTo>
                    <a:pt x="3023" y="80"/>
                  </a:lnTo>
                  <a:lnTo>
                    <a:pt x="2784" y="40"/>
                  </a:lnTo>
                  <a:lnTo>
                    <a:pt x="2545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1" name="Google Shape;4641;p130"/>
            <p:cNvSpPr/>
            <p:nvPr/>
          </p:nvSpPr>
          <p:spPr>
            <a:xfrm>
              <a:off x="2182700" y="46985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83" y="1"/>
                  </a:moveTo>
                  <a:lnTo>
                    <a:pt x="2625" y="80"/>
                  </a:lnTo>
                  <a:lnTo>
                    <a:pt x="2347" y="160"/>
                  </a:lnTo>
                  <a:lnTo>
                    <a:pt x="2028" y="279"/>
                  </a:lnTo>
                  <a:lnTo>
                    <a:pt x="1750" y="398"/>
                  </a:lnTo>
                  <a:lnTo>
                    <a:pt x="1472" y="597"/>
                  </a:lnTo>
                  <a:lnTo>
                    <a:pt x="1193" y="796"/>
                  </a:lnTo>
                  <a:lnTo>
                    <a:pt x="955" y="995"/>
                  </a:lnTo>
                  <a:lnTo>
                    <a:pt x="756" y="1233"/>
                  </a:lnTo>
                  <a:lnTo>
                    <a:pt x="557" y="1512"/>
                  </a:lnTo>
                  <a:lnTo>
                    <a:pt x="398" y="1790"/>
                  </a:lnTo>
                  <a:lnTo>
                    <a:pt x="23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0" y="3738"/>
                  </a:lnTo>
                  <a:lnTo>
                    <a:pt x="80" y="4096"/>
                  </a:lnTo>
                  <a:lnTo>
                    <a:pt x="160" y="4375"/>
                  </a:lnTo>
                  <a:lnTo>
                    <a:pt x="279" y="4693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8"/>
                  </a:lnTo>
                  <a:lnTo>
                    <a:pt x="1034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830" y="6323"/>
                  </a:lnTo>
                  <a:lnTo>
                    <a:pt x="2108" y="6482"/>
                  </a:lnTo>
                  <a:lnTo>
                    <a:pt x="2466" y="6601"/>
                  </a:lnTo>
                  <a:lnTo>
                    <a:pt x="2784" y="6641"/>
                  </a:lnTo>
                  <a:lnTo>
                    <a:pt x="3102" y="6721"/>
                  </a:lnTo>
                  <a:lnTo>
                    <a:pt x="3460" y="6721"/>
                  </a:lnTo>
                  <a:lnTo>
                    <a:pt x="3778" y="6681"/>
                  </a:lnTo>
                  <a:lnTo>
                    <a:pt x="4096" y="6641"/>
                  </a:lnTo>
                  <a:lnTo>
                    <a:pt x="4414" y="6562"/>
                  </a:lnTo>
                  <a:lnTo>
                    <a:pt x="4732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6" y="5687"/>
                  </a:lnTo>
                  <a:lnTo>
                    <a:pt x="6005" y="5448"/>
                  </a:lnTo>
                  <a:lnTo>
                    <a:pt x="6204" y="5210"/>
                  </a:lnTo>
                  <a:lnTo>
                    <a:pt x="6363" y="4892"/>
                  </a:lnTo>
                  <a:lnTo>
                    <a:pt x="6482" y="4613"/>
                  </a:lnTo>
                  <a:lnTo>
                    <a:pt x="6601" y="4255"/>
                  </a:lnTo>
                  <a:lnTo>
                    <a:pt x="6681" y="3937"/>
                  </a:lnTo>
                  <a:lnTo>
                    <a:pt x="6720" y="3619"/>
                  </a:lnTo>
                  <a:lnTo>
                    <a:pt x="6720" y="3261"/>
                  </a:lnTo>
                  <a:lnTo>
                    <a:pt x="6720" y="2943"/>
                  </a:lnTo>
                  <a:lnTo>
                    <a:pt x="6641" y="2625"/>
                  </a:lnTo>
                  <a:lnTo>
                    <a:pt x="6561" y="2307"/>
                  </a:lnTo>
                  <a:lnTo>
                    <a:pt x="6442" y="1989"/>
                  </a:lnTo>
                  <a:lnTo>
                    <a:pt x="6323" y="1711"/>
                  </a:lnTo>
                  <a:lnTo>
                    <a:pt x="6124" y="1432"/>
                  </a:lnTo>
                  <a:lnTo>
                    <a:pt x="5965" y="1194"/>
                  </a:lnTo>
                  <a:lnTo>
                    <a:pt x="5726" y="955"/>
                  </a:lnTo>
                  <a:lnTo>
                    <a:pt x="5488" y="716"/>
                  </a:lnTo>
                  <a:lnTo>
                    <a:pt x="5209" y="557"/>
                  </a:lnTo>
                  <a:lnTo>
                    <a:pt x="4931" y="359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77" y="40"/>
                  </a:lnTo>
                  <a:lnTo>
                    <a:pt x="361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2" name="Google Shape;4642;p130"/>
            <p:cNvSpPr/>
            <p:nvPr/>
          </p:nvSpPr>
          <p:spPr>
            <a:xfrm>
              <a:off x="3068425" y="4078200"/>
              <a:ext cx="139175" cy="140200"/>
            </a:xfrm>
            <a:custGeom>
              <a:avLst/>
              <a:gdLst/>
              <a:ahLst/>
              <a:cxnLst/>
              <a:rect l="l" t="t" r="r" b="b"/>
              <a:pathLst>
                <a:path w="5567" h="5608" extrusionOk="0">
                  <a:moveTo>
                    <a:pt x="2704" y="1"/>
                  </a:moveTo>
                  <a:lnTo>
                    <a:pt x="2426" y="40"/>
                  </a:lnTo>
                  <a:lnTo>
                    <a:pt x="2187" y="80"/>
                  </a:lnTo>
                  <a:lnTo>
                    <a:pt x="1909" y="160"/>
                  </a:lnTo>
                  <a:lnTo>
                    <a:pt x="1670" y="239"/>
                  </a:lnTo>
                  <a:lnTo>
                    <a:pt x="1432" y="359"/>
                  </a:lnTo>
                  <a:lnTo>
                    <a:pt x="1193" y="518"/>
                  </a:lnTo>
                  <a:lnTo>
                    <a:pt x="994" y="677"/>
                  </a:lnTo>
                  <a:lnTo>
                    <a:pt x="795" y="836"/>
                  </a:lnTo>
                  <a:lnTo>
                    <a:pt x="597" y="1035"/>
                  </a:lnTo>
                  <a:lnTo>
                    <a:pt x="437" y="1273"/>
                  </a:lnTo>
                  <a:lnTo>
                    <a:pt x="318" y="1512"/>
                  </a:lnTo>
                  <a:lnTo>
                    <a:pt x="199" y="1750"/>
                  </a:lnTo>
                  <a:lnTo>
                    <a:pt x="8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42"/>
                  </a:lnTo>
                  <a:lnTo>
                    <a:pt x="40" y="3420"/>
                  </a:lnTo>
                  <a:lnTo>
                    <a:pt x="119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375"/>
                  </a:lnTo>
                  <a:lnTo>
                    <a:pt x="636" y="4613"/>
                  </a:lnTo>
                  <a:lnTo>
                    <a:pt x="835" y="4812"/>
                  </a:lnTo>
                  <a:lnTo>
                    <a:pt x="1034" y="4971"/>
                  </a:lnTo>
                  <a:lnTo>
                    <a:pt x="1233" y="5130"/>
                  </a:lnTo>
                  <a:lnTo>
                    <a:pt x="1471" y="5289"/>
                  </a:lnTo>
                  <a:lnTo>
                    <a:pt x="1750" y="5408"/>
                  </a:lnTo>
                  <a:lnTo>
                    <a:pt x="2028" y="5488"/>
                  </a:lnTo>
                  <a:lnTo>
                    <a:pt x="2306" y="5568"/>
                  </a:lnTo>
                  <a:lnTo>
                    <a:pt x="2585" y="5607"/>
                  </a:lnTo>
                  <a:lnTo>
                    <a:pt x="2863" y="5607"/>
                  </a:lnTo>
                  <a:lnTo>
                    <a:pt x="3102" y="5568"/>
                  </a:lnTo>
                  <a:lnTo>
                    <a:pt x="3380" y="5528"/>
                  </a:lnTo>
                  <a:lnTo>
                    <a:pt x="3658" y="5448"/>
                  </a:lnTo>
                  <a:lnTo>
                    <a:pt x="3897" y="5369"/>
                  </a:lnTo>
                  <a:lnTo>
                    <a:pt x="4135" y="5249"/>
                  </a:lnTo>
                  <a:lnTo>
                    <a:pt x="4374" y="5090"/>
                  </a:lnTo>
                  <a:lnTo>
                    <a:pt x="4573" y="4931"/>
                  </a:lnTo>
                  <a:lnTo>
                    <a:pt x="4772" y="4772"/>
                  </a:lnTo>
                  <a:lnTo>
                    <a:pt x="4970" y="4573"/>
                  </a:lnTo>
                  <a:lnTo>
                    <a:pt x="5129" y="4335"/>
                  </a:lnTo>
                  <a:lnTo>
                    <a:pt x="5249" y="4096"/>
                  </a:lnTo>
                  <a:lnTo>
                    <a:pt x="5368" y="3858"/>
                  </a:lnTo>
                  <a:lnTo>
                    <a:pt x="5448" y="3579"/>
                  </a:lnTo>
                  <a:lnTo>
                    <a:pt x="5527" y="3301"/>
                  </a:lnTo>
                  <a:lnTo>
                    <a:pt x="5567" y="3023"/>
                  </a:lnTo>
                  <a:lnTo>
                    <a:pt x="5567" y="2744"/>
                  </a:lnTo>
                  <a:lnTo>
                    <a:pt x="5567" y="2466"/>
                  </a:lnTo>
                  <a:lnTo>
                    <a:pt x="5487" y="2188"/>
                  </a:lnTo>
                  <a:lnTo>
                    <a:pt x="5448" y="1949"/>
                  </a:lnTo>
                  <a:lnTo>
                    <a:pt x="5328" y="1711"/>
                  </a:lnTo>
                  <a:lnTo>
                    <a:pt x="5209" y="1432"/>
                  </a:lnTo>
                  <a:lnTo>
                    <a:pt x="5090" y="1233"/>
                  </a:lnTo>
                  <a:lnTo>
                    <a:pt x="4931" y="995"/>
                  </a:lnTo>
                  <a:lnTo>
                    <a:pt x="4732" y="796"/>
                  </a:lnTo>
                  <a:lnTo>
                    <a:pt x="4533" y="637"/>
                  </a:lnTo>
                  <a:lnTo>
                    <a:pt x="4294" y="478"/>
                  </a:lnTo>
                  <a:lnTo>
                    <a:pt x="4056" y="319"/>
                  </a:lnTo>
                  <a:lnTo>
                    <a:pt x="3817" y="200"/>
                  </a:lnTo>
                  <a:lnTo>
                    <a:pt x="3539" y="120"/>
                  </a:lnTo>
                  <a:lnTo>
                    <a:pt x="3261" y="40"/>
                  </a:lnTo>
                  <a:lnTo>
                    <a:pt x="2982" y="40"/>
                  </a:lnTo>
                  <a:lnTo>
                    <a:pt x="270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3" name="Google Shape;4643;p130"/>
            <p:cNvSpPr/>
            <p:nvPr/>
          </p:nvSpPr>
          <p:spPr>
            <a:xfrm>
              <a:off x="2567400" y="3906225"/>
              <a:ext cx="117325" cy="118325"/>
            </a:xfrm>
            <a:custGeom>
              <a:avLst/>
              <a:gdLst/>
              <a:ahLst/>
              <a:cxnLst/>
              <a:rect l="l" t="t" r="r" b="b"/>
              <a:pathLst>
                <a:path w="4693" h="4733" extrusionOk="0">
                  <a:moveTo>
                    <a:pt x="2546" y="1"/>
                  </a:moveTo>
                  <a:lnTo>
                    <a:pt x="2068" y="41"/>
                  </a:lnTo>
                  <a:lnTo>
                    <a:pt x="1631" y="120"/>
                  </a:lnTo>
                  <a:lnTo>
                    <a:pt x="1233" y="319"/>
                  </a:lnTo>
                  <a:lnTo>
                    <a:pt x="836" y="557"/>
                  </a:lnTo>
                  <a:lnTo>
                    <a:pt x="518" y="876"/>
                  </a:lnTo>
                  <a:lnTo>
                    <a:pt x="279" y="1273"/>
                  </a:lnTo>
                  <a:lnTo>
                    <a:pt x="160" y="1512"/>
                  </a:lnTo>
                  <a:lnTo>
                    <a:pt x="80" y="1711"/>
                  </a:lnTo>
                  <a:lnTo>
                    <a:pt x="40" y="1949"/>
                  </a:lnTo>
                  <a:lnTo>
                    <a:pt x="1" y="2188"/>
                  </a:lnTo>
                  <a:lnTo>
                    <a:pt x="40" y="2665"/>
                  </a:lnTo>
                  <a:lnTo>
                    <a:pt x="120" y="3102"/>
                  </a:lnTo>
                  <a:lnTo>
                    <a:pt x="319" y="3500"/>
                  </a:lnTo>
                  <a:lnTo>
                    <a:pt x="557" y="3898"/>
                  </a:lnTo>
                  <a:lnTo>
                    <a:pt x="875" y="4216"/>
                  </a:lnTo>
                  <a:lnTo>
                    <a:pt x="1273" y="445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93"/>
                  </a:lnTo>
                  <a:lnTo>
                    <a:pt x="2188" y="4733"/>
                  </a:lnTo>
                  <a:lnTo>
                    <a:pt x="2665" y="4693"/>
                  </a:lnTo>
                  <a:lnTo>
                    <a:pt x="3102" y="4613"/>
                  </a:lnTo>
                  <a:lnTo>
                    <a:pt x="3500" y="4414"/>
                  </a:lnTo>
                  <a:lnTo>
                    <a:pt x="3858" y="4176"/>
                  </a:lnTo>
                  <a:lnTo>
                    <a:pt x="4176" y="3858"/>
                  </a:lnTo>
                  <a:lnTo>
                    <a:pt x="4454" y="3460"/>
                  </a:lnTo>
                  <a:lnTo>
                    <a:pt x="4534" y="3261"/>
                  </a:lnTo>
                  <a:lnTo>
                    <a:pt x="4613" y="3023"/>
                  </a:lnTo>
                  <a:lnTo>
                    <a:pt x="4693" y="2784"/>
                  </a:lnTo>
                  <a:lnTo>
                    <a:pt x="4693" y="2546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233"/>
                  </a:lnTo>
                  <a:lnTo>
                    <a:pt x="4176" y="836"/>
                  </a:lnTo>
                  <a:lnTo>
                    <a:pt x="3858" y="518"/>
                  </a:lnTo>
                  <a:lnTo>
                    <a:pt x="3460" y="279"/>
                  </a:lnTo>
                  <a:lnTo>
                    <a:pt x="3221" y="200"/>
                  </a:lnTo>
                  <a:lnTo>
                    <a:pt x="3023" y="120"/>
                  </a:lnTo>
                  <a:lnTo>
                    <a:pt x="2784" y="41"/>
                  </a:lnTo>
                  <a:lnTo>
                    <a:pt x="2546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4" name="Google Shape;4644;p130"/>
            <p:cNvSpPr/>
            <p:nvPr/>
          </p:nvSpPr>
          <p:spPr>
            <a:xfrm>
              <a:off x="3448150" y="3110975"/>
              <a:ext cx="92475" cy="92475"/>
            </a:xfrm>
            <a:custGeom>
              <a:avLst/>
              <a:gdLst/>
              <a:ahLst/>
              <a:cxnLst/>
              <a:rect l="l" t="t" r="r" b="b"/>
              <a:pathLst>
                <a:path w="3699" h="3699" extrusionOk="0">
                  <a:moveTo>
                    <a:pt x="1829" y="1"/>
                  </a:moveTo>
                  <a:lnTo>
                    <a:pt x="1472" y="40"/>
                  </a:lnTo>
                  <a:lnTo>
                    <a:pt x="1114" y="160"/>
                  </a:lnTo>
                  <a:lnTo>
                    <a:pt x="796" y="319"/>
                  </a:lnTo>
                  <a:lnTo>
                    <a:pt x="517" y="557"/>
                  </a:lnTo>
                  <a:lnTo>
                    <a:pt x="319" y="796"/>
                  </a:lnTo>
                  <a:lnTo>
                    <a:pt x="120" y="1114"/>
                  </a:lnTo>
                  <a:lnTo>
                    <a:pt x="0" y="1472"/>
                  </a:lnTo>
                  <a:lnTo>
                    <a:pt x="0" y="1869"/>
                  </a:lnTo>
                  <a:lnTo>
                    <a:pt x="0" y="2227"/>
                  </a:lnTo>
                  <a:lnTo>
                    <a:pt x="120" y="2585"/>
                  </a:lnTo>
                  <a:lnTo>
                    <a:pt x="319" y="2903"/>
                  </a:lnTo>
                  <a:lnTo>
                    <a:pt x="517" y="3182"/>
                  </a:lnTo>
                  <a:lnTo>
                    <a:pt x="796" y="3380"/>
                  </a:lnTo>
                  <a:lnTo>
                    <a:pt x="1114" y="3579"/>
                  </a:lnTo>
                  <a:lnTo>
                    <a:pt x="1472" y="3659"/>
                  </a:lnTo>
                  <a:lnTo>
                    <a:pt x="1829" y="3698"/>
                  </a:lnTo>
                  <a:lnTo>
                    <a:pt x="2227" y="3659"/>
                  </a:lnTo>
                  <a:lnTo>
                    <a:pt x="2585" y="3579"/>
                  </a:lnTo>
                  <a:lnTo>
                    <a:pt x="2863" y="3380"/>
                  </a:lnTo>
                  <a:lnTo>
                    <a:pt x="3142" y="3182"/>
                  </a:lnTo>
                  <a:lnTo>
                    <a:pt x="3380" y="2903"/>
                  </a:lnTo>
                  <a:lnTo>
                    <a:pt x="3539" y="2585"/>
                  </a:lnTo>
                  <a:lnTo>
                    <a:pt x="3659" y="2227"/>
                  </a:lnTo>
                  <a:lnTo>
                    <a:pt x="3698" y="1869"/>
                  </a:lnTo>
                  <a:lnTo>
                    <a:pt x="3659" y="1472"/>
                  </a:lnTo>
                  <a:lnTo>
                    <a:pt x="3539" y="1114"/>
                  </a:lnTo>
                  <a:lnTo>
                    <a:pt x="3380" y="796"/>
                  </a:lnTo>
                  <a:lnTo>
                    <a:pt x="3142" y="557"/>
                  </a:lnTo>
                  <a:lnTo>
                    <a:pt x="2863" y="319"/>
                  </a:lnTo>
                  <a:lnTo>
                    <a:pt x="2585" y="160"/>
                  </a:lnTo>
                  <a:lnTo>
                    <a:pt x="2227" y="40"/>
                  </a:lnTo>
                  <a:lnTo>
                    <a:pt x="182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5" name="Google Shape;4645;p130"/>
            <p:cNvSpPr/>
            <p:nvPr/>
          </p:nvSpPr>
          <p:spPr>
            <a:xfrm>
              <a:off x="3764250" y="3208400"/>
              <a:ext cx="112375" cy="112350"/>
            </a:xfrm>
            <a:custGeom>
              <a:avLst/>
              <a:gdLst/>
              <a:ahLst/>
              <a:cxnLst/>
              <a:rect l="l" t="t" r="r" b="b"/>
              <a:pathLst>
                <a:path w="4495" h="4494" extrusionOk="0">
                  <a:moveTo>
                    <a:pt x="2267" y="0"/>
                  </a:moveTo>
                  <a:lnTo>
                    <a:pt x="1790" y="40"/>
                  </a:lnTo>
                  <a:lnTo>
                    <a:pt x="1393" y="199"/>
                  </a:lnTo>
                  <a:lnTo>
                    <a:pt x="995" y="398"/>
                  </a:lnTo>
                  <a:lnTo>
                    <a:pt x="677" y="676"/>
                  </a:lnTo>
                  <a:lnTo>
                    <a:pt x="399" y="994"/>
                  </a:lnTo>
                  <a:lnTo>
                    <a:pt x="200" y="1392"/>
                  </a:lnTo>
                  <a:lnTo>
                    <a:pt x="41" y="1790"/>
                  </a:lnTo>
                  <a:lnTo>
                    <a:pt x="1" y="2267"/>
                  </a:lnTo>
                  <a:lnTo>
                    <a:pt x="41" y="2704"/>
                  </a:lnTo>
                  <a:lnTo>
                    <a:pt x="200" y="3142"/>
                  </a:lnTo>
                  <a:lnTo>
                    <a:pt x="399" y="3499"/>
                  </a:lnTo>
                  <a:lnTo>
                    <a:pt x="677" y="3857"/>
                  </a:lnTo>
                  <a:lnTo>
                    <a:pt x="995" y="4136"/>
                  </a:lnTo>
                  <a:lnTo>
                    <a:pt x="1393" y="4334"/>
                  </a:lnTo>
                  <a:lnTo>
                    <a:pt x="1790" y="4454"/>
                  </a:lnTo>
                  <a:lnTo>
                    <a:pt x="2267" y="4493"/>
                  </a:lnTo>
                  <a:lnTo>
                    <a:pt x="2705" y="4454"/>
                  </a:lnTo>
                  <a:lnTo>
                    <a:pt x="3142" y="4334"/>
                  </a:lnTo>
                  <a:lnTo>
                    <a:pt x="3500" y="4136"/>
                  </a:lnTo>
                  <a:lnTo>
                    <a:pt x="3858" y="3857"/>
                  </a:lnTo>
                  <a:lnTo>
                    <a:pt x="4136" y="3499"/>
                  </a:lnTo>
                  <a:lnTo>
                    <a:pt x="4335" y="3142"/>
                  </a:lnTo>
                  <a:lnTo>
                    <a:pt x="4454" y="2704"/>
                  </a:lnTo>
                  <a:lnTo>
                    <a:pt x="4494" y="2267"/>
                  </a:lnTo>
                  <a:lnTo>
                    <a:pt x="4454" y="1790"/>
                  </a:lnTo>
                  <a:lnTo>
                    <a:pt x="4335" y="1392"/>
                  </a:lnTo>
                  <a:lnTo>
                    <a:pt x="4136" y="994"/>
                  </a:lnTo>
                  <a:lnTo>
                    <a:pt x="3858" y="676"/>
                  </a:lnTo>
                  <a:lnTo>
                    <a:pt x="3500" y="398"/>
                  </a:lnTo>
                  <a:lnTo>
                    <a:pt x="3142" y="199"/>
                  </a:lnTo>
                  <a:lnTo>
                    <a:pt x="2705" y="40"/>
                  </a:lnTo>
                  <a:lnTo>
                    <a:pt x="2267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6" name="Google Shape;4646;p130"/>
            <p:cNvSpPr/>
            <p:nvPr/>
          </p:nvSpPr>
          <p:spPr>
            <a:xfrm>
              <a:off x="1820850" y="3036425"/>
              <a:ext cx="118325" cy="119300"/>
            </a:xfrm>
            <a:custGeom>
              <a:avLst/>
              <a:gdLst/>
              <a:ahLst/>
              <a:cxnLst/>
              <a:rect l="l" t="t" r="r" b="b"/>
              <a:pathLst>
                <a:path w="4733" h="4772" extrusionOk="0">
                  <a:moveTo>
                    <a:pt x="2546" y="0"/>
                  </a:moveTo>
                  <a:lnTo>
                    <a:pt x="2069" y="40"/>
                  </a:lnTo>
                  <a:lnTo>
                    <a:pt x="1631" y="120"/>
                  </a:lnTo>
                  <a:lnTo>
                    <a:pt x="1234" y="318"/>
                  </a:lnTo>
                  <a:lnTo>
                    <a:pt x="836" y="557"/>
                  </a:lnTo>
                  <a:lnTo>
                    <a:pt x="518" y="915"/>
                  </a:lnTo>
                  <a:lnTo>
                    <a:pt x="240" y="1312"/>
                  </a:lnTo>
                  <a:lnTo>
                    <a:pt x="160" y="1511"/>
                  </a:lnTo>
                  <a:lnTo>
                    <a:pt x="80" y="1750"/>
                  </a:lnTo>
                  <a:lnTo>
                    <a:pt x="41" y="1988"/>
                  </a:lnTo>
                  <a:lnTo>
                    <a:pt x="1" y="2227"/>
                  </a:lnTo>
                  <a:lnTo>
                    <a:pt x="1" y="2704"/>
                  </a:lnTo>
                  <a:lnTo>
                    <a:pt x="120" y="3142"/>
                  </a:lnTo>
                  <a:lnTo>
                    <a:pt x="279" y="3539"/>
                  </a:lnTo>
                  <a:lnTo>
                    <a:pt x="558" y="3937"/>
                  </a:lnTo>
                  <a:lnTo>
                    <a:pt x="876" y="4255"/>
                  </a:lnTo>
                  <a:lnTo>
                    <a:pt x="1273" y="4494"/>
                  </a:lnTo>
                  <a:lnTo>
                    <a:pt x="1472" y="4613"/>
                  </a:lnTo>
                  <a:lnTo>
                    <a:pt x="1711" y="4692"/>
                  </a:lnTo>
                  <a:lnTo>
                    <a:pt x="1949" y="4732"/>
                  </a:lnTo>
                  <a:lnTo>
                    <a:pt x="2188" y="4772"/>
                  </a:lnTo>
                  <a:lnTo>
                    <a:pt x="2665" y="4772"/>
                  </a:lnTo>
                  <a:lnTo>
                    <a:pt x="3102" y="4653"/>
                  </a:lnTo>
                  <a:lnTo>
                    <a:pt x="3540" y="4494"/>
                  </a:lnTo>
                  <a:lnTo>
                    <a:pt x="3898" y="4215"/>
                  </a:lnTo>
                  <a:lnTo>
                    <a:pt x="4216" y="3897"/>
                  </a:lnTo>
                  <a:lnTo>
                    <a:pt x="4494" y="3499"/>
                  </a:lnTo>
                  <a:lnTo>
                    <a:pt x="4574" y="3301"/>
                  </a:lnTo>
                  <a:lnTo>
                    <a:pt x="4653" y="3062"/>
                  </a:lnTo>
                  <a:lnTo>
                    <a:pt x="4733" y="2823"/>
                  </a:lnTo>
                  <a:lnTo>
                    <a:pt x="4733" y="2585"/>
                  </a:lnTo>
                  <a:lnTo>
                    <a:pt x="4733" y="2108"/>
                  </a:lnTo>
                  <a:lnTo>
                    <a:pt x="4653" y="1670"/>
                  </a:lnTo>
                  <a:lnTo>
                    <a:pt x="4454" y="1233"/>
                  </a:lnTo>
                  <a:lnTo>
                    <a:pt x="4216" y="875"/>
                  </a:lnTo>
                  <a:lnTo>
                    <a:pt x="3858" y="557"/>
                  </a:lnTo>
                  <a:lnTo>
                    <a:pt x="3460" y="279"/>
                  </a:lnTo>
                  <a:lnTo>
                    <a:pt x="3261" y="199"/>
                  </a:lnTo>
                  <a:lnTo>
                    <a:pt x="3023" y="12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7" name="Google Shape;4647;p130"/>
            <p:cNvSpPr/>
            <p:nvPr/>
          </p:nvSpPr>
          <p:spPr>
            <a:xfrm>
              <a:off x="3957100" y="2074150"/>
              <a:ext cx="95475" cy="95475"/>
            </a:xfrm>
            <a:custGeom>
              <a:avLst/>
              <a:gdLst/>
              <a:ahLst/>
              <a:cxnLst/>
              <a:rect l="l" t="t" r="r" b="b"/>
              <a:pathLst>
                <a:path w="3819" h="3819" extrusionOk="0">
                  <a:moveTo>
                    <a:pt x="1909" y="1"/>
                  </a:moveTo>
                  <a:lnTo>
                    <a:pt x="1552" y="41"/>
                  </a:lnTo>
                  <a:lnTo>
                    <a:pt x="1194" y="160"/>
                  </a:lnTo>
                  <a:lnTo>
                    <a:pt x="876" y="359"/>
                  </a:lnTo>
                  <a:lnTo>
                    <a:pt x="597" y="558"/>
                  </a:lnTo>
                  <a:lnTo>
                    <a:pt x="359" y="876"/>
                  </a:lnTo>
                  <a:lnTo>
                    <a:pt x="160" y="1194"/>
                  </a:lnTo>
                  <a:lnTo>
                    <a:pt x="41" y="1552"/>
                  </a:lnTo>
                  <a:lnTo>
                    <a:pt x="1" y="1910"/>
                  </a:lnTo>
                  <a:lnTo>
                    <a:pt x="41" y="2307"/>
                  </a:lnTo>
                  <a:lnTo>
                    <a:pt x="160" y="2665"/>
                  </a:lnTo>
                  <a:lnTo>
                    <a:pt x="359" y="2983"/>
                  </a:lnTo>
                  <a:lnTo>
                    <a:pt x="597" y="3261"/>
                  </a:lnTo>
                  <a:lnTo>
                    <a:pt x="876" y="3500"/>
                  </a:lnTo>
                  <a:lnTo>
                    <a:pt x="1194" y="3699"/>
                  </a:lnTo>
                  <a:lnTo>
                    <a:pt x="1552" y="3778"/>
                  </a:lnTo>
                  <a:lnTo>
                    <a:pt x="1909" y="3818"/>
                  </a:lnTo>
                  <a:lnTo>
                    <a:pt x="2307" y="3778"/>
                  </a:lnTo>
                  <a:lnTo>
                    <a:pt x="2665" y="3699"/>
                  </a:lnTo>
                  <a:lnTo>
                    <a:pt x="2983" y="3500"/>
                  </a:lnTo>
                  <a:lnTo>
                    <a:pt x="3261" y="3261"/>
                  </a:lnTo>
                  <a:lnTo>
                    <a:pt x="3500" y="2983"/>
                  </a:lnTo>
                  <a:lnTo>
                    <a:pt x="3699" y="2665"/>
                  </a:lnTo>
                  <a:lnTo>
                    <a:pt x="3778" y="2307"/>
                  </a:lnTo>
                  <a:lnTo>
                    <a:pt x="3818" y="1910"/>
                  </a:lnTo>
                  <a:lnTo>
                    <a:pt x="3778" y="1552"/>
                  </a:lnTo>
                  <a:lnTo>
                    <a:pt x="3699" y="1194"/>
                  </a:lnTo>
                  <a:lnTo>
                    <a:pt x="3500" y="876"/>
                  </a:lnTo>
                  <a:lnTo>
                    <a:pt x="3261" y="558"/>
                  </a:lnTo>
                  <a:lnTo>
                    <a:pt x="2983" y="359"/>
                  </a:lnTo>
                  <a:lnTo>
                    <a:pt x="2665" y="160"/>
                  </a:lnTo>
                  <a:lnTo>
                    <a:pt x="2307" y="41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648" name="Google Shape;4648;p130"/>
          <p:cNvGrpSpPr/>
          <p:nvPr/>
        </p:nvGrpSpPr>
        <p:grpSpPr>
          <a:xfrm rot="-2700000">
            <a:off x="15422" y="5303694"/>
            <a:ext cx="2340241" cy="2266247"/>
            <a:chOff x="1196600" y="239100"/>
            <a:chExt cx="2608450" cy="2525975"/>
          </a:xfrm>
        </p:grpSpPr>
        <p:sp>
          <p:nvSpPr>
            <p:cNvPr id="4649" name="Google Shape;4649;p130"/>
            <p:cNvSpPr/>
            <p:nvPr/>
          </p:nvSpPr>
          <p:spPr>
            <a:xfrm>
              <a:off x="1213475" y="271900"/>
              <a:ext cx="2059750" cy="2462350"/>
            </a:xfrm>
            <a:custGeom>
              <a:avLst/>
              <a:gdLst/>
              <a:ahLst/>
              <a:cxnLst/>
              <a:rect l="l" t="t" r="r" b="b"/>
              <a:pathLst>
                <a:path w="82390" h="98494" extrusionOk="0">
                  <a:moveTo>
                    <a:pt x="14037" y="1035"/>
                  </a:moveTo>
                  <a:lnTo>
                    <a:pt x="35827" y="10975"/>
                  </a:lnTo>
                  <a:lnTo>
                    <a:pt x="17019" y="26801"/>
                  </a:lnTo>
                  <a:lnTo>
                    <a:pt x="14037" y="1035"/>
                  </a:lnTo>
                  <a:close/>
                  <a:moveTo>
                    <a:pt x="16542" y="28034"/>
                  </a:moveTo>
                  <a:lnTo>
                    <a:pt x="17457" y="36185"/>
                  </a:lnTo>
                  <a:lnTo>
                    <a:pt x="2466" y="39883"/>
                  </a:lnTo>
                  <a:lnTo>
                    <a:pt x="16542" y="28034"/>
                  </a:lnTo>
                  <a:close/>
                  <a:moveTo>
                    <a:pt x="41513" y="54158"/>
                  </a:moveTo>
                  <a:lnTo>
                    <a:pt x="46523" y="56305"/>
                  </a:lnTo>
                  <a:lnTo>
                    <a:pt x="48074" y="66246"/>
                  </a:lnTo>
                  <a:lnTo>
                    <a:pt x="48074" y="66246"/>
                  </a:lnTo>
                  <a:lnTo>
                    <a:pt x="41513" y="54158"/>
                  </a:lnTo>
                  <a:close/>
                  <a:moveTo>
                    <a:pt x="42467" y="30698"/>
                  </a:moveTo>
                  <a:lnTo>
                    <a:pt x="46404" y="55550"/>
                  </a:lnTo>
                  <a:lnTo>
                    <a:pt x="40082" y="52885"/>
                  </a:lnTo>
                  <a:lnTo>
                    <a:pt x="49307" y="69785"/>
                  </a:lnTo>
                  <a:lnTo>
                    <a:pt x="47199" y="56583"/>
                  </a:lnTo>
                  <a:lnTo>
                    <a:pt x="60559" y="62230"/>
                  </a:lnTo>
                  <a:lnTo>
                    <a:pt x="81196" y="97738"/>
                  </a:lnTo>
                  <a:lnTo>
                    <a:pt x="24614" y="92131"/>
                  </a:lnTo>
                  <a:lnTo>
                    <a:pt x="18172" y="36662"/>
                  </a:lnTo>
                  <a:lnTo>
                    <a:pt x="42467" y="30698"/>
                  </a:lnTo>
                  <a:close/>
                  <a:moveTo>
                    <a:pt x="13282" y="1"/>
                  </a:moveTo>
                  <a:lnTo>
                    <a:pt x="16423" y="27278"/>
                  </a:lnTo>
                  <a:lnTo>
                    <a:pt x="1" y="41116"/>
                  </a:lnTo>
                  <a:lnTo>
                    <a:pt x="17536" y="36821"/>
                  </a:lnTo>
                  <a:lnTo>
                    <a:pt x="24057" y="92688"/>
                  </a:lnTo>
                  <a:lnTo>
                    <a:pt x="82389" y="98493"/>
                  </a:lnTo>
                  <a:lnTo>
                    <a:pt x="61037" y="61832"/>
                  </a:lnTo>
                  <a:lnTo>
                    <a:pt x="60997" y="61753"/>
                  </a:lnTo>
                  <a:lnTo>
                    <a:pt x="47080" y="55828"/>
                  </a:lnTo>
                  <a:lnTo>
                    <a:pt x="42984" y="29942"/>
                  </a:lnTo>
                  <a:lnTo>
                    <a:pt x="18093" y="36026"/>
                  </a:lnTo>
                  <a:lnTo>
                    <a:pt x="17099" y="27557"/>
                  </a:lnTo>
                  <a:lnTo>
                    <a:pt x="37020" y="10816"/>
                  </a:lnTo>
                  <a:lnTo>
                    <a:pt x="1328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0" name="Google Shape;4650;p130"/>
            <p:cNvSpPr/>
            <p:nvPr/>
          </p:nvSpPr>
          <p:spPr>
            <a:xfrm>
              <a:off x="1242325" y="534350"/>
              <a:ext cx="2532900" cy="2075650"/>
            </a:xfrm>
            <a:custGeom>
              <a:avLst/>
              <a:gdLst/>
              <a:ahLst/>
              <a:cxnLst/>
              <a:rect l="l" t="t" r="r" b="b"/>
              <a:pathLst>
                <a:path w="101316" h="83026" extrusionOk="0">
                  <a:moveTo>
                    <a:pt x="35349" y="41950"/>
                  </a:moveTo>
                  <a:lnTo>
                    <a:pt x="39206" y="43222"/>
                  </a:lnTo>
                  <a:lnTo>
                    <a:pt x="25090" y="76583"/>
                  </a:lnTo>
                  <a:lnTo>
                    <a:pt x="35349" y="41950"/>
                  </a:lnTo>
                  <a:close/>
                  <a:moveTo>
                    <a:pt x="35707" y="756"/>
                  </a:moveTo>
                  <a:lnTo>
                    <a:pt x="91414" y="7436"/>
                  </a:lnTo>
                  <a:lnTo>
                    <a:pt x="75748" y="19484"/>
                  </a:lnTo>
                  <a:lnTo>
                    <a:pt x="75708" y="19524"/>
                  </a:lnTo>
                  <a:lnTo>
                    <a:pt x="46483" y="58372"/>
                  </a:lnTo>
                  <a:lnTo>
                    <a:pt x="24096" y="80560"/>
                  </a:lnTo>
                  <a:lnTo>
                    <a:pt x="40081" y="42825"/>
                  </a:lnTo>
                  <a:lnTo>
                    <a:pt x="35548" y="41314"/>
                  </a:lnTo>
                  <a:lnTo>
                    <a:pt x="41910" y="19842"/>
                  </a:lnTo>
                  <a:lnTo>
                    <a:pt x="35707" y="756"/>
                  </a:lnTo>
                  <a:close/>
                  <a:moveTo>
                    <a:pt x="97617" y="42348"/>
                  </a:moveTo>
                  <a:lnTo>
                    <a:pt x="24931" y="80639"/>
                  </a:lnTo>
                  <a:lnTo>
                    <a:pt x="48033" y="57736"/>
                  </a:lnTo>
                  <a:lnTo>
                    <a:pt x="47954" y="57656"/>
                  </a:lnTo>
                  <a:lnTo>
                    <a:pt x="59724" y="51811"/>
                  </a:lnTo>
                  <a:lnTo>
                    <a:pt x="97617" y="42348"/>
                  </a:lnTo>
                  <a:close/>
                  <a:moveTo>
                    <a:pt x="34792" y="0"/>
                  </a:moveTo>
                  <a:lnTo>
                    <a:pt x="41234" y="19842"/>
                  </a:lnTo>
                  <a:lnTo>
                    <a:pt x="34912" y="41115"/>
                  </a:lnTo>
                  <a:lnTo>
                    <a:pt x="199" y="29703"/>
                  </a:lnTo>
                  <a:lnTo>
                    <a:pt x="0" y="30300"/>
                  </a:lnTo>
                  <a:lnTo>
                    <a:pt x="34753" y="41751"/>
                  </a:lnTo>
                  <a:lnTo>
                    <a:pt x="22864" y="81792"/>
                  </a:lnTo>
                  <a:lnTo>
                    <a:pt x="22546" y="82588"/>
                  </a:lnTo>
                  <a:lnTo>
                    <a:pt x="22665" y="82548"/>
                  </a:lnTo>
                  <a:lnTo>
                    <a:pt x="22506" y="83025"/>
                  </a:lnTo>
                  <a:lnTo>
                    <a:pt x="23381" y="82150"/>
                  </a:lnTo>
                  <a:lnTo>
                    <a:pt x="101236" y="41155"/>
                  </a:lnTo>
                  <a:lnTo>
                    <a:pt x="101315" y="41115"/>
                  </a:lnTo>
                  <a:lnTo>
                    <a:pt x="101315" y="41036"/>
                  </a:lnTo>
                  <a:lnTo>
                    <a:pt x="101315" y="40916"/>
                  </a:lnTo>
                  <a:lnTo>
                    <a:pt x="101236" y="40837"/>
                  </a:lnTo>
                  <a:lnTo>
                    <a:pt x="101196" y="40797"/>
                  </a:lnTo>
                  <a:lnTo>
                    <a:pt x="101117" y="40797"/>
                  </a:lnTo>
                  <a:lnTo>
                    <a:pt x="59525" y="51175"/>
                  </a:lnTo>
                  <a:lnTo>
                    <a:pt x="48590" y="56623"/>
                  </a:lnTo>
                  <a:lnTo>
                    <a:pt x="76185" y="19961"/>
                  </a:lnTo>
                  <a:lnTo>
                    <a:pt x="93045" y="6999"/>
                  </a:lnTo>
                  <a:lnTo>
                    <a:pt x="3479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1" name="Google Shape;4651;p130"/>
            <p:cNvSpPr/>
            <p:nvPr/>
          </p:nvSpPr>
          <p:spPr>
            <a:xfrm>
              <a:off x="2120075" y="537325"/>
              <a:ext cx="1637250" cy="2199900"/>
            </a:xfrm>
            <a:custGeom>
              <a:avLst/>
              <a:gdLst/>
              <a:ahLst/>
              <a:cxnLst/>
              <a:rect l="l" t="t" r="r" b="b"/>
              <a:pathLst>
                <a:path w="65490" h="87996" extrusionOk="0">
                  <a:moveTo>
                    <a:pt x="57259" y="8907"/>
                  </a:moveTo>
                  <a:lnTo>
                    <a:pt x="64655" y="40439"/>
                  </a:lnTo>
                  <a:lnTo>
                    <a:pt x="54078" y="31016"/>
                  </a:lnTo>
                  <a:lnTo>
                    <a:pt x="57259" y="8907"/>
                  </a:lnTo>
                  <a:close/>
                  <a:moveTo>
                    <a:pt x="40320" y="19962"/>
                  </a:moveTo>
                  <a:lnTo>
                    <a:pt x="24494" y="50698"/>
                  </a:lnTo>
                  <a:lnTo>
                    <a:pt x="6999" y="20041"/>
                  </a:lnTo>
                  <a:lnTo>
                    <a:pt x="40320" y="19962"/>
                  </a:lnTo>
                  <a:close/>
                  <a:moveTo>
                    <a:pt x="53998" y="31771"/>
                  </a:moveTo>
                  <a:lnTo>
                    <a:pt x="64734" y="41354"/>
                  </a:lnTo>
                  <a:lnTo>
                    <a:pt x="46324" y="85212"/>
                  </a:lnTo>
                  <a:lnTo>
                    <a:pt x="53998" y="31771"/>
                  </a:lnTo>
                  <a:close/>
                  <a:moveTo>
                    <a:pt x="239" y="1"/>
                  </a:moveTo>
                  <a:lnTo>
                    <a:pt x="1" y="597"/>
                  </a:lnTo>
                  <a:lnTo>
                    <a:pt x="39564" y="19325"/>
                  </a:lnTo>
                  <a:lnTo>
                    <a:pt x="5925" y="19405"/>
                  </a:lnTo>
                  <a:lnTo>
                    <a:pt x="24534" y="52050"/>
                  </a:lnTo>
                  <a:lnTo>
                    <a:pt x="40916" y="20121"/>
                  </a:lnTo>
                  <a:lnTo>
                    <a:pt x="53402" y="31254"/>
                  </a:lnTo>
                  <a:lnTo>
                    <a:pt x="45330" y="87638"/>
                  </a:lnTo>
                  <a:lnTo>
                    <a:pt x="45330" y="87757"/>
                  </a:lnTo>
                  <a:lnTo>
                    <a:pt x="45409" y="87837"/>
                  </a:lnTo>
                  <a:lnTo>
                    <a:pt x="45489" y="87916"/>
                  </a:lnTo>
                  <a:lnTo>
                    <a:pt x="45568" y="87956"/>
                  </a:lnTo>
                  <a:lnTo>
                    <a:pt x="45688" y="87996"/>
                  </a:lnTo>
                  <a:lnTo>
                    <a:pt x="45767" y="87956"/>
                  </a:lnTo>
                  <a:lnTo>
                    <a:pt x="45887" y="87876"/>
                  </a:lnTo>
                  <a:lnTo>
                    <a:pt x="45926" y="87797"/>
                  </a:lnTo>
                  <a:lnTo>
                    <a:pt x="65450" y="41274"/>
                  </a:lnTo>
                  <a:lnTo>
                    <a:pt x="65490" y="41274"/>
                  </a:lnTo>
                  <a:lnTo>
                    <a:pt x="65490" y="41235"/>
                  </a:lnTo>
                  <a:lnTo>
                    <a:pt x="65490" y="41195"/>
                  </a:lnTo>
                  <a:lnTo>
                    <a:pt x="65490" y="41155"/>
                  </a:lnTo>
                  <a:lnTo>
                    <a:pt x="57100" y="5448"/>
                  </a:lnTo>
                  <a:lnTo>
                    <a:pt x="53521" y="30499"/>
                  </a:lnTo>
                  <a:lnTo>
                    <a:pt x="41672" y="19922"/>
                  </a:lnTo>
                  <a:lnTo>
                    <a:pt x="42387" y="19922"/>
                  </a:lnTo>
                  <a:lnTo>
                    <a:pt x="40877" y="19246"/>
                  </a:lnTo>
                  <a:lnTo>
                    <a:pt x="40717" y="19087"/>
                  </a:lnTo>
                  <a:lnTo>
                    <a:pt x="40717" y="19166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rgbClr val="4242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2" name="Google Shape;4652;p130"/>
            <p:cNvSpPr/>
            <p:nvPr/>
          </p:nvSpPr>
          <p:spPr>
            <a:xfrm>
              <a:off x="3218525" y="2685525"/>
              <a:ext cx="79550" cy="79550"/>
            </a:xfrm>
            <a:custGeom>
              <a:avLst/>
              <a:gdLst/>
              <a:ahLst/>
              <a:cxnLst/>
              <a:rect l="l" t="t" r="r" b="b"/>
              <a:pathLst>
                <a:path w="3182" h="3182" extrusionOk="0">
                  <a:moveTo>
                    <a:pt x="1511" y="0"/>
                  </a:moveTo>
                  <a:lnTo>
                    <a:pt x="1193" y="40"/>
                  </a:lnTo>
                  <a:lnTo>
                    <a:pt x="915" y="159"/>
                  </a:lnTo>
                  <a:lnTo>
                    <a:pt x="636" y="318"/>
                  </a:lnTo>
                  <a:lnTo>
                    <a:pt x="438" y="517"/>
                  </a:lnTo>
                  <a:lnTo>
                    <a:pt x="239" y="756"/>
                  </a:lnTo>
                  <a:lnTo>
                    <a:pt x="120" y="1074"/>
                  </a:lnTo>
                  <a:lnTo>
                    <a:pt x="40" y="1392"/>
                  </a:lnTo>
                  <a:lnTo>
                    <a:pt x="0" y="1710"/>
                  </a:lnTo>
                  <a:lnTo>
                    <a:pt x="80" y="1988"/>
                  </a:lnTo>
                  <a:lnTo>
                    <a:pt x="159" y="2267"/>
                  </a:lnTo>
                  <a:lnTo>
                    <a:pt x="318" y="2545"/>
                  </a:lnTo>
                  <a:lnTo>
                    <a:pt x="517" y="2783"/>
                  </a:lnTo>
                  <a:lnTo>
                    <a:pt x="795" y="2942"/>
                  </a:lnTo>
                  <a:lnTo>
                    <a:pt x="1074" y="3102"/>
                  </a:lnTo>
                  <a:lnTo>
                    <a:pt x="1392" y="3181"/>
                  </a:lnTo>
                  <a:lnTo>
                    <a:pt x="1710" y="3181"/>
                  </a:lnTo>
                  <a:lnTo>
                    <a:pt x="1988" y="3141"/>
                  </a:lnTo>
                  <a:lnTo>
                    <a:pt x="2306" y="3022"/>
                  </a:lnTo>
                  <a:lnTo>
                    <a:pt x="2545" y="2863"/>
                  </a:lnTo>
                  <a:lnTo>
                    <a:pt x="2784" y="2664"/>
                  </a:lnTo>
                  <a:lnTo>
                    <a:pt x="2982" y="2426"/>
                  </a:lnTo>
                  <a:lnTo>
                    <a:pt x="3102" y="2107"/>
                  </a:lnTo>
                  <a:lnTo>
                    <a:pt x="3181" y="1829"/>
                  </a:lnTo>
                  <a:lnTo>
                    <a:pt x="3181" y="1511"/>
                  </a:lnTo>
                  <a:lnTo>
                    <a:pt x="3141" y="1193"/>
                  </a:lnTo>
                  <a:lnTo>
                    <a:pt x="3022" y="915"/>
                  </a:lnTo>
                  <a:lnTo>
                    <a:pt x="2863" y="636"/>
                  </a:lnTo>
                  <a:lnTo>
                    <a:pt x="2664" y="437"/>
                  </a:lnTo>
                  <a:lnTo>
                    <a:pt x="2426" y="239"/>
                  </a:lnTo>
                  <a:lnTo>
                    <a:pt x="2147" y="80"/>
                  </a:lnTo>
                  <a:lnTo>
                    <a:pt x="182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3" name="Google Shape;4653;p130"/>
            <p:cNvSpPr/>
            <p:nvPr/>
          </p:nvSpPr>
          <p:spPr>
            <a:xfrm>
              <a:off x="1196600" y="1236150"/>
              <a:ext cx="95450" cy="95475"/>
            </a:xfrm>
            <a:custGeom>
              <a:avLst/>
              <a:gdLst/>
              <a:ahLst/>
              <a:cxnLst/>
              <a:rect l="l" t="t" r="r" b="b"/>
              <a:pathLst>
                <a:path w="3818" h="3819" extrusionOk="0">
                  <a:moveTo>
                    <a:pt x="1789" y="1"/>
                  </a:moveTo>
                  <a:lnTo>
                    <a:pt x="1431" y="41"/>
                  </a:lnTo>
                  <a:lnTo>
                    <a:pt x="1074" y="200"/>
                  </a:lnTo>
                  <a:lnTo>
                    <a:pt x="795" y="359"/>
                  </a:lnTo>
                  <a:lnTo>
                    <a:pt x="517" y="637"/>
                  </a:lnTo>
                  <a:lnTo>
                    <a:pt x="278" y="915"/>
                  </a:lnTo>
                  <a:lnTo>
                    <a:pt x="119" y="1273"/>
                  </a:lnTo>
                  <a:lnTo>
                    <a:pt x="40" y="1631"/>
                  </a:lnTo>
                  <a:lnTo>
                    <a:pt x="0" y="2029"/>
                  </a:lnTo>
                  <a:lnTo>
                    <a:pt x="80" y="2387"/>
                  </a:lnTo>
                  <a:lnTo>
                    <a:pt x="199" y="2744"/>
                  </a:lnTo>
                  <a:lnTo>
                    <a:pt x="398" y="3023"/>
                  </a:lnTo>
                  <a:lnTo>
                    <a:pt x="636" y="3301"/>
                  </a:lnTo>
                  <a:lnTo>
                    <a:pt x="915" y="3540"/>
                  </a:lnTo>
                  <a:lnTo>
                    <a:pt x="1272" y="3699"/>
                  </a:lnTo>
                  <a:lnTo>
                    <a:pt x="1670" y="3778"/>
                  </a:lnTo>
                  <a:lnTo>
                    <a:pt x="2028" y="3818"/>
                  </a:lnTo>
                  <a:lnTo>
                    <a:pt x="2386" y="3739"/>
                  </a:lnTo>
                  <a:lnTo>
                    <a:pt x="2744" y="3619"/>
                  </a:lnTo>
                  <a:lnTo>
                    <a:pt x="3062" y="3420"/>
                  </a:lnTo>
                  <a:lnTo>
                    <a:pt x="3340" y="3182"/>
                  </a:lnTo>
                  <a:lnTo>
                    <a:pt x="3539" y="2904"/>
                  </a:lnTo>
                  <a:lnTo>
                    <a:pt x="3698" y="2546"/>
                  </a:lnTo>
                  <a:lnTo>
                    <a:pt x="3817" y="2148"/>
                  </a:lnTo>
                  <a:lnTo>
                    <a:pt x="3817" y="1790"/>
                  </a:lnTo>
                  <a:lnTo>
                    <a:pt x="3777" y="1432"/>
                  </a:lnTo>
                  <a:lnTo>
                    <a:pt x="3618" y="1074"/>
                  </a:lnTo>
                  <a:lnTo>
                    <a:pt x="3459" y="756"/>
                  </a:lnTo>
                  <a:lnTo>
                    <a:pt x="3181" y="478"/>
                  </a:lnTo>
                  <a:lnTo>
                    <a:pt x="2903" y="279"/>
                  </a:lnTo>
                  <a:lnTo>
                    <a:pt x="2545" y="120"/>
                  </a:lnTo>
                  <a:lnTo>
                    <a:pt x="2187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4" name="Google Shape;4654;p130"/>
            <p:cNvSpPr/>
            <p:nvPr/>
          </p:nvSpPr>
          <p:spPr>
            <a:xfrm>
              <a:off x="1750275" y="2517525"/>
              <a:ext cx="137225" cy="137200"/>
            </a:xfrm>
            <a:custGeom>
              <a:avLst/>
              <a:gdLst/>
              <a:ahLst/>
              <a:cxnLst/>
              <a:rect l="l" t="t" r="r" b="b"/>
              <a:pathLst>
                <a:path w="5489" h="5488" extrusionOk="0">
                  <a:moveTo>
                    <a:pt x="2546" y="0"/>
                  </a:moveTo>
                  <a:lnTo>
                    <a:pt x="2307" y="40"/>
                  </a:lnTo>
                  <a:lnTo>
                    <a:pt x="2029" y="80"/>
                  </a:lnTo>
                  <a:lnTo>
                    <a:pt x="1790" y="159"/>
                  </a:lnTo>
                  <a:lnTo>
                    <a:pt x="1552" y="278"/>
                  </a:lnTo>
                  <a:lnTo>
                    <a:pt x="1313" y="398"/>
                  </a:lnTo>
                  <a:lnTo>
                    <a:pt x="1114" y="557"/>
                  </a:lnTo>
                  <a:lnTo>
                    <a:pt x="876" y="716"/>
                  </a:lnTo>
                  <a:lnTo>
                    <a:pt x="717" y="915"/>
                  </a:lnTo>
                  <a:lnTo>
                    <a:pt x="518" y="1113"/>
                  </a:lnTo>
                  <a:lnTo>
                    <a:pt x="398" y="1312"/>
                  </a:lnTo>
                  <a:lnTo>
                    <a:pt x="239" y="1591"/>
                  </a:lnTo>
                  <a:lnTo>
                    <a:pt x="160" y="1829"/>
                  </a:lnTo>
                  <a:lnTo>
                    <a:pt x="80" y="2108"/>
                  </a:lnTo>
                  <a:lnTo>
                    <a:pt x="1" y="2386"/>
                  </a:lnTo>
                  <a:lnTo>
                    <a:pt x="1" y="2624"/>
                  </a:lnTo>
                  <a:lnTo>
                    <a:pt x="1" y="2903"/>
                  </a:lnTo>
                  <a:lnTo>
                    <a:pt x="41" y="3181"/>
                  </a:lnTo>
                  <a:lnTo>
                    <a:pt x="80" y="3420"/>
                  </a:lnTo>
                  <a:lnTo>
                    <a:pt x="160" y="3698"/>
                  </a:lnTo>
                  <a:lnTo>
                    <a:pt x="239" y="3937"/>
                  </a:lnTo>
                  <a:lnTo>
                    <a:pt x="398" y="4175"/>
                  </a:lnTo>
                  <a:lnTo>
                    <a:pt x="518" y="4374"/>
                  </a:lnTo>
                  <a:lnTo>
                    <a:pt x="717" y="4573"/>
                  </a:lnTo>
                  <a:lnTo>
                    <a:pt x="876" y="4772"/>
                  </a:lnTo>
                  <a:lnTo>
                    <a:pt x="1074" y="4931"/>
                  </a:lnTo>
                  <a:lnTo>
                    <a:pt x="1313" y="5090"/>
                  </a:lnTo>
                  <a:lnTo>
                    <a:pt x="1552" y="5209"/>
                  </a:lnTo>
                  <a:lnTo>
                    <a:pt x="1830" y="5328"/>
                  </a:lnTo>
                  <a:lnTo>
                    <a:pt x="2108" y="5408"/>
                  </a:lnTo>
                  <a:lnTo>
                    <a:pt x="2347" y="5448"/>
                  </a:lnTo>
                  <a:lnTo>
                    <a:pt x="2625" y="5487"/>
                  </a:lnTo>
                  <a:lnTo>
                    <a:pt x="2903" y="5487"/>
                  </a:lnTo>
                  <a:lnTo>
                    <a:pt x="3182" y="5448"/>
                  </a:lnTo>
                  <a:lnTo>
                    <a:pt x="3420" y="5408"/>
                  </a:lnTo>
                  <a:lnTo>
                    <a:pt x="3659" y="5328"/>
                  </a:lnTo>
                  <a:lnTo>
                    <a:pt x="3937" y="5209"/>
                  </a:lnTo>
                  <a:lnTo>
                    <a:pt x="4136" y="5090"/>
                  </a:lnTo>
                  <a:lnTo>
                    <a:pt x="4375" y="4931"/>
                  </a:lnTo>
                  <a:lnTo>
                    <a:pt x="4574" y="4772"/>
                  </a:lnTo>
                  <a:lnTo>
                    <a:pt x="4772" y="4573"/>
                  </a:lnTo>
                  <a:lnTo>
                    <a:pt x="4931" y="4374"/>
                  </a:lnTo>
                  <a:lnTo>
                    <a:pt x="5090" y="4175"/>
                  </a:lnTo>
                  <a:lnTo>
                    <a:pt x="5210" y="3897"/>
                  </a:lnTo>
                  <a:lnTo>
                    <a:pt x="5329" y="3658"/>
                  </a:lnTo>
                  <a:lnTo>
                    <a:pt x="5409" y="3380"/>
                  </a:lnTo>
                  <a:lnTo>
                    <a:pt x="5448" y="3102"/>
                  </a:lnTo>
                  <a:lnTo>
                    <a:pt x="5488" y="2863"/>
                  </a:lnTo>
                  <a:lnTo>
                    <a:pt x="5488" y="2585"/>
                  </a:lnTo>
                  <a:lnTo>
                    <a:pt x="5448" y="2306"/>
                  </a:lnTo>
                  <a:lnTo>
                    <a:pt x="5369" y="2068"/>
                  </a:lnTo>
                  <a:lnTo>
                    <a:pt x="5289" y="1789"/>
                  </a:lnTo>
                  <a:lnTo>
                    <a:pt x="5210" y="1551"/>
                  </a:lnTo>
                  <a:lnTo>
                    <a:pt x="5090" y="1312"/>
                  </a:lnTo>
                  <a:lnTo>
                    <a:pt x="4931" y="1113"/>
                  </a:lnTo>
                  <a:lnTo>
                    <a:pt x="4772" y="915"/>
                  </a:lnTo>
                  <a:lnTo>
                    <a:pt x="4574" y="716"/>
                  </a:lnTo>
                  <a:lnTo>
                    <a:pt x="4375" y="557"/>
                  </a:lnTo>
                  <a:lnTo>
                    <a:pt x="4136" y="398"/>
                  </a:lnTo>
                  <a:lnTo>
                    <a:pt x="3898" y="278"/>
                  </a:lnTo>
                  <a:lnTo>
                    <a:pt x="3659" y="159"/>
                  </a:lnTo>
                  <a:lnTo>
                    <a:pt x="3381" y="80"/>
                  </a:lnTo>
                  <a:lnTo>
                    <a:pt x="3102" y="40"/>
                  </a:lnTo>
                  <a:lnTo>
                    <a:pt x="2824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5" name="Google Shape;4655;p130"/>
            <p:cNvSpPr/>
            <p:nvPr/>
          </p:nvSpPr>
          <p:spPr>
            <a:xfrm>
              <a:off x="2386475" y="1930025"/>
              <a:ext cx="94475" cy="95450"/>
            </a:xfrm>
            <a:custGeom>
              <a:avLst/>
              <a:gdLst/>
              <a:ahLst/>
              <a:cxnLst/>
              <a:rect l="l" t="t" r="r" b="b"/>
              <a:pathLst>
                <a:path w="3779" h="3818" extrusionOk="0">
                  <a:moveTo>
                    <a:pt x="1790" y="0"/>
                  </a:moveTo>
                  <a:lnTo>
                    <a:pt x="1393" y="40"/>
                  </a:lnTo>
                  <a:lnTo>
                    <a:pt x="1074" y="199"/>
                  </a:lnTo>
                  <a:lnTo>
                    <a:pt x="756" y="358"/>
                  </a:lnTo>
                  <a:lnTo>
                    <a:pt x="478" y="597"/>
                  </a:lnTo>
                  <a:lnTo>
                    <a:pt x="239" y="915"/>
                  </a:lnTo>
                  <a:lnTo>
                    <a:pt x="80" y="1273"/>
                  </a:lnTo>
                  <a:lnTo>
                    <a:pt x="1" y="1631"/>
                  </a:lnTo>
                  <a:lnTo>
                    <a:pt x="1" y="2028"/>
                  </a:lnTo>
                  <a:lnTo>
                    <a:pt x="41" y="2386"/>
                  </a:lnTo>
                  <a:lnTo>
                    <a:pt x="160" y="2744"/>
                  </a:lnTo>
                  <a:lnTo>
                    <a:pt x="359" y="3022"/>
                  </a:lnTo>
                  <a:lnTo>
                    <a:pt x="597" y="3301"/>
                  </a:lnTo>
                  <a:lnTo>
                    <a:pt x="915" y="3539"/>
                  </a:lnTo>
                  <a:lnTo>
                    <a:pt x="1273" y="3698"/>
                  </a:lnTo>
                  <a:lnTo>
                    <a:pt x="1631" y="3778"/>
                  </a:lnTo>
                  <a:lnTo>
                    <a:pt x="1989" y="3818"/>
                  </a:lnTo>
                  <a:lnTo>
                    <a:pt x="2387" y="3738"/>
                  </a:lnTo>
                  <a:lnTo>
                    <a:pt x="2705" y="3619"/>
                  </a:lnTo>
                  <a:lnTo>
                    <a:pt x="3023" y="3420"/>
                  </a:lnTo>
                  <a:lnTo>
                    <a:pt x="3301" y="3181"/>
                  </a:lnTo>
                  <a:lnTo>
                    <a:pt x="3540" y="2903"/>
                  </a:lnTo>
                  <a:lnTo>
                    <a:pt x="3699" y="2545"/>
                  </a:lnTo>
                  <a:lnTo>
                    <a:pt x="3778" y="2147"/>
                  </a:lnTo>
                  <a:lnTo>
                    <a:pt x="3778" y="1790"/>
                  </a:lnTo>
                  <a:lnTo>
                    <a:pt x="3739" y="143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2" y="477"/>
                  </a:lnTo>
                  <a:lnTo>
                    <a:pt x="2864" y="279"/>
                  </a:lnTo>
                  <a:lnTo>
                    <a:pt x="2506" y="120"/>
                  </a:lnTo>
                  <a:lnTo>
                    <a:pt x="2148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6" name="Google Shape;4656;p130"/>
            <p:cNvSpPr/>
            <p:nvPr/>
          </p:nvSpPr>
          <p:spPr>
            <a:xfrm>
              <a:off x="2236375" y="978700"/>
              <a:ext cx="94475" cy="95450"/>
            </a:xfrm>
            <a:custGeom>
              <a:avLst/>
              <a:gdLst/>
              <a:ahLst/>
              <a:cxnLst/>
              <a:rect l="l" t="t" r="r" b="b"/>
              <a:pathLst>
                <a:path w="3779" h="3818" extrusionOk="0">
                  <a:moveTo>
                    <a:pt x="1790" y="0"/>
                  </a:moveTo>
                  <a:lnTo>
                    <a:pt x="1392" y="80"/>
                  </a:lnTo>
                  <a:lnTo>
                    <a:pt x="1074" y="199"/>
                  </a:lnTo>
                  <a:lnTo>
                    <a:pt x="756" y="398"/>
                  </a:lnTo>
                  <a:lnTo>
                    <a:pt x="478" y="636"/>
                  </a:lnTo>
                  <a:lnTo>
                    <a:pt x="239" y="915"/>
                  </a:lnTo>
                  <a:lnTo>
                    <a:pt x="80" y="1273"/>
                  </a:lnTo>
                  <a:lnTo>
                    <a:pt x="1" y="1670"/>
                  </a:lnTo>
                  <a:lnTo>
                    <a:pt x="1" y="2028"/>
                  </a:lnTo>
                  <a:lnTo>
                    <a:pt x="40" y="2386"/>
                  </a:lnTo>
                  <a:lnTo>
                    <a:pt x="160" y="2744"/>
                  </a:lnTo>
                  <a:lnTo>
                    <a:pt x="359" y="3062"/>
                  </a:lnTo>
                  <a:lnTo>
                    <a:pt x="597" y="3340"/>
                  </a:lnTo>
                  <a:lnTo>
                    <a:pt x="915" y="3539"/>
                  </a:lnTo>
                  <a:lnTo>
                    <a:pt x="1273" y="3698"/>
                  </a:lnTo>
                  <a:lnTo>
                    <a:pt x="1631" y="3818"/>
                  </a:lnTo>
                  <a:lnTo>
                    <a:pt x="2029" y="3818"/>
                  </a:lnTo>
                  <a:lnTo>
                    <a:pt x="2386" y="3778"/>
                  </a:lnTo>
                  <a:lnTo>
                    <a:pt x="2705" y="3619"/>
                  </a:lnTo>
                  <a:lnTo>
                    <a:pt x="3023" y="3460"/>
                  </a:lnTo>
                  <a:lnTo>
                    <a:pt x="3301" y="3181"/>
                  </a:lnTo>
                  <a:lnTo>
                    <a:pt x="3540" y="2903"/>
                  </a:lnTo>
                  <a:lnTo>
                    <a:pt x="3699" y="2545"/>
                  </a:lnTo>
                  <a:lnTo>
                    <a:pt x="3778" y="2187"/>
                  </a:lnTo>
                  <a:lnTo>
                    <a:pt x="3778" y="1790"/>
                  </a:lnTo>
                  <a:lnTo>
                    <a:pt x="3738" y="1432"/>
                  </a:lnTo>
                  <a:lnTo>
                    <a:pt x="3619" y="1074"/>
                  </a:lnTo>
                  <a:lnTo>
                    <a:pt x="3420" y="796"/>
                  </a:lnTo>
                  <a:lnTo>
                    <a:pt x="3182" y="517"/>
                  </a:lnTo>
                  <a:lnTo>
                    <a:pt x="2864" y="279"/>
                  </a:lnTo>
                  <a:lnTo>
                    <a:pt x="2546" y="120"/>
                  </a:lnTo>
                  <a:lnTo>
                    <a:pt x="2148" y="40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7" name="Google Shape;4657;p130"/>
            <p:cNvSpPr/>
            <p:nvPr/>
          </p:nvSpPr>
          <p:spPr>
            <a:xfrm>
              <a:off x="2175750" y="1551275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187" y="1"/>
                  </a:moveTo>
                  <a:lnTo>
                    <a:pt x="1750" y="40"/>
                  </a:lnTo>
                  <a:lnTo>
                    <a:pt x="1312" y="199"/>
                  </a:lnTo>
                  <a:lnTo>
                    <a:pt x="955" y="438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53"/>
                  </a:lnTo>
                  <a:lnTo>
                    <a:pt x="119" y="1551"/>
                  </a:lnTo>
                  <a:lnTo>
                    <a:pt x="40" y="1790"/>
                  </a:lnTo>
                  <a:lnTo>
                    <a:pt x="0" y="2029"/>
                  </a:lnTo>
                  <a:lnTo>
                    <a:pt x="0" y="2466"/>
                  </a:lnTo>
                  <a:lnTo>
                    <a:pt x="80" y="2943"/>
                  </a:lnTo>
                  <a:lnTo>
                    <a:pt x="239" y="3381"/>
                  </a:lnTo>
                  <a:lnTo>
                    <a:pt x="438" y="3738"/>
                  </a:lnTo>
                  <a:lnTo>
                    <a:pt x="756" y="4096"/>
                  </a:lnTo>
                  <a:lnTo>
                    <a:pt x="1114" y="4375"/>
                  </a:lnTo>
                  <a:lnTo>
                    <a:pt x="1352" y="4494"/>
                  </a:lnTo>
                  <a:lnTo>
                    <a:pt x="1551" y="4573"/>
                  </a:lnTo>
                  <a:lnTo>
                    <a:pt x="1790" y="4653"/>
                  </a:lnTo>
                  <a:lnTo>
                    <a:pt x="2028" y="4693"/>
                  </a:lnTo>
                  <a:lnTo>
                    <a:pt x="2505" y="4693"/>
                  </a:lnTo>
                  <a:lnTo>
                    <a:pt x="2943" y="4613"/>
                  </a:lnTo>
                  <a:lnTo>
                    <a:pt x="3380" y="4454"/>
                  </a:lnTo>
                  <a:lnTo>
                    <a:pt x="3738" y="4216"/>
                  </a:lnTo>
                  <a:lnTo>
                    <a:pt x="4096" y="3937"/>
                  </a:lnTo>
                  <a:lnTo>
                    <a:pt x="4374" y="3540"/>
                  </a:lnTo>
                  <a:lnTo>
                    <a:pt x="4493" y="3341"/>
                  </a:lnTo>
                  <a:lnTo>
                    <a:pt x="4573" y="3142"/>
                  </a:lnTo>
                  <a:lnTo>
                    <a:pt x="4652" y="2903"/>
                  </a:lnTo>
                  <a:lnTo>
                    <a:pt x="4692" y="2665"/>
                  </a:lnTo>
                  <a:lnTo>
                    <a:pt x="4692" y="2188"/>
                  </a:lnTo>
                  <a:lnTo>
                    <a:pt x="4613" y="1750"/>
                  </a:lnTo>
                  <a:lnTo>
                    <a:pt x="4493" y="1313"/>
                  </a:lnTo>
                  <a:lnTo>
                    <a:pt x="4255" y="915"/>
                  </a:lnTo>
                  <a:lnTo>
                    <a:pt x="3937" y="597"/>
                  </a:lnTo>
                  <a:lnTo>
                    <a:pt x="3579" y="319"/>
                  </a:lnTo>
                  <a:lnTo>
                    <a:pt x="3340" y="199"/>
                  </a:lnTo>
                  <a:lnTo>
                    <a:pt x="3141" y="120"/>
                  </a:lnTo>
                  <a:lnTo>
                    <a:pt x="2903" y="40"/>
                  </a:lnTo>
                  <a:lnTo>
                    <a:pt x="266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8" name="Google Shape;4658;p130"/>
            <p:cNvSpPr/>
            <p:nvPr/>
          </p:nvSpPr>
          <p:spPr>
            <a:xfrm>
              <a:off x="3687725" y="1511525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187" y="0"/>
                  </a:moveTo>
                  <a:lnTo>
                    <a:pt x="1750" y="40"/>
                  </a:lnTo>
                  <a:lnTo>
                    <a:pt x="1312" y="199"/>
                  </a:lnTo>
                  <a:lnTo>
                    <a:pt x="955" y="438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12"/>
                  </a:lnTo>
                  <a:lnTo>
                    <a:pt x="119" y="1551"/>
                  </a:lnTo>
                  <a:lnTo>
                    <a:pt x="40" y="1789"/>
                  </a:lnTo>
                  <a:lnTo>
                    <a:pt x="0" y="2028"/>
                  </a:lnTo>
                  <a:lnTo>
                    <a:pt x="0" y="2465"/>
                  </a:lnTo>
                  <a:lnTo>
                    <a:pt x="80" y="2943"/>
                  </a:lnTo>
                  <a:lnTo>
                    <a:pt x="199" y="3340"/>
                  </a:lnTo>
                  <a:lnTo>
                    <a:pt x="438" y="3738"/>
                  </a:lnTo>
                  <a:lnTo>
                    <a:pt x="756" y="4056"/>
                  </a:lnTo>
                  <a:lnTo>
                    <a:pt x="1114" y="4334"/>
                  </a:lnTo>
                  <a:lnTo>
                    <a:pt x="1352" y="4454"/>
                  </a:lnTo>
                  <a:lnTo>
                    <a:pt x="1551" y="4533"/>
                  </a:lnTo>
                  <a:lnTo>
                    <a:pt x="1790" y="4613"/>
                  </a:lnTo>
                  <a:lnTo>
                    <a:pt x="2028" y="4652"/>
                  </a:lnTo>
                  <a:lnTo>
                    <a:pt x="2465" y="4692"/>
                  </a:lnTo>
                  <a:lnTo>
                    <a:pt x="2943" y="4613"/>
                  </a:lnTo>
                  <a:lnTo>
                    <a:pt x="3340" y="4454"/>
                  </a:lnTo>
                  <a:lnTo>
                    <a:pt x="3738" y="4215"/>
                  </a:lnTo>
                  <a:lnTo>
                    <a:pt x="4096" y="3897"/>
                  </a:lnTo>
                  <a:lnTo>
                    <a:pt x="4374" y="3539"/>
                  </a:lnTo>
                  <a:lnTo>
                    <a:pt x="4454" y="3340"/>
                  </a:lnTo>
                  <a:lnTo>
                    <a:pt x="4573" y="3102"/>
                  </a:lnTo>
                  <a:lnTo>
                    <a:pt x="4613" y="2863"/>
                  </a:lnTo>
                  <a:lnTo>
                    <a:pt x="4692" y="2664"/>
                  </a:lnTo>
                  <a:lnTo>
                    <a:pt x="4692" y="2187"/>
                  </a:lnTo>
                  <a:lnTo>
                    <a:pt x="4613" y="1750"/>
                  </a:lnTo>
                  <a:lnTo>
                    <a:pt x="4454" y="1312"/>
                  </a:lnTo>
                  <a:lnTo>
                    <a:pt x="4215" y="915"/>
                  </a:lnTo>
                  <a:lnTo>
                    <a:pt x="3937" y="597"/>
                  </a:lnTo>
                  <a:lnTo>
                    <a:pt x="3539" y="318"/>
                  </a:lnTo>
                  <a:lnTo>
                    <a:pt x="3340" y="199"/>
                  </a:lnTo>
                  <a:lnTo>
                    <a:pt x="3141" y="119"/>
                  </a:lnTo>
                  <a:lnTo>
                    <a:pt x="2903" y="40"/>
                  </a:lnTo>
                  <a:lnTo>
                    <a:pt x="2664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9" name="Google Shape;4659;p130"/>
            <p:cNvSpPr/>
            <p:nvPr/>
          </p:nvSpPr>
          <p:spPr>
            <a:xfrm>
              <a:off x="2675750" y="176400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188" y="1"/>
                  </a:moveTo>
                  <a:lnTo>
                    <a:pt x="1750" y="80"/>
                  </a:lnTo>
                  <a:lnTo>
                    <a:pt x="1313" y="239"/>
                  </a:lnTo>
                  <a:lnTo>
                    <a:pt x="915" y="478"/>
                  </a:lnTo>
                  <a:lnTo>
                    <a:pt x="597" y="796"/>
                  </a:lnTo>
                  <a:lnTo>
                    <a:pt x="319" y="1154"/>
                  </a:lnTo>
                  <a:lnTo>
                    <a:pt x="200" y="1353"/>
                  </a:lnTo>
                  <a:lnTo>
                    <a:pt x="120" y="1591"/>
                  </a:lnTo>
                  <a:lnTo>
                    <a:pt x="41" y="1830"/>
                  </a:lnTo>
                  <a:lnTo>
                    <a:pt x="1" y="2029"/>
                  </a:lnTo>
                  <a:lnTo>
                    <a:pt x="1" y="2506"/>
                  </a:lnTo>
                  <a:lnTo>
                    <a:pt x="41" y="2943"/>
                  </a:lnTo>
                  <a:lnTo>
                    <a:pt x="200" y="3381"/>
                  </a:lnTo>
                  <a:lnTo>
                    <a:pt x="438" y="3778"/>
                  </a:lnTo>
                  <a:lnTo>
                    <a:pt x="756" y="4096"/>
                  </a:lnTo>
                  <a:lnTo>
                    <a:pt x="1114" y="4375"/>
                  </a:lnTo>
                  <a:lnTo>
                    <a:pt x="1313" y="4494"/>
                  </a:lnTo>
                  <a:lnTo>
                    <a:pt x="1552" y="4574"/>
                  </a:lnTo>
                  <a:lnTo>
                    <a:pt x="1790" y="4653"/>
                  </a:lnTo>
                  <a:lnTo>
                    <a:pt x="2029" y="4693"/>
                  </a:lnTo>
                  <a:lnTo>
                    <a:pt x="2466" y="4693"/>
                  </a:lnTo>
                  <a:lnTo>
                    <a:pt x="2943" y="4653"/>
                  </a:lnTo>
                  <a:lnTo>
                    <a:pt x="3341" y="4494"/>
                  </a:lnTo>
                  <a:lnTo>
                    <a:pt x="3739" y="4256"/>
                  </a:lnTo>
                  <a:lnTo>
                    <a:pt x="4057" y="3937"/>
                  </a:lnTo>
                  <a:lnTo>
                    <a:pt x="4335" y="3580"/>
                  </a:lnTo>
                  <a:lnTo>
                    <a:pt x="4454" y="3381"/>
                  </a:lnTo>
                  <a:lnTo>
                    <a:pt x="4534" y="3142"/>
                  </a:lnTo>
                  <a:lnTo>
                    <a:pt x="4613" y="2904"/>
                  </a:lnTo>
                  <a:lnTo>
                    <a:pt x="4653" y="2665"/>
                  </a:lnTo>
                  <a:lnTo>
                    <a:pt x="4693" y="2228"/>
                  </a:lnTo>
                  <a:lnTo>
                    <a:pt x="4613" y="1750"/>
                  </a:lnTo>
                  <a:lnTo>
                    <a:pt x="4454" y="1353"/>
                  </a:lnTo>
                  <a:lnTo>
                    <a:pt x="4216" y="955"/>
                  </a:lnTo>
                  <a:lnTo>
                    <a:pt x="3898" y="637"/>
                  </a:lnTo>
                  <a:lnTo>
                    <a:pt x="3540" y="359"/>
                  </a:lnTo>
                  <a:lnTo>
                    <a:pt x="3341" y="239"/>
                  </a:lnTo>
                  <a:lnTo>
                    <a:pt x="3102" y="160"/>
                  </a:lnTo>
                  <a:lnTo>
                    <a:pt x="2864" y="80"/>
                  </a:lnTo>
                  <a:lnTo>
                    <a:pt x="2665" y="41"/>
                  </a:lnTo>
                  <a:lnTo>
                    <a:pt x="218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0" name="Google Shape;4660;p130"/>
            <p:cNvSpPr/>
            <p:nvPr/>
          </p:nvSpPr>
          <p:spPr>
            <a:xfrm>
              <a:off x="2067400" y="484650"/>
              <a:ext cx="115325" cy="116325"/>
            </a:xfrm>
            <a:custGeom>
              <a:avLst/>
              <a:gdLst/>
              <a:ahLst/>
              <a:cxnLst/>
              <a:rect l="l" t="t" r="r" b="b"/>
              <a:pathLst>
                <a:path w="4613" h="4653" extrusionOk="0">
                  <a:moveTo>
                    <a:pt x="2147" y="0"/>
                  </a:moveTo>
                  <a:lnTo>
                    <a:pt x="1710" y="80"/>
                  </a:lnTo>
                  <a:lnTo>
                    <a:pt x="1312" y="239"/>
                  </a:lnTo>
                  <a:lnTo>
                    <a:pt x="915" y="477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52"/>
                  </a:lnTo>
                  <a:lnTo>
                    <a:pt x="119" y="1551"/>
                  </a:lnTo>
                  <a:lnTo>
                    <a:pt x="40" y="1790"/>
                  </a:lnTo>
                  <a:lnTo>
                    <a:pt x="0" y="2028"/>
                  </a:lnTo>
                  <a:lnTo>
                    <a:pt x="0" y="2465"/>
                  </a:lnTo>
                  <a:lnTo>
                    <a:pt x="80" y="2903"/>
                  </a:lnTo>
                  <a:lnTo>
                    <a:pt x="239" y="3340"/>
                  </a:lnTo>
                  <a:lnTo>
                    <a:pt x="437" y="3698"/>
                  </a:lnTo>
                  <a:lnTo>
                    <a:pt x="756" y="4056"/>
                  </a:lnTo>
                  <a:lnTo>
                    <a:pt x="1113" y="4295"/>
                  </a:lnTo>
                  <a:lnTo>
                    <a:pt x="1312" y="4414"/>
                  </a:lnTo>
                  <a:lnTo>
                    <a:pt x="1551" y="4493"/>
                  </a:lnTo>
                  <a:lnTo>
                    <a:pt x="1750" y="4573"/>
                  </a:lnTo>
                  <a:lnTo>
                    <a:pt x="1988" y="4613"/>
                  </a:lnTo>
                  <a:lnTo>
                    <a:pt x="2465" y="4652"/>
                  </a:lnTo>
                  <a:lnTo>
                    <a:pt x="2903" y="4573"/>
                  </a:lnTo>
                  <a:lnTo>
                    <a:pt x="3300" y="4414"/>
                  </a:lnTo>
                  <a:lnTo>
                    <a:pt x="3698" y="4175"/>
                  </a:lnTo>
                  <a:lnTo>
                    <a:pt x="4016" y="3897"/>
                  </a:lnTo>
                  <a:lnTo>
                    <a:pt x="4294" y="3499"/>
                  </a:lnTo>
                  <a:lnTo>
                    <a:pt x="4414" y="3300"/>
                  </a:lnTo>
                  <a:lnTo>
                    <a:pt x="4493" y="3102"/>
                  </a:lnTo>
                  <a:lnTo>
                    <a:pt x="4573" y="2863"/>
                  </a:lnTo>
                  <a:lnTo>
                    <a:pt x="4613" y="2625"/>
                  </a:lnTo>
                  <a:lnTo>
                    <a:pt x="4613" y="2187"/>
                  </a:lnTo>
                  <a:lnTo>
                    <a:pt x="4533" y="1750"/>
                  </a:lnTo>
                  <a:lnTo>
                    <a:pt x="4374" y="1312"/>
                  </a:lnTo>
                  <a:lnTo>
                    <a:pt x="4175" y="954"/>
                  </a:lnTo>
                  <a:lnTo>
                    <a:pt x="3857" y="597"/>
                  </a:lnTo>
                  <a:lnTo>
                    <a:pt x="3499" y="358"/>
                  </a:lnTo>
                  <a:lnTo>
                    <a:pt x="3300" y="239"/>
                  </a:lnTo>
                  <a:lnTo>
                    <a:pt x="3062" y="159"/>
                  </a:lnTo>
                  <a:lnTo>
                    <a:pt x="2863" y="80"/>
                  </a:lnTo>
                  <a:lnTo>
                    <a:pt x="2624" y="40"/>
                  </a:lnTo>
                  <a:lnTo>
                    <a:pt x="2147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1" name="Google Shape;4661;p130"/>
            <p:cNvSpPr/>
            <p:nvPr/>
          </p:nvSpPr>
          <p:spPr>
            <a:xfrm>
              <a:off x="3489900" y="655625"/>
              <a:ext cx="119300" cy="119300"/>
            </a:xfrm>
            <a:custGeom>
              <a:avLst/>
              <a:gdLst/>
              <a:ahLst/>
              <a:cxnLst/>
              <a:rect l="l" t="t" r="r" b="b"/>
              <a:pathLst>
                <a:path w="4772" h="4772" extrusionOk="0">
                  <a:moveTo>
                    <a:pt x="2227" y="0"/>
                  </a:moveTo>
                  <a:lnTo>
                    <a:pt x="1790" y="80"/>
                  </a:lnTo>
                  <a:lnTo>
                    <a:pt x="1352" y="239"/>
                  </a:lnTo>
                  <a:lnTo>
                    <a:pt x="955" y="438"/>
                  </a:lnTo>
                  <a:lnTo>
                    <a:pt x="637" y="756"/>
                  </a:lnTo>
                  <a:lnTo>
                    <a:pt x="358" y="1154"/>
                  </a:lnTo>
                  <a:lnTo>
                    <a:pt x="239" y="1352"/>
                  </a:lnTo>
                  <a:lnTo>
                    <a:pt x="120" y="1591"/>
                  </a:lnTo>
                  <a:lnTo>
                    <a:pt x="80" y="1829"/>
                  </a:lnTo>
                  <a:lnTo>
                    <a:pt x="40" y="2068"/>
                  </a:lnTo>
                  <a:lnTo>
                    <a:pt x="0" y="2505"/>
                  </a:lnTo>
                  <a:lnTo>
                    <a:pt x="80" y="2983"/>
                  </a:lnTo>
                  <a:lnTo>
                    <a:pt x="239" y="3420"/>
                  </a:lnTo>
                  <a:lnTo>
                    <a:pt x="478" y="3778"/>
                  </a:lnTo>
                  <a:lnTo>
                    <a:pt x="796" y="4136"/>
                  </a:lnTo>
                  <a:lnTo>
                    <a:pt x="1154" y="4414"/>
                  </a:lnTo>
                  <a:lnTo>
                    <a:pt x="1352" y="4533"/>
                  </a:lnTo>
                  <a:lnTo>
                    <a:pt x="1591" y="4613"/>
                  </a:lnTo>
                  <a:lnTo>
                    <a:pt x="1830" y="4692"/>
                  </a:lnTo>
                  <a:lnTo>
                    <a:pt x="2068" y="4732"/>
                  </a:lnTo>
                  <a:lnTo>
                    <a:pt x="2545" y="4772"/>
                  </a:lnTo>
                  <a:lnTo>
                    <a:pt x="2983" y="4692"/>
                  </a:lnTo>
                  <a:lnTo>
                    <a:pt x="3420" y="4533"/>
                  </a:lnTo>
                  <a:lnTo>
                    <a:pt x="3818" y="4295"/>
                  </a:lnTo>
                  <a:lnTo>
                    <a:pt x="4136" y="3977"/>
                  </a:lnTo>
                  <a:lnTo>
                    <a:pt x="4414" y="3619"/>
                  </a:lnTo>
                  <a:lnTo>
                    <a:pt x="4533" y="3380"/>
                  </a:lnTo>
                  <a:lnTo>
                    <a:pt x="4653" y="3181"/>
                  </a:lnTo>
                  <a:lnTo>
                    <a:pt x="4692" y="2943"/>
                  </a:lnTo>
                  <a:lnTo>
                    <a:pt x="4732" y="2704"/>
                  </a:lnTo>
                  <a:lnTo>
                    <a:pt x="4772" y="2227"/>
                  </a:lnTo>
                  <a:lnTo>
                    <a:pt x="4692" y="1790"/>
                  </a:lnTo>
                  <a:lnTo>
                    <a:pt x="4533" y="1352"/>
                  </a:lnTo>
                  <a:lnTo>
                    <a:pt x="4295" y="955"/>
                  </a:lnTo>
                  <a:lnTo>
                    <a:pt x="3977" y="597"/>
                  </a:lnTo>
                  <a:lnTo>
                    <a:pt x="3619" y="318"/>
                  </a:lnTo>
                  <a:lnTo>
                    <a:pt x="3420" y="199"/>
                  </a:lnTo>
                  <a:lnTo>
                    <a:pt x="3181" y="120"/>
                  </a:lnTo>
                  <a:lnTo>
                    <a:pt x="2943" y="40"/>
                  </a:lnTo>
                  <a:lnTo>
                    <a:pt x="2704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2" name="Google Shape;4662;p130"/>
            <p:cNvSpPr/>
            <p:nvPr/>
          </p:nvSpPr>
          <p:spPr>
            <a:xfrm>
              <a:off x="3094250" y="981675"/>
              <a:ext cx="95475" cy="95450"/>
            </a:xfrm>
            <a:custGeom>
              <a:avLst/>
              <a:gdLst/>
              <a:ahLst/>
              <a:cxnLst/>
              <a:rect l="l" t="t" r="r" b="b"/>
              <a:pathLst>
                <a:path w="3819" h="3818" extrusionOk="0">
                  <a:moveTo>
                    <a:pt x="1790" y="1"/>
                  </a:moveTo>
                  <a:lnTo>
                    <a:pt x="1432" y="40"/>
                  </a:lnTo>
                  <a:lnTo>
                    <a:pt x="1074" y="160"/>
                  </a:lnTo>
                  <a:lnTo>
                    <a:pt x="756" y="358"/>
                  </a:lnTo>
                  <a:lnTo>
                    <a:pt x="478" y="597"/>
                  </a:lnTo>
                  <a:lnTo>
                    <a:pt x="279" y="915"/>
                  </a:lnTo>
                  <a:lnTo>
                    <a:pt x="80" y="1273"/>
                  </a:lnTo>
                  <a:lnTo>
                    <a:pt x="1" y="1631"/>
                  </a:lnTo>
                  <a:lnTo>
                    <a:pt x="1" y="2028"/>
                  </a:lnTo>
                  <a:lnTo>
                    <a:pt x="41" y="2386"/>
                  </a:lnTo>
                  <a:lnTo>
                    <a:pt x="160" y="2744"/>
                  </a:lnTo>
                  <a:lnTo>
                    <a:pt x="359" y="3023"/>
                  </a:lnTo>
                  <a:lnTo>
                    <a:pt x="597" y="3301"/>
                  </a:lnTo>
                  <a:lnTo>
                    <a:pt x="915" y="3539"/>
                  </a:lnTo>
                  <a:lnTo>
                    <a:pt x="1273" y="3699"/>
                  </a:lnTo>
                  <a:lnTo>
                    <a:pt x="1631" y="3778"/>
                  </a:lnTo>
                  <a:lnTo>
                    <a:pt x="2029" y="3818"/>
                  </a:lnTo>
                  <a:lnTo>
                    <a:pt x="2387" y="3738"/>
                  </a:lnTo>
                  <a:lnTo>
                    <a:pt x="2705" y="3619"/>
                  </a:lnTo>
                  <a:lnTo>
                    <a:pt x="3023" y="3420"/>
                  </a:lnTo>
                  <a:lnTo>
                    <a:pt x="3301" y="3182"/>
                  </a:lnTo>
                  <a:lnTo>
                    <a:pt x="3540" y="2864"/>
                  </a:lnTo>
                  <a:lnTo>
                    <a:pt x="3699" y="2545"/>
                  </a:lnTo>
                  <a:lnTo>
                    <a:pt x="3778" y="2148"/>
                  </a:lnTo>
                  <a:lnTo>
                    <a:pt x="3818" y="1790"/>
                  </a:lnTo>
                  <a:lnTo>
                    <a:pt x="3739" y="143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2" y="478"/>
                  </a:lnTo>
                  <a:lnTo>
                    <a:pt x="2864" y="279"/>
                  </a:lnTo>
                  <a:lnTo>
                    <a:pt x="2546" y="120"/>
                  </a:lnTo>
                  <a:lnTo>
                    <a:pt x="214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3" name="Google Shape;4663;p130"/>
            <p:cNvSpPr/>
            <p:nvPr/>
          </p:nvSpPr>
          <p:spPr>
            <a:xfrm>
              <a:off x="1505750" y="239100"/>
              <a:ext cx="95450" cy="94475"/>
            </a:xfrm>
            <a:custGeom>
              <a:avLst/>
              <a:gdLst/>
              <a:ahLst/>
              <a:cxnLst/>
              <a:rect l="l" t="t" r="r" b="b"/>
              <a:pathLst>
                <a:path w="3818" h="3779" extrusionOk="0">
                  <a:moveTo>
                    <a:pt x="1790" y="1"/>
                  </a:moveTo>
                  <a:lnTo>
                    <a:pt x="1432" y="41"/>
                  </a:lnTo>
                  <a:lnTo>
                    <a:pt x="1074" y="160"/>
                  </a:lnTo>
                  <a:lnTo>
                    <a:pt x="756" y="359"/>
                  </a:lnTo>
                  <a:lnTo>
                    <a:pt x="477" y="597"/>
                  </a:lnTo>
                  <a:lnTo>
                    <a:pt x="279" y="915"/>
                  </a:lnTo>
                  <a:lnTo>
                    <a:pt x="80" y="1273"/>
                  </a:lnTo>
                  <a:lnTo>
                    <a:pt x="0" y="1631"/>
                  </a:lnTo>
                  <a:lnTo>
                    <a:pt x="0" y="1989"/>
                  </a:lnTo>
                  <a:lnTo>
                    <a:pt x="40" y="2387"/>
                  </a:lnTo>
                  <a:lnTo>
                    <a:pt x="159" y="2705"/>
                  </a:lnTo>
                  <a:lnTo>
                    <a:pt x="358" y="3023"/>
                  </a:lnTo>
                  <a:lnTo>
                    <a:pt x="597" y="3301"/>
                  </a:lnTo>
                  <a:lnTo>
                    <a:pt x="915" y="3540"/>
                  </a:lnTo>
                  <a:lnTo>
                    <a:pt x="1273" y="3699"/>
                  </a:lnTo>
                  <a:lnTo>
                    <a:pt x="1630" y="3778"/>
                  </a:lnTo>
                  <a:lnTo>
                    <a:pt x="2028" y="3778"/>
                  </a:lnTo>
                  <a:lnTo>
                    <a:pt x="2386" y="3738"/>
                  </a:lnTo>
                  <a:lnTo>
                    <a:pt x="2704" y="3619"/>
                  </a:lnTo>
                  <a:lnTo>
                    <a:pt x="3022" y="3420"/>
                  </a:lnTo>
                  <a:lnTo>
                    <a:pt x="3300" y="3182"/>
                  </a:lnTo>
                  <a:lnTo>
                    <a:pt x="3539" y="2864"/>
                  </a:lnTo>
                  <a:lnTo>
                    <a:pt x="3698" y="2506"/>
                  </a:lnTo>
                  <a:lnTo>
                    <a:pt x="3778" y="2148"/>
                  </a:lnTo>
                  <a:lnTo>
                    <a:pt x="3817" y="1790"/>
                  </a:lnTo>
                  <a:lnTo>
                    <a:pt x="3738" y="139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1" y="478"/>
                  </a:lnTo>
                  <a:lnTo>
                    <a:pt x="2863" y="239"/>
                  </a:lnTo>
                  <a:lnTo>
                    <a:pt x="254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64" name="Google Shape;4664;p130"/>
          <p:cNvSpPr/>
          <p:nvPr/>
        </p:nvSpPr>
        <p:spPr>
          <a:xfrm>
            <a:off x="-443100" y="-4351033"/>
            <a:ext cx="16699200" cy="4351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65" name="Google Shape;4665;p130"/>
          <p:cNvSpPr/>
          <p:nvPr/>
        </p:nvSpPr>
        <p:spPr>
          <a:xfrm>
            <a:off x="12192000" y="-1725633"/>
            <a:ext cx="13264800" cy="9565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66" name="Google Shape;4666;p130"/>
          <p:cNvSpPr/>
          <p:nvPr/>
        </p:nvSpPr>
        <p:spPr>
          <a:xfrm>
            <a:off x="-6817700" y="6858000"/>
            <a:ext cx="20072800" cy="4351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67" name="Google Shape;4667;p130"/>
          <p:cNvSpPr/>
          <p:nvPr/>
        </p:nvSpPr>
        <p:spPr>
          <a:xfrm>
            <a:off x="-6817700" y="-1087767"/>
            <a:ext cx="6817600" cy="83700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179640951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— photo grid background">
  <p:cSld name="23: z-Blank — photo grid background">
    <p:spTree>
      <p:nvGrpSpPr>
        <p:cNvPr id="1" name="Shape 4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9" name="Google Shape;4669;p131"/>
          <p:cNvSpPr>
            <a:spLocks noGrp="1"/>
          </p:cNvSpPr>
          <p:nvPr>
            <p:ph type="pic" idx="2"/>
          </p:nvPr>
        </p:nvSpPr>
        <p:spPr>
          <a:xfrm>
            <a:off x="-13885" y="2848"/>
            <a:ext cx="3498400" cy="2234400"/>
          </a:xfrm>
          <a:prstGeom prst="rect">
            <a:avLst/>
          </a:prstGeom>
          <a:noFill/>
          <a:ln>
            <a:noFill/>
          </a:ln>
        </p:spPr>
      </p:sp>
      <p:sp>
        <p:nvSpPr>
          <p:cNvPr id="4670" name="Google Shape;4670;p131"/>
          <p:cNvSpPr>
            <a:spLocks noGrp="1"/>
          </p:cNvSpPr>
          <p:nvPr>
            <p:ph type="pic" idx="3"/>
          </p:nvPr>
        </p:nvSpPr>
        <p:spPr>
          <a:xfrm>
            <a:off x="-13900" y="2328133"/>
            <a:ext cx="3498400" cy="4530000"/>
          </a:xfrm>
          <a:prstGeom prst="rect">
            <a:avLst/>
          </a:prstGeom>
          <a:noFill/>
          <a:ln>
            <a:noFill/>
          </a:ln>
        </p:spPr>
      </p:sp>
      <p:sp>
        <p:nvSpPr>
          <p:cNvPr id="4671" name="Google Shape;4671;p131"/>
          <p:cNvSpPr>
            <a:spLocks noGrp="1"/>
          </p:cNvSpPr>
          <p:nvPr>
            <p:ph type="pic" idx="4"/>
          </p:nvPr>
        </p:nvSpPr>
        <p:spPr>
          <a:xfrm>
            <a:off x="3576733" y="1944100"/>
            <a:ext cx="4436800" cy="2234400"/>
          </a:xfrm>
          <a:prstGeom prst="rect">
            <a:avLst/>
          </a:prstGeom>
          <a:noFill/>
          <a:ln>
            <a:noFill/>
          </a:ln>
        </p:spPr>
      </p:sp>
      <p:sp>
        <p:nvSpPr>
          <p:cNvPr id="4672" name="Google Shape;4672;p131"/>
          <p:cNvSpPr>
            <a:spLocks noGrp="1"/>
          </p:cNvSpPr>
          <p:nvPr>
            <p:ph type="pic" idx="5"/>
          </p:nvPr>
        </p:nvSpPr>
        <p:spPr>
          <a:xfrm>
            <a:off x="3576725" y="2848"/>
            <a:ext cx="2332400" cy="1857600"/>
          </a:xfrm>
          <a:prstGeom prst="rect">
            <a:avLst/>
          </a:prstGeom>
          <a:noFill/>
          <a:ln>
            <a:noFill/>
          </a:ln>
        </p:spPr>
      </p:sp>
      <p:sp>
        <p:nvSpPr>
          <p:cNvPr id="4673" name="Google Shape;4673;p131"/>
          <p:cNvSpPr>
            <a:spLocks noGrp="1"/>
          </p:cNvSpPr>
          <p:nvPr>
            <p:ph type="pic" idx="6"/>
          </p:nvPr>
        </p:nvSpPr>
        <p:spPr>
          <a:xfrm>
            <a:off x="5987451" y="2848"/>
            <a:ext cx="2026000" cy="1857600"/>
          </a:xfrm>
          <a:prstGeom prst="rect">
            <a:avLst/>
          </a:prstGeom>
          <a:noFill/>
          <a:ln>
            <a:noFill/>
          </a:ln>
        </p:spPr>
      </p:sp>
      <p:sp>
        <p:nvSpPr>
          <p:cNvPr id="4674" name="Google Shape;4674;p131"/>
          <p:cNvSpPr>
            <a:spLocks noGrp="1"/>
          </p:cNvSpPr>
          <p:nvPr>
            <p:ph type="pic" idx="7"/>
          </p:nvPr>
        </p:nvSpPr>
        <p:spPr>
          <a:xfrm>
            <a:off x="3576733" y="4248400"/>
            <a:ext cx="8615200" cy="2609600"/>
          </a:xfrm>
          <a:prstGeom prst="rect">
            <a:avLst/>
          </a:prstGeom>
          <a:noFill/>
          <a:ln>
            <a:noFill/>
          </a:ln>
        </p:spPr>
      </p:sp>
      <p:sp>
        <p:nvSpPr>
          <p:cNvPr id="4675" name="Google Shape;4675;p131"/>
          <p:cNvSpPr>
            <a:spLocks noGrp="1"/>
          </p:cNvSpPr>
          <p:nvPr>
            <p:ph type="pic" idx="8"/>
          </p:nvPr>
        </p:nvSpPr>
        <p:spPr>
          <a:xfrm>
            <a:off x="8091775" y="2848"/>
            <a:ext cx="2080800" cy="4175600"/>
          </a:xfrm>
          <a:prstGeom prst="rect">
            <a:avLst/>
          </a:prstGeom>
          <a:noFill/>
          <a:ln>
            <a:noFill/>
          </a:ln>
        </p:spPr>
      </p:sp>
      <p:sp>
        <p:nvSpPr>
          <p:cNvPr id="4676" name="Google Shape;4676;p131"/>
          <p:cNvSpPr>
            <a:spLocks noGrp="1"/>
          </p:cNvSpPr>
          <p:nvPr>
            <p:ph type="pic" idx="9"/>
          </p:nvPr>
        </p:nvSpPr>
        <p:spPr>
          <a:xfrm>
            <a:off x="10250900" y="2848"/>
            <a:ext cx="1941200" cy="4175600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2408485594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zz-Not intended for use. Included so the full ASU color palette is available for your use in the color picker.">
  <p:cSld name="zz-Not intended for use. Included so the full ASU color palette is available for your use in the color picker.">
    <p:spTree>
      <p:nvGrpSpPr>
        <p:cNvPr id="1" name="Shape 4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8" name="Google Shape;4678;p132"/>
          <p:cNvSpPr txBox="1"/>
          <p:nvPr/>
        </p:nvSpPr>
        <p:spPr>
          <a:xfrm>
            <a:off x="566567" y="319601"/>
            <a:ext cx="11059200" cy="13968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1067"/>
              </a:spcAft>
              <a:buNone/>
            </a:pPr>
            <a:r>
              <a:rPr lang="en" sz="4267" b="1">
                <a:solidFill>
                  <a:srgbClr val="191919"/>
                </a:solidFill>
              </a:rPr>
              <a:t>ASU color palette</a:t>
            </a:r>
            <a:br>
              <a:rPr lang="en" sz="4267" b="1">
                <a:solidFill>
                  <a:srgbClr val="191919"/>
                </a:solidFill>
              </a:rPr>
            </a:br>
            <a:r>
              <a:rPr lang="en" sz="2400" b="1">
                <a:solidFill>
                  <a:schemeClr val="lt1"/>
                </a:solidFill>
                <a:highlight>
                  <a:schemeClr val="dk1"/>
                </a:highlight>
              </a:rPr>
              <a:t>Not intended for use: This slide ensures the expanded ASU color palette is in your color picker.</a:t>
            </a:r>
            <a:r>
              <a:rPr lang="en" sz="1733" b="1">
                <a:solidFill>
                  <a:schemeClr val="lt1"/>
                </a:solidFill>
                <a:highlight>
                  <a:schemeClr val="dk1"/>
                </a:highlight>
              </a:rPr>
              <a:t> </a:t>
            </a:r>
            <a:endParaRPr sz="1733" b="1">
              <a:solidFill>
                <a:schemeClr val="lt1"/>
              </a:solidFill>
              <a:highlight>
                <a:schemeClr val="dk1"/>
              </a:highlight>
            </a:endParaRPr>
          </a:p>
        </p:txBody>
      </p:sp>
      <p:graphicFrame>
        <p:nvGraphicFramePr>
          <p:cNvPr id="4679" name="Google Shape;4679;p132"/>
          <p:cNvGraphicFramePr/>
          <p:nvPr/>
        </p:nvGraphicFramePr>
        <p:xfrm>
          <a:off x="558676" y="1337643"/>
          <a:ext cx="4000000" cy="4000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316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14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146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4106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8186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146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1467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1467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1467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1467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113792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 b="1"/>
                        <a:t>Primary colors</a:t>
                      </a:r>
                      <a:r>
                        <a:rPr lang="en" sz="1100"/>
                        <a:t>. These should be your first color choices and used more prominently than secondary colors</a:t>
                      </a:r>
                      <a:endParaRPr sz="1100" u="none" strike="noStrike" cap="none"/>
                    </a:p>
                  </a:txBody>
                  <a:tcPr marL="0" marR="121900" marT="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C62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C1D4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91919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8E8E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66633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700" b="1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 b="1">
                          <a:solidFill>
                            <a:srgbClr val="191919"/>
                          </a:solidFill>
                        </a:rPr>
                        <a:t>ASU Gold</a:t>
                      </a:r>
                      <a:endParaRPr sz="900" b="1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>
                          <a:solidFill>
                            <a:srgbClr val="191919"/>
                          </a:solidFill>
                        </a:rPr>
                        <a:t>#FFC627</a:t>
                      </a:r>
                      <a:endParaRPr sz="900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 b="1">
                          <a:solidFill>
                            <a:srgbClr val="191919"/>
                          </a:solidFill>
                        </a:rPr>
                        <a:t>ASU Maroon</a:t>
                      </a:r>
                      <a:r>
                        <a:rPr lang="en" sz="900">
                          <a:solidFill>
                            <a:srgbClr val="191919"/>
                          </a:solidFill>
                        </a:rPr>
                        <a:t> </a:t>
                      </a:r>
                      <a:br>
                        <a:rPr lang="en" sz="900">
                          <a:solidFill>
                            <a:srgbClr val="191919"/>
                          </a:solidFill>
                        </a:rPr>
                      </a:br>
                      <a:r>
                        <a:rPr lang="en" sz="900">
                          <a:solidFill>
                            <a:srgbClr val="191919"/>
                          </a:solidFill>
                        </a:rPr>
                        <a:t>#8C1D40</a:t>
                      </a:r>
                      <a:endParaRPr sz="900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 b="1">
                          <a:solidFill>
                            <a:srgbClr val="191919"/>
                          </a:solidFill>
                        </a:rPr>
                        <a:t>ASU Black</a:t>
                      </a:r>
                      <a:r>
                        <a:rPr lang="en" sz="900">
                          <a:solidFill>
                            <a:srgbClr val="191919"/>
                          </a:solidFill>
                        </a:rPr>
                        <a:t> </a:t>
                      </a:r>
                      <a:br>
                        <a:rPr lang="en" sz="900">
                          <a:solidFill>
                            <a:srgbClr val="191919"/>
                          </a:solidFill>
                        </a:rPr>
                      </a:br>
                      <a:r>
                        <a:rPr lang="en" sz="900">
                          <a:solidFill>
                            <a:srgbClr val="191919"/>
                          </a:solidFill>
                        </a:rPr>
                        <a:t>#000000</a:t>
                      </a:r>
                      <a:endParaRPr sz="900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 b="1">
                          <a:solidFill>
                            <a:srgbClr val="191919"/>
                          </a:solidFill>
                        </a:rPr>
                        <a:t>ASU White</a:t>
                      </a:r>
                      <a:r>
                        <a:rPr lang="en" sz="900">
                          <a:solidFill>
                            <a:srgbClr val="191919"/>
                          </a:solidFill>
                        </a:rPr>
                        <a:t> </a:t>
                      </a:r>
                      <a:br>
                        <a:rPr lang="en" sz="900">
                          <a:solidFill>
                            <a:srgbClr val="191919"/>
                          </a:solidFill>
                        </a:rPr>
                      </a:br>
                      <a:r>
                        <a:rPr lang="en" sz="900">
                          <a:solidFill>
                            <a:srgbClr val="191919"/>
                          </a:solidFill>
                        </a:rPr>
                        <a:t>#FFFFFF</a:t>
                      </a:r>
                      <a:endParaRPr sz="900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09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 b="1"/>
                        <a:t>Secondary colors</a:t>
                      </a:r>
                      <a:r>
                        <a:rPr lang="en" sz="800"/>
                        <a:t>. Use as accents. Only use in addition to primary. May not to be used without primary brand colors. </a:t>
                      </a:r>
                      <a:endParaRPr sz="800" u="none" strike="noStrike" cap="none"/>
                    </a:p>
                  </a:txBody>
                  <a:tcPr marL="0" marR="121900" marT="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F674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4AB7C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7497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39033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700" b="1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b="1">
                          <a:solidFill>
                            <a:srgbClr val="191919"/>
                          </a:solidFill>
                        </a:rPr>
                        <a:t>ASU </a:t>
                      </a:r>
                      <a:r>
                        <a:rPr lang="en" sz="900" b="1" u="none" strike="noStrike" cap="none">
                          <a:solidFill>
                            <a:srgbClr val="191919"/>
                          </a:solidFill>
                        </a:rPr>
                        <a:t>Gree</a:t>
                      </a:r>
                      <a:r>
                        <a:rPr lang="en" sz="900" b="1">
                          <a:solidFill>
                            <a:srgbClr val="191919"/>
                          </a:solidFill>
                        </a:rPr>
                        <a:t>n</a:t>
                      </a: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 #78BE20</a:t>
                      </a: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b="1">
                          <a:solidFill>
                            <a:srgbClr val="191919"/>
                          </a:solidFill>
                        </a:rPr>
                        <a:t>ASU </a:t>
                      </a:r>
                      <a:r>
                        <a:rPr lang="en" sz="900" b="1" u="none" strike="noStrike" cap="none">
                          <a:solidFill>
                            <a:srgbClr val="191919"/>
                          </a:solidFill>
                        </a:rPr>
                        <a:t>Blue</a:t>
                      </a:r>
                      <a:endParaRPr sz="900" b="1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#00A3E0</a:t>
                      </a: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b="1">
                          <a:solidFill>
                            <a:srgbClr val="191919"/>
                          </a:solidFill>
                        </a:rPr>
                        <a:t>ASU </a:t>
                      </a:r>
                      <a:r>
                        <a:rPr lang="en" sz="900" b="1" u="none" strike="noStrike" cap="none">
                          <a:solidFill>
                            <a:srgbClr val="191919"/>
                          </a:solidFill>
                        </a:rPr>
                        <a:t>Orange</a:t>
                      </a:r>
                      <a:endParaRPr sz="900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#FF7F32</a:t>
                      </a: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 b="1">
                          <a:solidFill>
                            <a:srgbClr val="191919"/>
                          </a:solidFill>
                        </a:rPr>
                        <a:t>ASU Copper</a:t>
                      </a:r>
                      <a:endParaRPr sz="900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>
                          <a:solidFill>
                            <a:srgbClr val="191919"/>
                          </a:solidFill>
                        </a:rPr>
                        <a:t>#AF674B</a:t>
                      </a:r>
                      <a:endParaRPr sz="900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 b="1">
                          <a:solidFill>
                            <a:srgbClr val="191919"/>
                          </a:solidFill>
                        </a:rPr>
                        <a:t>ASU Turquoise</a:t>
                      </a:r>
                      <a:endParaRPr sz="900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>
                          <a:solidFill>
                            <a:srgbClr val="191919"/>
                          </a:solidFill>
                        </a:rPr>
                        <a:t>#4AB7C4</a:t>
                      </a:r>
                      <a:endParaRPr sz="900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 b="1">
                          <a:solidFill>
                            <a:srgbClr val="191919"/>
                          </a:solidFill>
                        </a:rPr>
                        <a:t>ASU Pink</a:t>
                      </a:r>
                      <a:endParaRPr sz="900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>
                          <a:solidFill>
                            <a:srgbClr val="191919"/>
                          </a:solidFill>
                        </a:rPr>
                        <a:t>#E74973</a:t>
                      </a:r>
                      <a:endParaRPr sz="900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 b="1">
                          <a:solidFill>
                            <a:srgbClr val="191919"/>
                          </a:solidFill>
                        </a:rPr>
                        <a:t>ASU Gray</a:t>
                      </a:r>
                      <a:endParaRPr sz="900" b="1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>
                          <a:solidFill>
                            <a:srgbClr val="191919"/>
                          </a:solidFill>
                        </a:rPr>
                        <a:t>#747474</a:t>
                      </a:r>
                      <a:endParaRPr sz="2500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500"/>
                    </a:p>
                  </a:txBody>
                  <a:tcPr marL="121900" marR="121900" marT="121900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19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 b="1"/>
                        <a:t>ASU Grayscale. </a:t>
                      </a:r>
                      <a:r>
                        <a:rPr lang="en" sz="700"/>
                        <a:t>For text, line and fill colors. ASU Gray is a part of this scale.</a:t>
                      </a:r>
                      <a:endParaRPr sz="700"/>
                    </a:p>
                  </a:txBody>
                  <a:tcPr marL="0" marR="121900" marT="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9191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9191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48484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74747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0D0D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AFAFA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FAF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FAFAFA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AFAFA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AFAFA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9086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 b="1"/>
                    </a:p>
                  </a:txBody>
                  <a:tcPr marL="0" marR="121900" marT="121900" marB="12190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 b="1"/>
                        <a:t>ASU Black</a:t>
                      </a:r>
                      <a:endParaRPr sz="900" b="1"/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/>
                        <a:t>#000000</a:t>
                      </a: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b="1">
                          <a:solidFill>
                            <a:srgbClr val="191919"/>
                          </a:solidFill>
                        </a:rPr>
                        <a:t>Gray</a:t>
                      </a:r>
                      <a:r>
                        <a:rPr lang="en" sz="900" b="1" u="none" strike="noStrike" cap="none">
                          <a:solidFill>
                            <a:srgbClr val="191919"/>
                          </a:solidFill>
                        </a:rPr>
                        <a:t> 1</a:t>
                      </a:r>
                      <a:endParaRPr sz="900" b="1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#191919</a:t>
                      </a: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b="1">
                          <a:solidFill>
                            <a:srgbClr val="191919"/>
                          </a:solidFill>
                        </a:rPr>
                        <a:t>Gray</a:t>
                      </a:r>
                      <a:r>
                        <a:rPr lang="en" sz="900" b="1" u="none" strike="noStrike" cap="none">
                          <a:solidFill>
                            <a:srgbClr val="191919"/>
                          </a:solidFill>
                        </a:rPr>
                        <a:t> 2</a:t>
                      </a:r>
                      <a:endParaRPr sz="900" b="1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#484848</a:t>
                      </a: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b="1">
                          <a:solidFill>
                            <a:srgbClr val="191919"/>
                          </a:solidFill>
                        </a:rPr>
                        <a:t>ASU Gray</a:t>
                      </a:r>
                      <a:endParaRPr sz="900" b="1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#747474</a:t>
                      </a:r>
                      <a:b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</a:b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(</a:t>
                      </a:r>
                      <a:r>
                        <a:rPr lang="en" sz="900">
                          <a:solidFill>
                            <a:srgbClr val="191919"/>
                          </a:solidFill>
                        </a:rPr>
                        <a:t>Gray 3)</a:t>
                      </a: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b="1">
                          <a:solidFill>
                            <a:srgbClr val="191919"/>
                          </a:solidFill>
                        </a:rPr>
                        <a:t>Gray</a:t>
                      </a:r>
                      <a:r>
                        <a:rPr lang="en" sz="900" b="1" u="none" strike="noStrike" cap="none">
                          <a:solidFill>
                            <a:srgbClr val="191919"/>
                          </a:solidFill>
                        </a:rPr>
                        <a:t> 4</a:t>
                      </a:r>
                      <a:endParaRPr sz="900" b="1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#BFBFBF</a:t>
                      </a: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b="1">
                          <a:solidFill>
                            <a:srgbClr val="191919"/>
                          </a:solidFill>
                        </a:rPr>
                        <a:t>Gray</a:t>
                      </a:r>
                      <a:r>
                        <a:rPr lang="en" sz="900" b="1" u="none" strike="noStrike" cap="none">
                          <a:solidFill>
                            <a:srgbClr val="191919"/>
                          </a:solidFill>
                        </a:rPr>
                        <a:t> 5</a:t>
                      </a:r>
                      <a:endParaRPr sz="900" b="1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#D0D0D0</a:t>
                      </a: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b="1">
                          <a:solidFill>
                            <a:srgbClr val="191919"/>
                          </a:solidFill>
                        </a:rPr>
                        <a:t>Gray</a:t>
                      </a:r>
                      <a:r>
                        <a:rPr lang="en" sz="900" b="1" u="none" strike="noStrike" cap="none">
                          <a:solidFill>
                            <a:srgbClr val="191919"/>
                          </a:solidFill>
                        </a:rPr>
                        <a:t> 6</a:t>
                      </a:r>
                      <a:endParaRPr sz="900" b="1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#E8E8E8</a:t>
                      </a: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b="1">
                          <a:solidFill>
                            <a:srgbClr val="191919"/>
                          </a:solidFill>
                        </a:rPr>
                        <a:t>Gray</a:t>
                      </a:r>
                      <a:r>
                        <a:rPr lang="en" sz="900" b="1" u="none" strike="noStrike" cap="none">
                          <a:solidFill>
                            <a:srgbClr val="191919"/>
                          </a:solidFill>
                        </a:rPr>
                        <a:t> </a:t>
                      </a:r>
                      <a:r>
                        <a:rPr lang="en" sz="900" b="1">
                          <a:solidFill>
                            <a:srgbClr val="191919"/>
                          </a:solidFill>
                        </a:rPr>
                        <a:t>7</a:t>
                      </a: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 #FAFAFA</a:t>
                      </a: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 b="1">
                          <a:solidFill>
                            <a:srgbClr val="191919"/>
                          </a:solidFill>
                        </a:rPr>
                        <a:t>ASU White</a:t>
                      </a:r>
                      <a:r>
                        <a:rPr lang="en" sz="900">
                          <a:solidFill>
                            <a:srgbClr val="191919"/>
                          </a:solidFill>
                        </a:rPr>
                        <a:t> #FFFFFF</a:t>
                      </a: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AFAFA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64140">
                <a:tc rowSpan="2"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 b="1"/>
                        <a:t>Color tints.</a:t>
                      </a:r>
                      <a:r>
                        <a:rPr lang="en" sz="700"/>
                        <a:t> Brand palette tint variations for use in data visualizations and spreadsheets</a:t>
                      </a:r>
                      <a:endParaRPr sz="700"/>
                    </a:p>
                  </a:txBody>
                  <a:tcPr marL="0" marR="121900" marT="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1C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FC9C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9F5D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6F0F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EAD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BD9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2ED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9D1D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8823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/>
                        <a:t>25% ASU Gold</a:t>
                      </a:r>
                      <a:endParaRPr sz="900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/>
                        <a:t>#FFF1C9</a:t>
                      </a:r>
                      <a:endParaRPr sz="900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/>
                        <a:t>25% ASU Maroon</a:t>
                      </a:r>
                      <a:endParaRPr sz="900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/>
                        <a:t>#DFC9CF</a:t>
                      </a: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>
                          <a:solidFill>
                            <a:srgbClr val="191919"/>
                          </a:solidFill>
                        </a:rPr>
                        <a:t>25% ASU Green</a:t>
                      </a:r>
                      <a:endParaRPr sz="900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>
                          <a:solidFill>
                            <a:srgbClr val="191919"/>
                          </a:solidFill>
                        </a:rPr>
                        <a:t>#E9F5DB</a:t>
                      </a: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/>
                        <a:t>25% ASU Blue</a:t>
                      </a:r>
                      <a:endParaRPr sz="900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/>
                        <a:t>#D6F0FA</a:t>
                      </a: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>
                          <a:solidFill>
                            <a:srgbClr val="191919"/>
                          </a:solidFill>
                        </a:rPr>
                        <a:t>25% ASU Orange</a:t>
                      </a:r>
                      <a:endParaRPr sz="900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>
                          <a:solidFill>
                            <a:srgbClr val="191919"/>
                          </a:solidFill>
                        </a:rPr>
                        <a:t>#FFEADE</a:t>
                      </a: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>
                          <a:solidFill>
                            <a:srgbClr val="191919"/>
                          </a:solidFill>
                        </a:rPr>
                        <a:t>25% ASU Copper</a:t>
                      </a:r>
                      <a:endParaRPr sz="900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>
                          <a:solidFill>
                            <a:srgbClr val="191919"/>
                          </a:solidFill>
                        </a:rPr>
                        <a:t>#EBD9D2</a:t>
                      </a:r>
                      <a:endParaRPr sz="2500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>
                          <a:solidFill>
                            <a:srgbClr val="191919"/>
                          </a:solidFill>
                        </a:rPr>
                        <a:t>25% ASU Turquoise </a:t>
                      </a:r>
                      <a:endParaRPr sz="900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>
                          <a:solidFill>
                            <a:srgbClr val="191919"/>
                          </a:solidFill>
                        </a:rPr>
                        <a:t>#D2EDF0</a:t>
                      </a:r>
                      <a:endParaRPr sz="900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>
                          <a:solidFill>
                            <a:srgbClr val="191919"/>
                          </a:solidFill>
                        </a:rPr>
                        <a:t>25% ASU Pink </a:t>
                      </a:r>
                      <a:endParaRPr sz="900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>
                          <a:solidFill>
                            <a:srgbClr val="191919"/>
                          </a:solidFill>
                        </a:rPr>
                        <a:t>#F9D1DC</a:t>
                      </a:r>
                      <a:endParaRPr sz="900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rgbClr val="191919"/>
                        </a:solidFill>
                      </a:endParaRPr>
                    </a:p>
                  </a:txBody>
                  <a:tcPr marL="121900" marR="121900" marT="121900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4680" name="Google Shape;4680;p132"/>
          <p:cNvGraphicFramePr/>
          <p:nvPr/>
        </p:nvGraphicFramePr>
        <p:xfrm>
          <a:off x="7959276" y="5434180"/>
          <a:ext cx="4000000" cy="4000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666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973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641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900" u="none" strike="noStrike" cap="none"/>
                    </a:p>
                  </a:txBody>
                  <a:tcPr marL="0" marR="0" marT="0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6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 b="1">
                          <a:solidFill>
                            <a:srgbClr val="191919"/>
                          </a:solidFill>
                        </a:rPr>
                        <a:t>Error Red</a:t>
                      </a:r>
                      <a:endParaRPr sz="800" b="1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rgbClr val="191919"/>
                          </a:solidFill>
                        </a:rPr>
                        <a:t>#CC2F2F </a:t>
                      </a:r>
                      <a:br>
                        <a:rPr lang="en" sz="800">
                          <a:solidFill>
                            <a:srgbClr val="191919"/>
                          </a:solidFill>
                        </a:rPr>
                      </a:br>
                      <a:endParaRPr sz="800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 b="1">
                          <a:solidFill>
                            <a:srgbClr val="191919"/>
                          </a:solidFill>
                        </a:rPr>
                        <a:t>For digital use only</a:t>
                      </a:r>
                      <a:r>
                        <a:rPr lang="en" sz="800">
                          <a:solidFill>
                            <a:srgbClr val="191919"/>
                          </a:solidFill>
                        </a:rPr>
                        <a:t> to indicate system errors, issues or negative number values.</a:t>
                      </a:r>
                      <a:endParaRPr sz="900"/>
                    </a:p>
                  </a:txBody>
                  <a:tcPr marL="60933" marR="0" marT="0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306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rgbClr val="191919"/>
                        </a:solidFill>
                      </a:endParaRPr>
                    </a:p>
                  </a:txBody>
                  <a:tcPr marL="0" marR="0" marT="0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01011313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 Headline with 3 column">
  <p:cSld name="20 Headline with 3 column">
    <p:spTree>
      <p:nvGrpSpPr>
        <p:cNvPr id="1" name="Shape 4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2" name="Google Shape;4682;p133"/>
          <p:cNvSpPr txBox="1">
            <a:spLocks noGrp="1"/>
          </p:cNvSpPr>
          <p:nvPr>
            <p:ph type="body" idx="1"/>
          </p:nvPr>
        </p:nvSpPr>
        <p:spPr>
          <a:xfrm>
            <a:off x="8287333" y="1550700"/>
            <a:ext cx="3204800" cy="426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marR="0" lvl="0" indent="-304792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1219170" marR="0" lvl="1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828754" marR="0" lvl="2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2438339" marR="0" lvl="3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047924" marR="0" lvl="4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657509" marR="0" lvl="5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4267093" marR="0" lvl="6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4876678" marR="0" lvl="7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5486263" marR="0" lvl="8" indent="-304792" algn="l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683" name="Google Shape;4683;p133"/>
          <p:cNvSpPr txBox="1">
            <a:spLocks noGrp="1"/>
          </p:cNvSpPr>
          <p:nvPr>
            <p:ph type="body" idx="2"/>
          </p:nvPr>
        </p:nvSpPr>
        <p:spPr>
          <a:xfrm>
            <a:off x="4366067" y="1579553"/>
            <a:ext cx="3204800" cy="426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marR="0" lvl="0" indent="-304792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1219170" marR="0" lvl="1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828754" marR="0" lvl="2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2438339" marR="0" lvl="3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047924" marR="0" lvl="4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657509" marR="0" lvl="5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4267093" marR="0" lvl="6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4876678" marR="0" lvl="7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5486263" marR="0" lvl="8" indent="-304792" algn="l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684" name="Google Shape;4684;p133"/>
          <p:cNvSpPr txBox="1">
            <a:spLocks noGrp="1"/>
          </p:cNvSpPr>
          <p:nvPr>
            <p:ph type="body" idx="3"/>
          </p:nvPr>
        </p:nvSpPr>
        <p:spPr>
          <a:xfrm>
            <a:off x="540500" y="1606433"/>
            <a:ext cx="3204800" cy="426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marR="0" lvl="0" indent="-304792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1219170" marR="0" lvl="1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828754" marR="0" lvl="2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2438339" marR="0" lvl="3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047924" marR="0" lvl="4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657509" marR="0" lvl="5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4267093" marR="0" lvl="6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4876678" marR="0" lvl="7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5486263" marR="0" lvl="8" indent="-304792" algn="l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685" name="Google Shape;4685;p133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sz="4000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sz="4000" b="1">
                <a:solidFill>
                  <a:schemeClr val="dk1"/>
                </a:solidFill>
              </a:defRPr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sz="4000" b="1">
                <a:solidFill>
                  <a:schemeClr val="dk1"/>
                </a:solidFill>
              </a:defRPr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sz="4000" b="1">
                <a:solidFill>
                  <a:schemeClr val="dk1"/>
                </a:solidFill>
              </a:defRPr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sz="4000" b="1">
                <a:solidFill>
                  <a:schemeClr val="dk1"/>
                </a:solidFill>
              </a:defRPr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sz="4000" b="1">
                <a:solidFill>
                  <a:schemeClr val="dk1"/>
                </a:solidFill>
              </a:defRPr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sz="4000" b="1">
                <a:solidFill>
                  <a:schemeClr val="dk1"/>
                </a:solidFill>
              </a:defRPr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sz="4000" b="1">
                <a:solidFill>
                  <a:schemeClr val="dk1"/>
                </a:solidFill>
              </a:defRPr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sz="4000" b="1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20783496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maroon">
  <p:cSld name="23: Section intro — maroon">
    <p:bg>
      <p:bgPr>
        <a:solidFill>
          <a:schemeClr val="accent2"/>
        </a:solidFill>
        <a:effectLst/>
      </p:bgPr>
    </p:bg>
    <p:spTree>
      <p:nvGrpSpPr>
        <p:cNvPr id="1" name="Shape 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7" name="Google Shape;97;p26"/>
          <p:cNvPicPr preferRelativeResize="0"/>
          <p:nvPr/>
        </p:nvPicPr>
        <p:blipFill rotWithShape="1">
          <a:blip r:embed="rId2">
            <a:alphaModFix/>
          </a:blip>
          <a:srcRect l="7060" t="13180" r="5884" b="8919"/>
          <a:stretch/>
        </p:blipFill>
        <p:spPr>
          <a:xfrm>
            <a:off x="10619234" y="5905300"/>
            <a:ext cx="1240599" cy="652067"/>
          </a:xfrm>
          <a:prstGeom prst="rect">
            <a:avLst/>
          </a:prstGeom>
          <a:noFill/>
          <a:ln>
            <a:noFill/>
          </a:ln>
        </p:spPr>
      </p:pic>
      <p:sp>
        <p:nvSpPr>
          <p:cNvPr id="98" name="Google Shape;98;p26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600" cy="6010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3pPr>
            <a:lvl4pPr lvl="3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4pPr>
            <a:lvl5pPr lvl="4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5pPr>
            <a:lvl6pPr lvl="5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6pPr>
            <a:lvl7pPr lvl="6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7pPr>
            <a:lvl8pPr lvl="7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914962108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 Two Column Format Gold Right 1">
  <p:cSld name="21 Two Column Format Gold Right 1">
    <p:bg>
      <p:bgPr>
        <a:solidFill>
          <a:schemeClr val="accent1"/>
        </a:solidFill>
        <a:effectLst/>
      </p:bgPr>
    </p:bg>
    <p:spTree>
      <p:nvGrpSpPr>
        <p:cNvPr id="1" name="Shape 4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7" name="Google Shape;4687;p134"/>
          <p:cNvSpPr/>
          <p:nvPr/>
        </p:nvSpPr>
        <p:spPr>
          <a:xfrm>
            <a:off x="-18633" y="1167"/>
            <a:ext cx="6114800" cy="6858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88" name="Google Shape;4688;p134"/>
          <p:cNvSpPr txBox="1">
            <a:spLocks noGrp="1"/>
          </p:cNvSpPr>
          <p:nvPr>
            <p:ph type="body" idx="1"/>
          </p:nvPr>
        </p:nvSpPr>
        <p:spPr>
          <a:xfrm>
            <a:off x="414867" y="1862767"/>
            <a:ext cx="5206400" cy="619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57150" tIns="91425" rIns="91425" bIns="91425" anchor="t" anchorCtr="0">
            <a:noAutofit/>
          </a:bodyPr>
          <a:lstStyle>
            <a:lvl1pPr marL="609585" marR="0" lvl="0" indent="-30479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1219170" marR="0" lvl="1" indent="-30479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828754" marR="0" lvl="2" indent="-30479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2438339" marR="0" lvl="3" indent="-30479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047924" marR="0" lvl="4" indent="-30479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657509" marR="0" lvl="5" indent="-30479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4267093" marR="0" lvl="6" indent="-30479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4876678" marR="0" lvl="7" indent="-30479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5486263" marR="0" lvl="8" indent="-30479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689" name="Google Shape;4689;p134"/>
          <p:cNvSpPr txBox="1">
            <a:spLocks noGrp="1"/>
          </p:cNvSpPr>
          <p:nvPr>
            <p:ph type="title"/>
          </p:nvPr>
        </p:nvSpPr>
        <p:spPr>
          <a:xfrm>
            <a:off x="415600" y="288567"/>
            <a:ext cx="5116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sz="4000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sz="4000" b="1">
                <a:solidFill>
                  <a:schemeClr val="dk1"/>
                </a:solidFill>
              </a:defRPr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sz="4000" b="1">
                <a:solidFill>
                  <a:schemeClr val="dk1"/>
                </a:solidFill>
              </a:defRPr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sz="4000" b="1">
                <a:solidFill>
                  <a:schemeClr val="dk1"/>
                </a:solidFill>
              </a:defRPr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sz="4000" b="1">
                <a:solidFill>
                  <a:schemeClr val="dk1"/>
                </a:solidFill>
              </a:defRPr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sz="4000" b="1">
                <a:solidFill>
                  <a:schemeClr val="dk1"/>
                </a:solidFill>
              </a:defRPr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sz="4000" b="1">
                <a:solidFill>
                  <a:schemeClr val="dk1"/>
                </a:solidFill>
              </a:defRPr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sz="4000" b="1">
                <a:solidFill>
                  <a:schemeClr val="dk1"/>
                </a:solidFill>
              </a:defRPr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sz="4000" b="1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507859969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D412EC8-C174-4E93-ABAC-ADC9C34E96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67C5686-EDF3-46B3-ACA8-438972F00DF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9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25DB9422-CC73-4F74-AE68-51482CFC4F4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9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86204116-3894-493F-B18B-0BADF94E8A0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0B148D-A8CE-4AF9-8E6D-D03EF047F27B}" type="datetimeFigureOut">
              <a:rPr lang="en-US" smtClean="0"/>
              <a:t>7/7/26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1BD3263C-A5C9-4BB5-9DB4-74FF4C1F6EC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A8B6197-CE1D-4951-97AE-23713D6D2B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F89080-E494-42C2-A5B6-64497AE96EF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0924145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73D9341-DD24-4BA0-A1BD-9276EBDF6E1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05C0E6AC-70AE-489F-9DFB-2E14AC9A6909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33CB60E-5A15-4C39-918B-84AB259BE3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0B148D-A8CE-4AF9-8E6D-D03EF047F27B}" type="datetimeFigureOut">
              <a:rPr lang="en-US" smtClean="0"/>
              <a:t>7/7/26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23726EE-B5A5-4391-A795-969E06FC0A9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9DFE27F-A18A-4FAB-89B3-E37D9FD69DB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F89080-E494-42C2-A5B6-64497AE96EF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9210252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***READ ME — Find more tips and tools" preserve="1">
  <p:cSld name="23: ***READ ME — Find more tips and tools">
    <p:spTree>
      <p:nvGrpSpPr>
        <p:cNvPr id="1" name="Shape 46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99" name="Google Shape;4699;p137"/>
          <p:cNvSpPr/>
          <p:nvPr/>
        </p:nvSpPr>
        <p:spPr>
          <a:xfrm>
            <a:off x="0" y="0"/>
            <a:ext cx="2891200" cy="68580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rgbClr val="1919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700" name="Google Shape;4700;p137"/>
          <p:cNvSpPr txBox="1"/>
          <p:nvPr/>
        </p:nvSpPr>
        <p:spPr>
          <a:xfrm>
            <a:off x="3027800" y="0"/>
            <a:ext cx="9004400" cy="685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6933" b="1"/>
              <a:t>For more tips, tools, layouts to help make your presentations shine, visit:</a:t>
            </a:r>
            <a:endParaRPr sz="6933" b="1"/>
          </a:p>
          <a:p>
            <a:pPr marL="0" lvl="0" indent="0" algn="l" rtl="0">
              <a:lnSpc>
                <a:spcPct val="80000"/>
              </a:lnSpc>
              <a:spcBef>
                <a:spcPts val="2000"/>
              </a:spcBef>
              <a:spcAft>
                <a:spcPts val="2000"/>
              </a:spcAft>
              <a:buNone/>
            </a:pPr>
            <a:r>
              <a:rPr lang="en" sz="6933" b="1">
                <a:solidFill>
                  <a:schemeClr val="dk1"/>
                </a:solidFill>
                <a:highlight>
                  <a:schemeClr val="accent1"/>
                </a:highlight>
              </a:rPr>
              <a:t>https://links.asu.edu/</a:t>
            </a:r>
            <a:br>
              <a:rPr lang="en" sz="6933" b="1">
                <a:solidFill>
                  <a:schemeClr val="dk1"/>
                </a:solidFill>
                <a:highlight>
                  <a:schemeClr val="accent1"/>
                </a:highlight>
              </a:rPr>
            </a:br>
            <a:r>
              <a:rPr lang="en" sz="6933" b="1">
                <a:solidFill>
                  <a:schemeClr val="dk1"/>
                </a:solidFill>
                <a:highlight>
                  <a:schemeClr val="accent1"/>
                </a:highlight>
              </a:rPr>
              <a:t>official-presentation-template </a:t>
            </a:r>
            <a:endParaRPr sz="6933" b="1">
              <a:solidFill>
                <a:schemeClr val="dk1"/>
              </a:solidFill>
              <a:highlight>
                <a:schemeClr val="accent1"/>
              </a:highlight>
            </a:endParaRPr>
          </a:p>
        </p:txBody>
      </p:sp>
    </p:spTree>
    <p:extLst>
      <p:ext uri="{BB962C8B-B14F-4D97-AF65-F5344CB8AC3E}">
        <p14:creationId xmlns:p14="http://schemas.microsoft.com/office/powerpoint/2010/main" val="3649173666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**READ ME — Find more branded templates and tools for your use" preserve="1">
  <p:cSld name="23: **READ ME — Find more branded templates and tools for your use">
    <p:spTree>
      <p:nvGrpSpPr>
        <p:cNvPr id="1" name="Shape 4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2" name="Google Shape;4702;p138"/>
          <p:cNvSpPr/>
          <p:nvPr/>
        </p:nvSpPr>
        <p:spPr>
          <a:xfrm>
            <a:off x="0" y="0"/>
            <a:ext cx="2891200" cy="68580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rgbClr val="1919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703" name="Google Shape;4703;p138"/>
          <p:cNvSpPr txBox="1"/>
          <p:nvPr/>
        </p:nvSpPr>
        <p:spPr>
          <a:xfrm>
            <a:off x="3027800" y="0"/>
            <a:ext cx="9004400" cy="685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6933" b="1"/>
              <a:t>Find more branded templates created for your use:</a:t>
            </a:r>
            <a:endParaRPr sz="6933" b="1"/>
          </a:p>
          <a:p>
            <a:pPr marL="0" lvl="0" indent="0" algn="l" rtl="0">
              <a:lnSpc>
                <a:spcPct val="80000"/>
              </a:lnSpc>
              <a:spcBef>
                <a:spcPts val="2000"/>
              </a:spcBef>
              <a:spcAft>
                <a:spcPts val="2000"/>
              </a:spcAft>
              <a:buNone/>
            </a:pPr>
            <a:r>
              <a:rPr lang="en" sz="6933" b="1">
                <a:solidFill>
                  <a:schemeClr val="dk1"/>
                </a:solidFill>
                <a:highlight>
                  <a:schemeClr val="accent1"/>
                </a:highlight>
              </a:rPr>
              <a:t>https://brandguide.</a:t>
            </a:r>
            <a:br>
              <a:rPr lang="en" sz="6933" b="1">
                <a:solidFill>
                  <a:schemeClr val="dk1"/>
                </a:solidFill>
                <a:highlight>
                  <a:schemeClr val="accent1"/>
                </a:highlight>
              </a:rPr>
            </a:br>
            <a:r>
              <a:rPr lang="en" sz="6933" b="1">
                <a:solidFill>
                  <a:schemeClr val="dk1"/>
                </a:solidFill>
                <a:highlight>
                  <a:schemeClr val="accent1"/>
                </a:highlight>
              </a:rPr>
              <a:t>asu.edu/tools/</a:t>
            </a:r>
            <a:br>
              <a:rPr lang="en" sz="6933" b="1">
                <a:solidFill>
                  <a:schemeClr val="dk1"/>
                </a:solidFill>
                <a:highlight>
                  <a:schemeClr val="accent1"/>
                </a:highlight>
              </a:rPr>
            </a:br>
            <a:r>
              <a:rPr lang="en" sz="6933" b="1">
                <a:solidFill>
                  <a:schemeClr val="dk1"/>
                </a:solidFill>
                <a:highlight>
                  <a:schemeClr val="accent1"/>
                </a:highlight>
              </a:rPr>
              <a:t>templates-libraries </a:t>
            </a:r>
            <a:endParaRPr sz="6933" b="1">
              <a:solidFill>
                <a:schemeClr val="dk1"/>
              </a:solidFill>
              <a:highlight>
                <a:schemeClr val="accent1"/>
              </a:highlight>
            </a:endParaRPr>
          </a:p>
        </p:txBody>
      </p:sp>
    </p:spTree>
    <p:extLst>
      <p:ext uri="{BB962C8B-B14F-4D97-AF65-F5344CB8AC3E}">
        <p14:creationId xmlns:p14="http://schemas.microsoft.com/office/powerpoint/2010/main" val="1193053234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*Presentation title slide options divider &gt;&gt;&gt; choose from following templates →" preserve="1">
  <p:cSld name="23: *Presentation title slide options divider &gt;&gt;&gt; choose from following templates →">
    <p:bg>
      <p:bgPr>
        <a:solidFill>
          <a:schemeClr val="lt2"/>
        </a:solidFill>
        <a:effectLst/>
      </p:bgPr>
    </p:bg>
    <p:spTree>
      <p:nvGrpSpPr>
        <p:cNvPr id="1" name="Shape 47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5" name="Google Shape;4705;p139"/>
          <p:cNvSpPr txBox="1"/>
          <p:nvPr/>
        </p:nvSpPr>
        <p:spPr>
          <a:xfrm>
            <a:off x="3215633" y="1420480"/>
            <a:ext cx="8384400" cy="39887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9600" b="1">
                <a:solidFill>
                  <a:srgbClr val="FFFFFF"/>
                </a:solidFill>
                <a:highlight>
                  <a:srgbClr val="191919"/>
                </a:highlight>
              </a:rPr>
              <a:t>Presentation title slide options</a:t>
            </a:r>
            <a:endParaRPr sz="9600" b="1">
              <a:solidFill>
                <a:srgbClr val="FFFFFF"/>
              </a:solidFill>
              <a:highlight>
                <a:srgbClr val="191919"/>
              </a:highlight>
            </a:endParaRPr>
          </a:p>
        </p:txBody>
      </p:sp>
      <p:sp>
        <p:nvSpPr>
          <p:cNvPr id="4706" name="Google Shape;4706;p139"/>
          <p:cNvSpPr/>
          <p:nvPr/>
        </p:nvSpPr>
        <p:spPr>
          <a:xfrm>
            <a:off x="0" y="0"/>
            <a:ext cx="2891200" cy="68580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rgbClr val="1919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</p:spTree>
    <p:extLst>
      <p:ext uri="{BB962C8B-B14F-4D97-AF65-F5344CB8AC3E}">
        <p14:creationId xmlns:p14="http://schemas.microsoft.com/office/powerpoint/2010/main" val="1407313379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*Presentation title slide with subtitle" preserve="1">
  <p:cSld name="23: *Presentation title slide with subtitle">
    <p:spTree>
      <p:nvGrpSpPr>
        <p:cNvPr id="1" name="Shape 4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8" name="Google Shape;4708;p140"/>
          <p:cNvSpPr txBox="1">
            <a:spLocks noGrp="1"/>
          </p:cNvSpPr>
          <p:nvPr>
            <p:ph type="ctrTitle"/>
          </p:nvPr>
        </p:nvSpPr>
        <p:spPr>
          <a:xfrm>
            <a:off x="560833" y="1673100"/>
            <a:ext cx="11215600" cy="3826400"/>
          </a:xfrm>
          <a:prstGeom prst="rect">
            <a:avLst/>
          </a:prstGeom>
        </p:spPr>
        <p:txBody>
          <a:bodyPr spcFirstLastPara="1" wrap="square" lIns="0" tIns="0" rIns="0" bIns="0" anchor="b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1067"/>
              </a:spcBef>
              <a:spcAft>
                <a:spcPts val="1067"/>
              </a:spcAft>
              <a:buSzPts val="4800"/>
              <a:buNone/>
              <a:defRPr sz="64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709" name="Google Shape;4709;p140"/>
          <p:cNvSpPr txBox="1">
            <a:spLocks noGrp="1"/>
          </p:cNvSpPr>
          <p:nvPr>
            <p:ph type="subTitle" idx="1"/>
          </p:nvPr>
        </p:nvSpPr>
        <p:spPr>
          <a:xfrm>
            <a:off x="560800" y="5636467"/>
            <a:ext cx="11215600" cy="492443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32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pic>
        <p:nvPicPr>
          <p:cNvPr id="4710" name="Google Shape;4710;p140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l="3993" t="13045" r="2039" b="14158"/>
          <a:stretch/>
        </p:blipFill>
        <p:spPr>
          <a:xfrm>
            <a:off x="426734" y="246067"/>
            <a:ext cx="5023100" cy="108000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277826255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*Presentation title slide with preheader" preserve="1">
  <p:cSld name="23: *Presentation title slide with preheader">
    <p:spTree>
      <p:nvGrpSpPr>
        <p:cNvPr id="1" name="Shape 4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2" name="Google Shape;4712;p141"/>
          <p:cNvSpPr txBox="1">
            <a:spLocks noGrp="1"/>
          </p:cNvSpPr>
          <p:nvPr>
            <p:ph type="ctrTitle"/>
          </p:nvPr>
        </p:nvSpPr>
        <p:spPr>
          <a:xfrm>
            <a:off x="560833" y="1534592"/>
            <a:ext cx="11215600" cy="886397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1067"/>
              </a:spcBef>
              <a:spcAft>
                <a:spcPts val="1067"/>
              </a:spcAft>
              <a:buSzPts val="4800"/>
              <a:buNone/>
              <a:defRPr sz="64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713" name="Google Shape;4713;p141"/>
          <p:cNvSpPr txBox="1">
            <a:spLocks noGrp="1"/>
          </p:cNvSpPr>
          <p:nvPr>
            <p:ph type="subTitle" idx="1"/>
          </p:nvPr>
        </p:nvSpPr>
        <p:spPr>
          <a:xfrm>
            <a:off x="560833" y="1182633"/>
            <a:ext cx="11215600" cy="328231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>
                <a:highlight>
                  <a:schemeClr val="accent1"/>
                </a:highlight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pic>
        <p:nvPicPr>
          <p:cNvPr id="4714" name="Google Shape;4714;p141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l="3993" t="13045" r="2039" b="14158"/>
          <a:stretch/>
        </p:blipFill>
        <p:spPr>
          <a:xfrm>
            <a:off x="414431" y="5517283"/>
            <a:ext cx="5023100" cy="108000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679956010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*Presentation title slide with photo background" preserve="1">
  <p:cSld name="23: *Presentation title slide with photo background">
    <p:spTree>
      <p:nvGrpSpPr>
        <p:cNvPr id="1" name="Shape 47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6" name="Google Shape;4716;p142"/>
          <p:cNvSpPr>
            <a:spLocks noGrp="1"/>
          </p:cNvSpPr>
          <p:nvPr>
            <p:ph type="pic" idx="2"/>
          </p:nvPr>
        </p:nvSpPr>
        <p:spPr>
          <a:xfrm>
            <a:off x="0" y="-12300"/>
            <a:ext cx="12192000" cy="5191600"/>
          </a:xfrm>
          <a:prstGeom prst="rect">
            <a:avLst/>
          </a:prstGeom>
          <a:noFill/>
          <a:ln>
            <a:noFill/>
          </a:ln>
        </p:spPr>
      </p:sp>
      <p:sp>
        <p:nvSpPr>
          <p:cNvPr id="4717" name="Google Shape;4717;p142"/>
          <p:cNvSpPr txBox="1">
            <a:spLocks noGrp="1"/>
          </p:cNvSpPr>
          <p:nvPr>
            <p:ph type="ctrTitle"/>
          </p:nvPr>
        </p:nvSpPr>
        <p:spPr>
          <a:xfrm>
            <a:off x="560833" y="1326067"/>
            <a:ext cx="11215600" cy="3090800"/>
          </a:xfrm>
          <a:prstGeom prst="rect">
            <a:avLst/>
          </a:prstGeom>
        </p:spPr>
        <p:txBody>
          <a:bodyPr spcFirstLastPara="1" wrap="square" lIns="0" tIns="0" rIns="0" bIns="0" anchor="b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highlight>
                  <a:schemeClr val="l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1067"/>
              </a:spcBef>
              <a:spcAft>
                <a:spcPts val="1067"/>
              </a:spcAft>
              <a:buSzPts val="4800"/>
              <a:buNone/>
              <a:defRPr sz="64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718" name="Google Shape;4718;p142"/>
          <p:cNvSpPr txBox="1">
            <a:spLocks noGrp="1"/>
          </p:cNvSpPr>
          <p:nvPr>
            <p:ph type="body" idx="1"/>
          </p:nvPr>
        </p:nvSpPr>
        <p:spPr>
          <a:xfrm>
            <a:off x="5596133" y="5671567"/>
            <a:ext cx="6144400" cy="246221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  <a:defRPr sz="1600" b="1">
                <a:solidFill>
                  <a:schemeClr val="dk1"/>
                </a:solidFill>
              </a:defRPr>
            </a:lvl1pPr>
            <a:lvl2pPr marL="1219170" lvl="1" indent="-406390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1200"/>
              <a:buChar char="○"/>
              <a:defRPr sz="1600" b="1">
                <a:solidFill>
                  <a:schemeClr val="dk1"/>
                </a:solidFill>
              </a:defRPr>
            </a:lvl2pPr>
            <a:lvl3pPr marL="1828754" lvl="2" indent="-406390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1200"/>
              <a:buChar char="■"/>
              <a:defRPr sz="1600" b="1">
                <a:solidFill>
                  <a:schemeClr val="dk1"/>
                </a:solidFill>
              </a:defRPr>
            </a:lvl3pPr>
            <a:lvl4pPr marL="2438339" lvl="3" indent="-406390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  <a:defRPr sz="1600" b="1">
                <a:solidFill>
                  <a:schemeClr val="dk1"/>
                </a:solidFill>
              </a:defRPr>
            </a:lvl4pPr>
            <a:lvl5pPr marL="3047924" lvl="4" indent="-406390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1200"/>
              <a:buChar char="○"/>
              <a:defRPr sz="1600" b="1">
                <a:solidFill>
                  <a:schemeClr val="dk1"/>
                </a:solidFill>
              </a:defRPr>
            </a:lvl5pPr>
            <a:lvl6pPr marL="3657509" lvl="5" indent="-406390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1200"/>
              <a:buChar char="■"/>
              <a:defRPr sz="1600" b="1">
                <a:solidFill>
                  <a:schemeClr val="dk1"/>
                </a:solidFill>
              </a:defRPr>
            </a:lvl6pPr>
            <a:lvl7pPr marL="4267093" lvl="6" indent="-406390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  <a:defRPr sz="1600" b="1">
                <a:solidFill>
                  <a:schemeClr val="dk1"/>
                </a:solidFill>
              </a:defRPr>
            </a:lvl7pPr>
            <a:lvl8pPr marL="4876678" lvl="7" indent="-406390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1200"/>
              <a:buChar char="○"/>
              <a:defRPr sz="1600" b="1">
                <a:solidFill>
                  <a:schemeClr val="dk1"/>
                </a:solidFill>
              </a:defRPr>
            </a:lvl8pPr>
            <a:lvl9pPr marL="5486263" lvl="8" indent="-406390" rtl="0">
              <a:lnSpc>
                <a:spcPct val="100000"/>
              </a:lnSpc>
              <a:spcBef>
                <a:spcPts val="1067"/>
              </a:spcBef>
              <a:spcAft>
                <a:spcPts val="1067"/>
              </a:spcAft>
              <a:buClr>
                <a:schemeClr val="dk1"/>
              </a:buClr>
              <a:buSzPts val="1200"/>
              <a:buChar char="■"/>
              <a:defRPr sz="1600" b="1">
                <a:solidFill>
                  <a:schemeClr val="dk1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pic>
        <p:nvPicPr>
          <p:cNvPr id="4719" name="Google Shape;4719;p142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l="3993" t="13045" r="2039" b="14158"/>
          <a:stretch/>
        </p:blipFill>
        <p:spPr>
          <a:xfrm>
            <a:off x="414431" y="5517283"/>
            <a:ext cx="5023100" cy="108000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797409127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Agenda slide options divider &gt;&gt;&gt; choose from following templates →" preserve="1">
  <p:cSld name="23: Agenda slide options divider &gt;&gt;&gt; choose from following templates →">
    <p:bg>
      <p:bgPr>
        <a:solidFill>
          <a:schemeClr val="lt2"/>
        </a:solidFill>
        <a:effectLst/>
      </p:bgPr>
    </p:bg>
    <p:spTree>
      <p:nvGrpSpPr>
        <p:cNvPr id="1" name="Shape 4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1" name="Google Shape;4721;p143"/>
          <p:cNvSpPr txBox="1"/>
          <p:nvPr/>
        </p:nvSpPr>
        <p:spPr>
          <a:xfrm>
            <a:off x="3215633" y="1420480"/>
            <a:ext cx="8384400" cy="39887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9600" b="1">
                <a:solidFill>
                  <a:srgbClr val="FFFFFF"/>
                </a:solidFill>
                <a:highlight>
                  <a:srgbClr val="191919"/>
                </a:highlight>
              </a:rPr>
              <a:t>Agenda or schedule slide options</a:t>
            </a:r>
            <a:endParaRPr sz="9600" b="1">
              <a:solidFill>
                <a:srgbClr val="FFFFFF"/>
              </a:solidFill>
              <a:highlight>
                <a:srgbClr val="191919"/>
              </a:highlight>
            </a:endParaRPr>
          </a:p>
        </p:txBody>
      </p:sp>
      <p:sp>
        <p:nvSpPr>
          <p:cNvPr id="4722" name="Google Shape;4722;p143"/>
          <p:cNvSpPr/>
          <p:nvPr/>
        </p:nvSpPr>
        <p:spPr>
          <a:xfrm>
            <a:off x="0" y="0"/>
            <a:ext cx="2891200" cy="68580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rgbClr val="1919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</p:spTree>
    <p:extLst>
      <p:ext uri="{BB962C8B-B14F-4D97-AF65-F5344CB8AC3E}">
        <p14:creationId xmlns:p14="http://schemas.microsoft.com/office/powerpoint/2010/main" val="415242996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with preheader — white">
  <p:cSld name="23: Section intro with preheader — white">
    <p:spTree>
      <p:nvGrpSpPr>
        <p:cNvPr id="1" name="Shape 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Google Shape;100;p27"/>
          <p:cNvSpPr txBox="1">
            <a:spLocks noGrp="1"/>
          </p:cNvSpPr>
          <p:nvPr>
            <p:ph type="title"/>
          </p:nvPr>
        </p:nvSpPr>
        <p:spPr>
          <a:xfrm>
            <a:off x="560833" y="1525433"/>
            <a:ext cx="11180000" cy="491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3pPr>
            <a:lvl4pPr lvl="3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4pPr>
            <a:lvl5pPr lvl="4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5pPr>
            <a:lvl6pPr lvl="5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6pPr>
            <a:lvl7pPr lvl="6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7pPr>
            <a:lvl8pPr lvl="7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01" name="Google Shape;101;p27"/>
          <p:cNvSpPr txBox="1">
            <a:spLocks noGrp="1"/>
          </p:cNvSpPr>
          <p:nvPr>
            <p:ph type="subTitle" idx="1"/>
          </p:nvPr>
        </p:nvSpPr>
        <p:spPr>
          <a:xfrm>
            <a:off x="560833" y="1182633"/>
            <a:ext cx="11215600" cy="328231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>
                <a:highlight>
                  <a:schemeClr val="accent1"/>
                </a:highlight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514716733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Agenda — white" preserve="1">
  <p:cSld name="23: Agenda — white">
    <p:bg>
      <p:bgPr>
        <a:solidFill>
          <a:schemeClr val="lt1"/>
        </a:solidFill>
        <a:effectLst/>
      </p:bgPr>
    </p:bg>
    <p:spTree>
      <p:nvGrpSpPr>
        <p:cNvPr id="1" name="Shape 47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4" name="Google Shape;4724;p144"/>
          <p:cNvSpPr txBox="1">
            <a:spLocks noGrp="1"/>
          </p:cNvSpPr>
          <p:nvPr>
            <p:ph type="title"/>
          </p:nvPr>
        </p:nvSpPr>
        <p:spPr>
          <a:xfrm>
            <a:off x="426733" y="426733"/>
            <a:ext cx="4047600" cy="6010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cxnSp>
        <p:nvCxnSpPr>
          <p:cNvPr id="4725" name="Google Shape;4725;p144"/>
          <p:cNvCxnSpPr/>
          <p:nvPr/>
        </p:nvCxnSpPr>
        <p:spPr>
          <a:xfrm>
            <a:off x="4964907" y="2501567"/>
            <a:ext cx="0" cy="1840400"/>
          </a:xfrm>
          <a:prstGeom prst="straightConnector1">
            <a:avLst/>
          </a:prstGeom>
          <a:noFill/>
          <a:ln w="28575" cap="flat" cmpd="sng">
            <a:solidFill>
              <a:srgbClr val="FFC627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726" name="Google Shape;4726;p144"/>
          <p:cNvSpPr txBox="1">
            <a:spLocks noGrp="1"/>
          </p:cNvSpPr>
          <p:nvPr>
            <p:ph type="body" idx="1"/>
          </p:nvPr>
        </p:nvSpPr>
        <p:spPr>
          <a:xfrm>
            <a:off x="5596133" y="430600"/>
            <a:ext cx="6144800" cy="6010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609585" lvl="0" indent="-474121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1219170" lvl="1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2pPr>
            <a:lvl3pPr marL="1828754" lvl="2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3pPr>
            <a:lvl4pPr marL="2438339" lvl="3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4pPr>
            <a:lvl5pPr marL="3047924" lvl="4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5pPr>
            <a:lvl6pPr marL="3657509" lvl="5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6pPr>
            <a:lvl7pPr marL="4267093" lvl="6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7pPr>
            <a:lvl8pPr marL="4876678" lvl="7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8pPr>
            <a:lvl9pPr marL="5486263" lvl="8" indent="-474121" rtl="0">
              <a:spcBef>
                <a:spcPts val="1067"/>
              </a:spcBef>
              <a:spcAft>
                <a:spcPts val="1067"/>
              </a:spcAft>
              <a:buSzPts val="2000"/>
              <a:buChar char="■"/>
              <a:defRPr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270433369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Agenda — black" preserve="1">
  <p:cSld name="23: Agenda — black">
    <p:bg>
      <p:bgPr>
        <a:solidFill>
          <a:schemeClr val="dk1"/>
        </a:solidFill>
        <a:effectLst/>
      </p:bgPr>
    </p:bg>
    <p:spTree>
      <p:nvGrpSpPr>
        <p:cNvPr id="1" name="Shape 4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8" name="Google Shape;4728;p145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3913600" cy="6010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729" name="Google Shape;4729;p145"/>
          <p:cNvSpPr txBox="1"/>
          <p:nvPr/>
        </p:nvSpPr>
        <p:spPr>
          <a:xfrm>
            <a:off x="4834133" y="1512700"/>
            <a:ext cx="1409600" cy="383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500"/>
              <a:buFont typeface="Arial"/>
              <a:buNone/>
            </a:pPr>
            <a:r>
              <a:rPr lang="en" sz="29999" b="0" i="0" u="none" strike="noStrike" cap="none">
                <a:solidFill>
                  <a:srgbClr val="FFC627"/>
                </a:solidFill>
                <a:latin typeface="Arial"/>
                <a:ea typeface="Arial"/>
                <a:cs typeface="Arial"/>
                <a:sym typeface="Arial"/>
              </a:rPr>
              <a:t>{</a:t>
            </a:r>
            <a:endParaRPr sz="1467" b="0" i="0" u="none" strike="noStrike" cap="none">
              <a:solidFill>
                <a:srgbClr val="FFC62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30" name="Google Shape;4730;p145"/>
          <p:cNvSpPr txBox="1">
            <a:spLocks noGrp="1"/>
          </p:cNvSpPr>
          <p:nvPr>
            <p:ph type="subTitle" idx="1"/>
          </p:nvPr>
        </p:nvSpPr>
        <p:spPr>
          <a:xfrm>
            <a:off x="6583667" y="426600"/>
            <a:ext cx="5157200" cy="6010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1pPr>
            <a:lvl2pPr lvl="1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2pPr>
            <a:lvl3pPr lvl="2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3pPr>
            <a:lvl4pPr lvl="3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4pPr>
            <a:lvl5pPr lvl="4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5pPr>
            <a:lvl6pPr lvl="5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6pPr>
            <a:lvl7pPr lvl="6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7pPr>
            <a:lvl8pPr lvl="7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8pPr>
            <a:lvl9pPr lvl="8" rtl="0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742860734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slide options divider  &gt;&gt;&gt; choose from following templates →" preserve="1">
  <p:cSld name="23: Section intro slide options divider  &gt;&gt;&gt; choose from following templates →">
    <p:bg>
      <p:bgPr>
        <a:solidFill>
          <a:schemeClr val="lt2"/>
        </a:solidFill>
        <a:effectLst/>
      </p:bgPr>
    </p:bg>
    <p:spTree>
      <p:nvGrpSpPr>
        <p:cNvPr id="1" name="Shape 4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2" name="Google Shape;4732;p146"/>
          <p:cNvSpPr txBox="1"/>
          <p:nvPr/>
        </p:nvSpPr>
        <p:spPr>
          <a:xfrm>
            <a:off x="3215633" y="2106099"/>
            <a:ext cx="8384400" cy="26591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9600" b="1">
                <a:solidFill>
                  <a:srgbClr val="FFFFFF"/>
                </a:solidFill>
                <a:highlight>
                  <a:srgbClr val="191919"/>
                </a:highlight>
              </a:rPr>
              <a:t>Section intro slide options</a:t>
            </a:r>
            <a:endParaRPr sz="9600" b="1">
              <a:solidFill>
                <a:srgbClr val="FFFFFF"/>
              </a:solidFill>
              <a:highlight>
                <a:srgbClr val="191919"/>
              </a:highlight>
            </a:endParaRPr>
          </a:p>
        </p:txBody>
      </p:sp>
      <p:sp>
        <p:nvSpPr>
          <p:cNvPr id="4733" name="Google Shape;4733;p146"/>
          <p:cNvSpPr/>
          <p:nvPr/>
        </p:nvSpPr>
        <p:spPr>
          <a:xfrm>
            <a:off x="0" y="0"/>
            <a:ext cx="2891200" cy="68580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rgbClr val="1919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</p:spTree>
    <p:extLst>
      <p:ext uri="{BB962C8B-B14F-4D97-AF65-F5344CB8AC3E}">
        <p14:creationId xmlns:p14="http://schemas.microsoft.com/office/powerpoint/2010/main" val="1641682749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black" preserve="1">
  <p:cSld name="23: Section intro — black">
    <p:bg>
      <p:bgPr>
        <a:solidFill>
          <a:schemeClr val="dk1"/>
        </a:solidFill>
        <a:effectLst/>
      </p:bgPr>
    </p:bg>
    <p:spTree>
      <p:nvGrpSpPr>
        <p:cNvPr id="1" name="Shape 4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35" name="Google Shape;4735;p147"/>
          <p:cNvPicPr preferRelativeResize="0"/>
          <p:nvPr/>
        </p:nvPicPr>
        <p:blipFill rotWithShape="1">
          <a:blip r:embed="rId2">
            <a:alphaModFix/>
          </a:blip>
          <a:srcRect l="7060" t="13180" r="5884" b="8919"/>
          <a:stretch/>
        </p:blipFill>
        <p:spPr>
          <a:xfrm>
            <a:off x="10619234" y="5905300"/>
            <a:ext cx="1240599" cy="652067"/>
          </a:xfrm>
          <a:prstGeom prst="rect">
            <a:avLst/>
          </a:prstGeom>
          <a:noFill/>
          <a:ln>
            <a:noFill/>
          </a:ln>
        </p:spPr>
      </p:pic>
      <p:sp>
        <p:nvSpPr>
          <p:cNvPr id="4736" name="Google Shape;4736;p147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600" cy="6010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3pPr>
            <a:lvl4pPr lvl="3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4pPr>
            <a:lvl5pPr lvl="4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5pPr>
            <a:lvl6pPr lvl="5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6pPr>
            <a:lvl7pPr lvl="6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7pPr>
            <a:lvl8pPr lvl="7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523191805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gold" preserve="1">
  <p:cSld name="23: Section intro — gold">
    <p:bg>
      <p:bgPr>
        <a:solidFill>
          <a:schemeClr val="accent1"/>
        </a:solidFill>
        <a:effectLst/>
      </p:bgPr>
    </p:bg>
    <p:spTree>
      <p:nvGrpSpPr>
        <p:cNvPr id="1" name="Shape 47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8" name="Google Shape;4738;p148"/>
          <p:cNvSpPr txBox="1">
            <a:spLocks noGrp="1"/>
          </p:cNvSpPr>
          <p:nvPr>
            <p:ph type="title"/>
          </p:nvPr>
        </p:nvSpPr>
        <p:spPr>
          <a:xfrm>
            <a:off x="764033" y="629933"/>
            <a:ext cx="11215600" cy="6010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3pPr>
            <a:lvl4pPr lvl="3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4pPr>
            <a:lvl5pPr lvl="4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5pPr>
            <a:lvl6pPr lvl="5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6pPr>
            <a:lvl7pPr lvl="6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7pPr>
            <a:lvl8pPr lvl="7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pic>
        <p:nvPicPr>
          <p:cNvPr id="4739" name="Google Shape;4739;p148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l="3729" t="13552" r="59274" b="16227"/>
          <a:stretch/>
        </p:blipFill>
        <p:spPr>
          <a:xfrm>
            <a:off x="10822433" y="6102367"/>
            <a:ext cx="1157200" cy="60960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431199380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maroon" preserve="1">
  <p:cSld name="23: Section intro — maroon">
    <p:bg>
      <p:bgPr>
        <a:solidFill>
          <a:schemeClr val="accent2"/>
        </a:solidFill>
        <a:effectLst/>
      </p:bgPr>
    </p:bg>
    <p:spTree>
      <p:nvGrpSpPr>
        <p:cNvPr id="1" name="Shape 47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41" name="Google Shape;4741;p149"/>
          <p:cNvPicPr preferRelativeResize="0"/>
          <p:nvPr/>
        </p:nvPicPr>
        <p:blipFill rotWithShape="1">
          <a:blip r:embed="rId2">
            <a:alphaModFix/>
          </a:blip>
          <a:srcRect l="7060" t="13180" r="5884" b="8919"/>
          <a:stretch/>
        </p:blipFill>
        <p:spPr>
          <a:xfrm>
            <a:off x="10619234" y="5905300"/>
            <a:ext cx="1240599" cy="652067"/>
          </a:xfrm>
          <a:prstGeom prst="rect">
            <a:avLst/>
          </a:prstGeom>
          <a:noFill/>
          <a:ln>
            <a:noFill/>
          </a:ln>
        </p:spPr>
      </p:pic>
      <p:sp>
        <p:nvSpPr>
          <p:cNvPr id="4742" name="Google Shape;4742;p149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600" cy="6010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3pPr>
            <a:lvl4pPr lvl="3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4pPr>
            <a:lvl5pPr lvl="4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5pPr>
            <a:lvl6pPr lvl="5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6pPr>
            <a:lvl7pPr lvl="6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7pPr>
            <a:lvl8pPr lvl="7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957818636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with preheader — white" preserve="1">
  <p:cSld name="23: Section intro with preheader — white">
    <p:spTree>
      <p:nvGrpSpPr>
        <p:cNvPr id="1" name="Shape 4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4" name="Google Shape;4744;p150"/>
          <p:cNvSpPr txBox="1">
            <a:spLocks noGrp="1"/>
          </p:cNvSpPr>
          <p:nvPr>
            <p:ph type="title"/>
          </p:nvPr>
        </p:nvSpPr>
        <p:spPr>
          <a:xfrm>
            <a:off x="560833" y="1525433"/>
            <a:ext cx="11180000" cy="491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3pPr>
            <a:lvl4pPr lvl="3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4pPr>
            <a:lvl5pPr lvl="4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5pPr>
            <a:lvl6pPr lvl="5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6pPr>
            <a:lvl7pPr lvl="6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7pPr>
            <a:lvl8pPr lvl="7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745" name="Google Shape;4745;p150"/>
          <p:cNvSpPr txBox="1">
            <a:spLocks noGrp="1"/>
          </p:cNvSpPr>
          <p:nvPr>
            <p:ph type="subTitle" idx="1"/>
          </p:nvPr>
        </p:nvSpPr>
        <p:spPr>
          <a:xfrm>
            <a:off x="560833" y="1182633"/>
            <a:ext cx="11215600" cy="328231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>
                <a:highlight>
                  <a:schemeClr val="accent1"/>
                </a:highlight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769426596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with preheader — black" preserve="1">
  <p:cSld name="23: Section intro with preheader — black">
    <p:bg>
      <p:bgPr>
        <a:solidFill>
          <a:schemeClr val="dk1"/>
        </a:solidFill>
        <a:effectLst/>
      </p:bgPr>
    </p:bg>
    <p:spTree>
      <p:nvGrpSpPr>
        <p:cNvPr id="1" name="Shape 4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7" name="Google Shape;4747;p151"/>
          <p:cNvSpPr txBox="1">
            <a:spLocks noGrp="1"/>
          </p:cNvSpPr>
          <p:nvPr>
            <p:ph type="title"/>
          </p:nvPr>
        </p:nvSpPr>
        <p:spPr>
          <a:xfrm>
            <a:off x="560833" y="1525433"/>
            <a:ext cx="11180000" cy="491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3pPr>
            <a:lvl4pPr lvl="3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4pPr>
            <a:lvl5pPr lvl="4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5pPr>
            <a:lvl6pPr lvl="5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6pPr>
            <a:lvl7pPr lvl="6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7pPr>
            <a:lvl8pPr lvl="7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748" name="Google Shape;4748;p151"/>
          <p:cNvSpPr txBox="1">
            <a:spLocks noGrp="1"/>
          </p:cNvSpPr>
          <p:nvPr>
            <p:ph type="subTitle" idx="1"/>
          </p:nvPr>
        </p:nvSpPr>
        <p:spPr>
          <a:xfrm>
            <a:off x="560833" y="1182633"/>
            <a:ext cx="11215600" cy="328231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>
                <a:highlight>
                  <a:schemeClr val="accent1"/>
                </a:highlight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552306619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with preheader — gold" preserve="1">
  <p:cSld name="23: Section intro with preheader — gold">
    <p:bg>
      <p:bgPr>
        <a:solidFill>
          <a:schemeClr val="accent1"/>
        </a:solidFill>
        <a:effectLst/>
      </p:bgPr>
    </p:bg>
    <p:spTree>
      <p:nvGrpSpPr>
        <p:cNvPr id="1" name="Shape 4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50" name="Google Shape;4750;p152"/>
          <p:cNvSpPr txBox="1">
            <a:spLocks noGrp="1"/>
          </p:cNvSpPr>
          <p:nvPr>
            <p:ph type="title"/>
          </p:nvPr>
        </p:nvSpPr>
        <p:spPr>
          <a:xfrm>
            <a:off x="560833" y="1525433"/>
            <a:ext cx="11180000" cy="491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3pPr>
            <a:lvl4pPr lvl="3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4pPr>
            <a:lvl5pPr lvl="4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5pPr>
            <a:lvl6pPr lvl="5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6pPr>
            <a:lvl7pPr lvl="6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7pPr>
            <a:lvl8pPr lvl="7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751" name="Google Shape;4751;p152"/>
          <p:cNvSpPr txBox="1">
            <a:spLocks noGrp="1"/>
          </p:cNvSpPr>
          <p:nvPr>
            <p:ph type="subTitle" idx="1"/>
          </p:nvPr>
        </p:nvSpPr>
        <p:spPr>
          <a:xfrm>
            <a:off x="560833" y="1182633"/>
            <a:ext cx="11215600" cy="328231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>
                <a:highlight>
                  <a:schemeClr val="lt1"/>
                </a:highlight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634744767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with preheader — maroon" preserve="1">
  <p:cSld name="23: Section intro with preheader — maroon">
    <p:bg>
      <p:bgPr>
        <a:solidFill>
          <a:schemeClr val="accent2"/>
        </a:solidFill>
        <a:effectLst/>
      </p:bgPr>
    </p:bg>
    <p:spTree>
      <p:nvGrpSpPr>
        <p:cNvPr id="1" name="Shape 4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53" name="Google Shape;4753;p153"/>
          <p:cNvSpPr txBox="1">
            <a:spLocks noGrp="1"/>
          </p:cNvSpPr>
          <p:nvPr>
            <p:ph type="title"/>
          </p:nvPr>
        </p:nvSpPr>
        <p:spPr>
          <a:xfrm>
            <a:off x="560833" y="1525433"/>
            <a:ext cx="11180000" cy="491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3pPr>
            <a:lvl4pPr lvl="3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4pPr>
            <a:lvl5pPr lvl="4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5pPr>
            <a:lvl6pPr lvl="5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6pPr>
            <a:lvl7pPr lvl="6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7pPr>
            <a:lvl8pPr lvl="7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754" name="Google Shape;4754;p153"/>
          <p:cNvSpPr txBox="1">
            <a:spLocks noGrp="1"/>
          </p:cNvSpPr>
          <p:nvPr>
            <p:ph type="subTitle" idx="1"/>
          </p:nvPr>
        </p:nvSpPr>
        <p:spPr>
          <a:xfrm>
            <a:off x="560833" y="1182633"/>
            <a:ext cx="11215600" cy="328231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>
                <a:highlight>
                  <a:schemeClr val="lt1"/>
                </a:highlight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81961751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with preheader — black">
  <p:cSld name="23: Section intro with preheader — black">
    <p:bg>
      <p:bgPr>
        <a:solidFill>
          <a:schemeClr val="dk1"/>
        </a:solidFill>
        <a:effectLst/>
      </p:bgPr>
    </p:bg>
    <p:spTree>
      <p:nvGrpSpPr>
        <p:cNvPr id="1" name="Shape 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Google Shape;103;p28"/>
          <p:cNvSpPr txBox="1">
            <a:spLocks noGrp="1"/>
          </p:cNvSpPr>
          <p:nvPr>
            <p:ph type="title"/>
          </p:nvPr>
        </p:nvSpPr>
        <p:spPr>
          <a:xfrm>
            <a:off x="560833" y="1525433"/>
            <a:ext cx="11180000" cy="491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3pPr>
            <a:lvl4pPr lvl="3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4pPr>
            <a:lvl5pPr lvl="4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5pPr>
            <a:lvl6pPr lvl="5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6pPr>
            <a:lvl7pPr lvl="6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7pPr>
            <a:lvl8pPr lvl="7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04" name="Google Shape;104;p28"/>
          <p:cNvSpPr txBox="1">
            <a:spLocks noGrp="1"/>
          </p:cNvSpPr>
          <p:nvPr>
            <p:ph type="subTitle" idx="1"/>
          </p:nvPr>
        </p:nvSpPr>
        <p:spPr>
          <a:xfrm>
            <a:off x="560833" y="1182633"/>
            <a:ext cx="11215600" cy="328231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>
                <a:highlight>
                  <a:schemeClr val="accent1"/>
                </a:highlight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324722038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, pattern background — white" preserve="1">
  <p:cSld name="23: Section intro, pattern background — white">
    <p:spTree>
      <p:nvGrpSpPr>
        <p:cNvPr id="1" name="Shape 47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56" name="Google Shape;4756;p1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92013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4757" name="Google Shape;4757;p154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180000" cy="6010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5867">
                <a:highlight>
                  <a:schemeClr val="accent1"/>
                </a:highlight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3pPr>
            <a:lvl4pPr lvl="3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4pPr>
            <a:lvl5pPr lvl="4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5pPr>
            <a:lvl6pPr lvl="5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6pPr>
            <a:lvl7pPr lvl="6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7pPr>
            <a:lvl8pPr lvl="7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8pPr>
            <a:lvl9pPr lvl="8" rtl="0">
              <a:lnSpc>
                <a:spcPct val="90000"/>
              </a:lnSpc>
              <a:spcBef>
                <a:spcPts val="1067"/>
              </a:spcBef>
              <a:spcAft>
                <a:spcPts val="1067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659475724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, pattern background — black" preserve="1">
  <p:cSld name="23: Section intro, pattern background — black">
    <p:spTree>
      <p:nvGrpSpPr>
        <p:cNvPr id="1" name="Shape 47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59" name="Google Shape;4759;p155"/>
          <p:cNvPicPr preferRelativeResize="0"/>
          <p:nvPr/>
        </p:nvPicPr>
        <p:blipFill rotWithShape="1">
          <a:blip r:embed="rId2">
            <a:alphaModFix/>
          </a:blip>
          <a:srcRect l="19" r="19"/>
          <a:stretch/>
        </p:blipFill>
        <p:spPr>
          <a:xfrm>
            <a:off x="1" y="-2966"/>
            <a:ext cx="12192004" cy="6866837"/>
          </a:xfrm>
          <a:prstGeom prst="rect">
            <a:avLst/>
          </a:prstGeom>
          <a:noFill/>
          <a:ln>
            <a:noFill/>
          </a:ln>
        </p:spPr>
      </p:pic>
      <p:sp>
        <p:nvSpPr>
          <p:cNvPr id="4760" name="Google Shape;4760;p155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180000" cy="6010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5867">
                <a:highlight>
                  <a:schemeClr val="accent1"/>
                </a:highlight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3pPr>
            <a:lvl4pPr lvl="3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4pPr>
            <a:lvl5pPr lvl="4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5pPr>
            <a:lvl6pPr lvl="5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6pPr>
            <a:lvl7pPr lvl="6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7pPr>
            <a:lvl8pPr lvl="7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8pPr>
            <a:lvl9pPr lvl="8" rtl="0">
              <a:lnSpc>
                <a:spcPct val="90000"/>
              </a:lnSpc>
              <a:spcBef>
                <a:spcPts val="1067"/>
              </a:spcBef>
              <a:spcAft>
                <a:spcPts val="1067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61256116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photo background" preserve="1">
  <p:cSld name="23: Section intro — photo background">
    <p:spTree>
      <p:nvGrpSpPr>
        <p:cNvPr id="1" name="Shape 4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62" name="Google Shape;4762;p156"/>
          <p:cNvSpPr>
            <a:spLocks noGrp="1"/>
          </p:cNvSpPr>
          <p:nvPr>
            <p:ph type="pic" idx="2"/>
          </p:nvPr>
        </p:nvSpPr>
        <p:spPr>
          <a:xfrm>
            <a:off x="133" y="-12300"/>
            <a:ext cx="12192000" cy="6858000"/>
          </a:xfrm>
          <a:prstGeom prst="rect">
            <a:avLst/>
          </a:prstGeom>
          <a:noFill/>
          <a:ln>
            <a:noFill/>
          </a:ln>
        </p:spPr>
      </p:sp>
      <p:sp>
        <p:nvSpPr>
          <p:cNvPr id="4763" name="Google Shape;4763;p156"/>
          <p:cNvSpPr txBox="1">
            <a:spLocks noGrp="1"/>
          </p:cNvSpPr>
          <p:nvPr>
            <p:ph type="title"/>
          </p:nvPr>
        </p:nvSpPr>
        <p:spPr>
          <a:xfrm>
            <a:off x="560833" y="4244102"/>
            <a:ext cx="11180000" cy="812595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0" tIns="0" rIns="0" bIns="0" anchor="ctr" anchorCtr="0">
            <a:sp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5867"/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3pPr>
            <a:lvl4pPr lvl="3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4pPr>
            <a:lvl5pPr lvl="4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5pPr>
            <a:lvl6pPr lvl="5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6pPr>
            <a:lvl7pPr lvl="6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7pPr>
            <a:lvl8pPr lvl="7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8pPr>
            <a:lvl9pPr lvl="8" rtl="0">
              <a:lnSpc>
                <a:spcPct val="90000"/>
              </a:lnSpc>
              <a:spcBef>
                <a:spcPts val="1067"/>
              </a:spcBef>
              <a:spcAft>
                <a:spcPts val="1067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82296111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with subtitle and text" preserve="1">
  <p:cSld name="23: Section intro with subtitle and text">
    <p:spTree>
      <p:nvGrpSpPr>
        <p:cNvPr id="1" name="Shape 4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65" name="Google Shape;4765;p157"/>
          <p:cNvSpPr/>
          <p:nvPr/>
        </p:nvSpPr>
        <p:spPr>
          <a:xfrm>
            <a:off x="6096000" y="-167"/>
            <a:ext cx="6096000" cy="6858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766" name="Google Shape;4766;p157"/>
          <p:cNvSpPr txBox="1">
            <a:spLocks noGrp="1"/>
          </p:cNvSpPr>
          <p:nvPr>
            <p:ph type="title"/>
          </p:nvPr>
        </p:nvSpPr>
        <p:spPr>
          <a:xfrm>
            <a:off x="354000" y="1644233"/>
            <a:ext cx="5393600" cy="19764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rtl="0">
              <a:spcBef>
                <a:spcPts val="1067"/>
              </a:spcBef>
              <a:spcAft>
                <a:spcPts val="0"/>
              </a:spcAft>
              <a:buSzPts val="4200"/>
              <a:buNone/>
              <a:defRPr sz="5600"/>
            </a:lvl3pPr>
            <a:lvl4pPr lvl="3" rtl="0">
              <a:spcBef>
                <a:spcPts val="1067"/>
              </a:spcBef>
              <a:spcAft>
                <a:spcPts val="0"/>
              </a:spcAft>
              <a:buSzPts val="4200"/>
              <a:buNone/>
              <a:defRPr sz="5600"/>
            </a:lvl4pPr>
            <a:lvl5pPr lvl="4" rtl="0">
              <a:spcBef>
                <a:spcPts val="1067"/>
              </a:spcBef>
              <a:spcAft>
                <a:spcPts val="0"/>
              </a:spcAft>
              <a:buSzPts val="4200"/>
              <a:buNone/>
              <a:defRPr sz="5600"/>
            </a:lvl5pPr>
            <a:lvl6pPr lvl="5" rtl="0">
              <a:spcBef>
                <a:spcPts val="1067"/>
              </a:spcBef>
              <a:spcAft>
                <a:spcPts val="0"/>
              </a:spcAft>
              <a:buSzPts val="4200"/>
              <a:buNone/>
              <a:defRPr sz="5600"/>
            </a:lvl6pPr>
            <a:lvl7pPr lvl="6" rtl="0">
              <a:spcBef>
                <a:spcPts val="1067"/>
              </a:spcBef>
              <a:spcAft>
                <a:spcPts val="0"/>
              </a:spcAft>
              <a:buSzPts val="4200"/>
              <a:buNone/>
              <a:defRPr sz="5600"/>
            </a:lvl7pPr>
            <a:lvl8pPr lvl="7" rtl="0">
              <a:spcBef>
                <a:spcPts val="1067"/>
              </a:spcBef>
              <a:spcAft>
                <a:spcPts val="0"/>
              </a:spcAft>
              <a:buSzPts val="4200"/>
              <a:buNone/>
              <a:defRPr sz="56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4200"/>
              <a:buNone/>
              <a:defRPr sz="5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767" name="Google Shape;4767;p157"/>
          <p:cNvSpPr txBox="1">
            <a:spLocks noGrp="1"/>
          </p:cNvSpPr>
          <p:nvPr>
            <p:ph type="subTitle" idx="1"/>
          </p:nvPr>
        </p:nvSpPr>
        <p:spPr>
          <a:xfrm>
            <a:off x="354000" y="3620633"/>
            <a:ext cx="5393600" cy="1763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768" name="Google Shape;4768;p157"/>
          <p:cNvSpPr txBox="1">
            <a:spLocks noGrp="1"/>
          </p:cNvSpPr>
          <p:nvPr>
            <p:ph type="body" idx="2"/>
          </p:nvPr>
        </p:nvSpPr>
        <p:spPr>
          <a:xfrm>
            <a:off x="6586000" y="965433"/>
            <a:ext cx="5116000" cy="4926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609585" lvl="0" indent="-474121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1219170" lvl="1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2pPr>
            <a:lvl3pPr marL="1828754" lvl="2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3pPr>
            <a:lvl4pPr marL="2438339" lvl="3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4pPr>
            <a:lvl5pPr marL="3047924" lvl="4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5pPr>
            <a:lvl6pPr marL="3657509" lvl="5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6pPr>
            <a:lvl7pPr marL="4267093" lvl="6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7pPr>
            <a:lvl8pPr marL="4876678" lvl="7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8pPr>
            <a:lvl9pPr marL="5486263" lvl="8" indent="-474121" rtl="0">
              <a:spcBef>
                <a:spcPts val="1067"/>
              </a:spcBef>
              <a:spcAft>
                <a:spcPts val="1067"/>
              </a:spcAft>
              <a:buSzPts val="2000"/>
              <a:buChar char="■"/>
              <a:defRPr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130025667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black" preserve="1">
  <p:cSld name="1_23: Section intro — black">
    <p:spTree>
      <p:nvGrpSpPr>
        <p:cNvPr id="1" name="Shape 4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0" name="Google Shape;4770;p158"/>
          <p:cNvSpPr/>
          <p:nvPr/>
        </p:nvSpPr>
        <p:spPr>
          <a:xfrm>
            <a:off x="0" y="2405000"/>
            <a:ext cx="12192000" cy="2057600"/>
          </a:xfrm>
          <a:prstGeom prst="rect">
            <a:avLst/>
          </a:prstGeom>
          <a:solidFill>
            <a:srgbClr val="191919"/>
          </a:solidFill>
          <a:ln>
            <a:noFill/>
          </a:ln>
        </p:spPr>
        <p:txBody>
          <a:bodyPr spcFirstLastPara="1" wrap="square" lIns="162533" tIns="81233" rIns="162533" bIns="81233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700"/>
              <a:buFont typeface="Arial"/>
              <a:buNone/>
            </a:pPr>
            <a:endParaRPr sz="4933" b="1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771" name="Google Shape;4771;p158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10490281" y="5781523"/>
            <a:ext cx="1319400" cy="868136"/>
          </a:xfrm>
          <a:prstGeom prst="rect">
            <a:avLst/>
          </a:prstGeom>
          <a:noFill/>
          <a:ln>
            <a:noFill/>
          </a:ln>
        </p:spPr>
      </p:pic>
      <p:sp>
        <p:nvSpPr>
          <p:cNvPr id="4772" name="Google Shape;4772;p158"/>
          <p:cNvSpPr txBox="1">
            <a:spLocks noGrp="1"/>
          </p:cNvSpPr>
          <p:nvPr>
            <p:ph type="title"/>
          </p:nvPr>
        </p:nvSpPr>
        <p:spPr>
          <a:xfrm>
            <a:off x="581767" y="2422000"/>
            <a:ext cx="11150400" cy="2040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2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2pPr>
            <a:lvl3pPr lvl="2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3pPr>
            <a:lvl4pPr lvl="3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4pPr>
            <a:lvl5pPr lvl="4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5pPr>
            <a:lvl6pPr lvl="5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6pPr>
            <a:lvl7pPr lvl="6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7pPr>
            <a:lvl8pPr lvl="7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8pPr>
            <a:lvl9pPr lvl="8" rtl="0">
              <a:spcBef>
                <a:spcPts val="1067"/>
              </a:spcBef>
              <a:spcAft>
                <a:spcPts val="1067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460449805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gold" preserve="1">
  <p:cSld name="1_23: Section intro — gold">
    <p:spTree>
      <p:nvGrpSpPr>
        <p:cNvPr id="1" name="Shape 47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4" name="Google Shape;4774;p159"/>
          <p:cNvSpPr/>
          <p:nvPr/>
        </p:nvSpPr>
        <p:spPr>
          <a:xfrm>
            <a:off x="0" y="2405000"/>
            <a:ext cx="12192000" cy="2057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62533" tIns="81233" rIns="162533" bIns="81233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700"/>
              <a:buFont typeface="Arial"/>
              <a:buNone/>
            </a:pPr>
            <a:endParaRPr sz="4933" b="1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775" name="Google Shape;4775;p159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10490281" y="5781523"/>
            <a:ext cx="1319400" cy="868136"/>
          </a:xfrm>
          <a:prstGeom prst="rect">
            <a:avLst/>
          </a:prstGeom>
          <a:noFill/>
          <a:ln>
            <a:noFill/>
          </a:ln>
        </p:spPr>
      </p:pic>
      <p:sp>
        <p:nvSpPr>
          <p:cNvPr id="4776" name="Google Shape;4776;p159"/>
          <p:cNvSpPr txBox="1">
            <a:spLocks noGrp="1"/>
          </p:cNvSpPr>
          <p:nvPr>
            <p:ph type="title"/>
          </p:nvPr>
        </p:nvSpPr>
        <p:spPr>
          <a:xfrm>
            <a:off x="581767" y="2422167"/>
            <a:ext cx="11150400" cy="204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2pPr>
            <a:lvl3pPr lvl="2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3pPr>
            <a:lvl4pPr lvl="3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4pPr>
            <a:lvl5pPr lvl="4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5pPr>
            <a:lvl6pPr lvl="5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6pPr>
            <a:lvl7pPr lvl="6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7pPr>
            <a:lvl8pPr lvl="7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8pPr>
            <a:lvl9pPr lvl="8" rtl="0">
              <a:spcBef>
                <a:spcPts val="1067"/>
              </a:spcBef>
              <a:spcAft>
                <a:spcPts val="1067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069692164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maroon" preserve="1">
  <p:cSld name="1_23: Section intro — maroon">
    <p:spTree>
      <p:nvGrpSpPr>
        <p:cNvPr id="1" name="Shape 4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8" name="Google Shape;4778;p160"/>
          <p:cNvSpPr/>
          <p:nvPr/>
        </p:nvSpPr>
        <p:spPr>
          <a:xfrm>
            <a:off x="0" y="2405000"/>
            <a:ext cx="12192000" cy="20576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62533" tIns="81233" rIns="162533" bIns="81233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700"/>
              <a:buFont typeface="Arial"/>
              <a:buNone/>
            </a:pPr>
            <a:endParaRPr sz="4933" b="1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779" name="Google Shape;4779;p160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10490281" y="5781523"/>
            <a:ext cx="1319400" cy="868136"/>
          </a:xfrm>
          <a:prstGeom prst="rect">
            <a:avLst/>
          </a:prstGeom>
          <a:noFill/>
          <a:ln>
            <a:noFill/>
          </a:ln>
        </p:spPr>
      </p:pic>
      <p:sp>
        <p:nvSpPr>
          <p:cNvPr id="4780" name="Google Shape;4780;p160"/>
          <p:cNvSpPr txBox="1">
            <a:spLocks noGrp="1"/>
          </p:cNvSpPr>
          <p:nvPr>
            <p:ph type="title"/>
          </p:nvPr>
        </p:nvSpPr>
        <p:spPr>
          <a:xfrm>
            <a:off x="581767" y="2422067"/>
            <a:ext cx="11150400" cy="204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2pPr>
            <a:lvl3pPr lvl="2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3pPr>
            <a:lvl4pPr lvl="3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4pPr>
            <a:lvl5pPr lvl="4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5pPr>
            <a:lvl6pPr lvl="5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6pPr>
            <a:lvl7pPr lvl="6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7pPr>
            <a:lvl8pPr lvl="7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8pPr>
            <a:lvl9pPr lvl="8" rtl="0">
              <a:spcBef>
                <a:spcPts val="1067"/>
              </a:spcBef>
              <a:spcAft>
                <a:spcPts val="1067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041468725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slide options divider &gt;&gt;&gt; choose from following templates →" preserve="1">
  <p:cSld name="23: Title and text slide options divider &gt;&gt;&gt; choose from following templates →">
    <p:bg>
      <p:bgPr>
        <a:solidFill>
          <a:schemeClr val="lt2"/>
        </a:solidFill>
        <a:effectLst/>
      </p:bgPr>
    </p:bg>
    <p:spTree>
      <p:nvGrpSpPr>
        <p:cNvPr id="1" name="Shape 47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82" name="Google Shape;4782;p161"/>
          <p:cNvSpPr txBox="1"/>
          <p:nvPr/>
        </p:nvSpPr>
        <p:spPr>
          <a:xfrm>
            <a:off x="3215633" y="2131676"/>
            <a:ext cx="8384400" cy="26591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9600" b="1">
                <a:solidFill>
                  <a:srgbClr val="FFFFFF"/>
                </a:solidFill>
                <a:highlight>
                  <a:srgbClr val="191919"/>
                </a:highlight>
              </a:rPr>
              <a:t>Title and text slide options</a:t>
            </a:r>
            <a:endParaRPr sz="9600" b="1">
              <a:solidFill>
                <a:srgbClr val="191919"/>
              </a:solidFill>
            </a:endParaRPr>
          </a:p>
        </p:txBody>
      </p:sp>
      <p:sp>
        <p:nvSpPr>
          <p:cNvPr id="4783" name="Google Shape;4783;p161"/>
          <p:cNvSpPr/>
          <p:nvPr/>
        </p:nvSpPr>
        <p:spPr>
          <a:xfrm>
            <a:off x="0" y="0"/>
            <a:ext cx="2891200" cy="68580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rgbClr val="1919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</p:spTree>
    <p:extLst>
      <p:ext uri="{BB962C8B-B14F-4D97-AF65-F5344CB8AC3E}">
        <p14:creationId xmlns:p14="http://schemas.microsoft.com/office/powerpoint/2010/main" val="3778972238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— white" preserve="1">
  <p:cSld name="23: Title and text — white">
    <p:spTree>
      <p:nvGrpSpPr>
        <p:cNvPr id="1" name="Shape 47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85" name="Google Shape;4785;p162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58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786" name="Google Shape;4786;p162"/>
          <p:cNvSpPr txBox="1">
            <a:spLocks noGrp="1"/>
          </p:cNvSpPr>
          <p:nvPr>
            <p:ph type="body" idx="1"/>
          </p:nvPr>
        </p:nvSpPr>
        <p:spPr>
          <a:xfrm>
            <a:off x="561200" y="1326067"/>
            <a:ext cx="11179600" cy="5111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74121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1219170" lvl="1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2pPr>
            <a:lvl3pPr marL="1828754" lvl="2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3pPr>
            <a:lvl4pPr marL="2438339" lvl="3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4pPr>
            <a:lvl5pPr marL="3047924" lvl="4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5pPr>
            <a:lvl6pPr marL="3657509" lvl="5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6pPr>
            <a:lvl7pPr marL="4267093" lvl="6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7pPr>
            <a:lvl8pPr marL="4876678" lvl="7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8pPr>
            <a:lvl9pPr marL="5486263" lvl="8" indent="-474121" rtl="0">
              <a:spcBef>
                <a:spcPts val="1067"/>
              </a:spcBef>
              <a:spcAft>
                <a:spcPts val="1067"/>
              </a:spcAft>
              <a:buSzPts val="2000"/>
              <a:buChar char="■"/>
              <a:defRPr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178359026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— black" preserve="1">
  <p:cSld name="23: Title and text — black">
    <p:bg>
      <p:bgPr>
        <a:solidFill>
          <a:schemeClr val="dk1"/>
        </a:solidFill>
        <a:effectLst/>
      </p:bgPr>
    </p:bg>
    <p:spTree>
      <p:nvGrpSpPr>
        <p:cNvPr id="1" name="Shape 47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88" name="Google Shape;4788;p163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789" name="Google Shape;4789;p163"/>
          <p:cNvSpPr txBox="1">
            <a:spLocks noGrp="1"/>
          </p:cNvSpPr>
          <p:nvPr>
            <p:ph type="body" idx="1"/>
          </p:nvPr>
        </p:nvSpPr>
        <p:spPr>
          <a:xfrm>
            <a:off x="561200" y="1326067"/>
            <a:ext cx="11179600" cy="5111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7412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1pPr>
            <a:lvl2pPr marL="1219170" lvl="1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2pPr>
            <a:lvl3pPr marL="1828754" lvl="2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3pPr>
            <a:lvl4pPr marL="2438339" lvl="3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4pPr>
            <a:lvl5pPr marL="3047924" lvl="4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5pPr>
            <a:lvl6pPr marL="3657509" lvl="5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6pPr>
            <a:lvl7pPr marL="4267093" lvl="6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7pPr>
            <a:lvl8pPr marL="4876678" lvl="7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8pPr>
            <a:lvl9pPr marL="5486263" lvl="8" indent="-474121" rtl="0">
              <a:spcBef>
                <a:spcPts val="1067"/>
              </a:spcBef>
              <a:spcAft>
                <a:spcPts val="1067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65791619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with preheader — gold">
  <p:cSld name="23: Section intro with preheader — gold">
    <p:bg>
      <p:bgPr>
        <a:solidFill>
          <a:schemeClr val="accent1"/>
        </a:solidFill>
        <a:effectLst/>
      </p:bgPr>
    </p:bg>
    <p:spTree>
      <p:nvGrpSpPr>
        <p:cNvPr id="1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Google Shape;106;p29"/>
          <p:cNvSpPr txBox="1">
            <a:spLocks noGrp="1"/>
          </p:cNvSpPr>
          <p:nvPr>
            <p:ph type="title"/>
          </p:nvPr>
        </p:nvSpPr>
        <p:spPr>
          <a:xfrm>
            <a:off x="560833" y="1525433"/>
            <a:ext cx="11180000" cy="491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3pPr>
            <a:lvl4pPr lvl="3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4pPr>
            <a:lvl5pPr lvl="4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5pPr>
            <a:lvl6pPr lvl="5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6pPr>
            <a:lvl7pPr lvl="6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7pPr>
            <a:lvl8pPr lvl="7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07" name="Google Shape;107;p29"/>
          <p:cNvSpPr txBox="1">
            <a:spLocks noGrp="1"/>
          </p:cNvSpPr>
          <p:nvPr>
            <p:ph type="subTitle" idx="1"/>
          </p:nvPr>
        </p:nvSpPr>
        <p:spPr>
          <a:xfrm>
            <a:off x="560833" y="1182633"/>
            <a:ext cx="11215600" cy="328231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>
                <a:highlight>
                  <a:schemeClr val="lt1"/>
                </a:highlight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116185459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with subtitle — white" preserve="1">
  <p:cSld name="23: Title and text with subtitle — white">
    <p:spTree>
      <p:nvGrpSpPr>
        <p:cNvPr id="1" name="Shape 47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1" name="Google Shape;4791;p164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58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792" name="Google Shape;4792;p164"/>
          <p:cNvSpPr txBox="1">
            <a:spLocks noGrp="1"/>
          </p:cNvSpPr>
          <p:nvPr>
            <p:ph type="body" idx="1"/>
          </p:nvPr>
        </p:nvSpPr>
        <p:spPr>
          <a:xfrm>
            <a:off x="561200" y="1500933"/>
            <a:ext cx="11179600" cy="4936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74121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1219170" lvl="1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2pPr>
            <a:lvl3pPr marL="1828754" lvl="2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3pPr>
            <a:lvl4pPr marL="2438339" lvl="3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4pPr>
            <a:lvl5pPr marL="3047924" lvl="4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5pPr>
            <a:lvl6pPr marL="3657509" lvl="5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6pPr>
            <a:lvl7pPr marL="4267093" lvl="6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7pPr>
            <a:lvl8pPr marL="4876678" lvl="7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8pPr>
            <a:lvl9pPr marL="5486263" lvl="8" indent="-474121" rtl="0">
              <a:spcBef>
                <a:spcPts val="1067"/>
              </a:spcBef>
              <a:spcAft>
                <a:spcPts val="1067"/>
              </a:spcAft>
              <a:buSzPts val="2000"/>
              <a:buChar char="■"/>
              <a:defRPr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793" name="Google Shape;4793;p164"/>
          <p:cNvSpPr txBox="1">
            <a:spLocks noGrp="1"/>
          </p:cNvSpPr>
          <p:nvPr>
            <p:ph type="subTitle" idx="2"/>
          </p:nvPr>
        </p:nvSpPr>
        <p:spPr>
          <a:xfrm>
            <a:off x="565933" y="1008831"/>
            <a:ext cx="11179600" cy="377476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0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54599213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1 column — white" preserve="1">
  <p:cSld name="23: Title and text, 1 column — white">
    <p:spTree>
      <p:nvGrpSpPr>
        <p:cNvPr id="1" name="Shape 47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5" name="Google Shape;4795;p165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4889200" cy="886397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796" name="Google Shape;4796;p165"/>
          <p:cNvSpPr txBox="1">
            <a:spLocks noGrp="1"/>
          </p:cNvSpPr>
          <p:nvPr>
            <p:ph type="body" idx="1"/>
          </p:nvPr>
        </p:nvSpPr>
        <p:spPr>
          <a:xfrm>
            <a:off x="561200" y="1808500"/>
            <a:ext cx="5474000" cy="4628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74121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1219170" lvl="1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2pPr>
            <a:lvl3pPr marL="1828754" lvl="2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3pPr>
            <a:lvl4pPr marL="2438339" lvl="3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4pPr>
            <a:lvl5pPr marL="3047924" lvl="4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5pPr>
            <a:lvl6pPr marL="3657509" lvl="5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6pPr>
            <a:lvl7pPr marL="4267093" lvl="6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7pPr>
            <a:lvl8pPr marL="4876678" lvl="7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8pPr>
            <a:lvl9pPr marL="5486263" lvl="8" indent="-474121" rtl="0">
              <a:spcBef>
                <a:spcPts val="1067"/>
              </a:spcBef>
              <a:spcAft>
                <a:spcPts val="1067"/>
              </a:spcAft>
              <a:buSzPts val="2000"/>
              <a:buChar char="■"/>
              <a:defRPr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321608158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1 column — gold" preserve="1">
  <p:cSld name="23: Title and text, 1 column — gold">
    <p:spTree>
      <p:nvGrpSpPr>
        <p:cNvPr id="1" name="Shape 4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8" name="Google Shape;4798;p166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5035200" cy="6010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799" name="Google Shape;4799;p166"/>
          <p:cNvSpPr/>
          <p:nvPr/>
        </p:nvSpPr>
        <p:spPr>
          <a:xfrm>
            <a:off x="6096000" y="-67"/>
            <a:ext cx="60960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800" name="Google Shape;4800;p166"/>
          <p:cNvSpPr txBox="1">
            <a:spLocks noGrp="1"/>
          </p:cNvSpPr>
          <p:nvPr>
            <p:ph type="body" idx="1"/>
          </p:nvPr>
        </p:nvSpPr>
        <p:spPr>
          <a:xfrm>
            <a:off x="6583667" y="426733"/>
            <a:ext cx="5035200" cy="6010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74121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1219170" lvl="1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2pPr>
            <a:lvl3pPr marL="1828754" lvl="2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3pPr>
            <a:lvl4pPr marL="2438339" lvl="3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4pPr>
            <a:lvl5pPr marL="3047924" lvl="4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5pPr>
            <a:lvl6pPr marL="3657509" lvl="5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6pPr>
            <a:lvl7pPr marL="4267093" lvl="6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7pPr>
            <a:lvl8pPr marL="4876678" lvl="7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8pPr>
            <a:lvl9pPr marL="5486263" lvl="8" indent="-474121" rtl="0">
              <a:spcBef>
                <a:spcPts val="1067"/>
              </a:spcBef>
              <a:spcAft>
                <a:spcPts val="1067"/>
              </a:spcAft>
              <a:buSzPts val="2000"/>
              <a:buChar char="■"/>
              <a:defRPr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736699282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1 column — black" preserve="1">
  <p:cSld name="23: Title and text, 1 column — black">
    <p:spTree>
      <p:nvGrpSpPr>
        <p:cNvPr id="1" name="Shape 4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2" name="Google Shape;4802;p167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5035200" cy="6010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803" name="Google Shape;4803;p167"/>
          <p:cNvSpPr/>
          <p:nvPr/>
        </p:nvSpPr>
        <p:spPr>
          <a:xfrm>
            <a:off x="6096000" y="-67"/>
            <a:ext cx="6096000" cy="68580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804" name="Google Shape;4804;p167"/>
          <p:cNvSpPr txBox="1">
            <a:spLocks noGrp="1"/>
          </p:cNvSpPr>
          <p:nvPr>
            <p:ph type="body" idx="1"/>
          </p:nvPr>
        </p:nvSpPr>
        <p:spPr>
          <a:xfrm>
            <a:off x="6583667" y="426733"/>
            <a:ext cx="5035200" cy="6010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7412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1pPr>
            <a:lvl2pPr marL="1219170" lvl="1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2pPr>
            <a:lvl3pPr marL="1828754" lvl="2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3pPr>
            <a:lvl4pPr marL="2438339" lvl="3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4pPr>
            <a:lvl5pPr marL="3047924" lvl="4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5pPr>
            <a:lvl6pPr marL="3657509" lvl="5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6pPr>
            <a:lvl7pPr marL="4267093" lvl="6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7pPr>
            <a:lvl8pPr marL="4876678" lvl="7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8pPr>
            <a:lvl9pPr marL="5486263" lvl="8" indent="-474121" rtl="0">
              <a:spcBef>
                <a:spcPts val="1067"/>
              </a:spcBef>
              <a:spcAft>
                <a:spcPts val="1067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638861635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with subtitle, 2 column — white" preserve="1">
  <p:cSld name="23: Title and text with subtitle, 2 column — white">
    <p:spTree>
      <p:nvGrpSpPr>
        <p:cNvPr id="1" name="Shape 4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6" name="Google Shape;4806;p168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807" name="Google Shape;4807;p168"/>
          <p:cNvSpPr txBox="1">
            <a:spLocks noGrp="1"/>
          </p:cNvSpPr>
          <p:nvPr>
            <p:ph type="body" idx="1"/>
          </p:nvPr>
        </p:nvSpPr>
        <p:spPr>
          <a:xfrm>
            <a:off x="560833" y="1536633"/>
            <a:ext cx="5474000" cy="45552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808" name="Google Shape;4808;p168"/>
          <p:cNvSpPr txBox="1">
            <a:spLocks noGrp="1"/>
          </p:cNvSpPr>
          <p:nvPr>
            <p:ph type="body" idx="2"/>
          </p:nvPr>
        </p:nvSpPr>
        <p:spPr>
          <a:xfrm>
            <a:off x="6156967" y="1536633"/>
            <a:ext cx="5584000" cy="45552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809" name="Google Shape;4809;p168"/>
          <p:cNvSpPr txBox="1">
            <a:spLocks noGrp="1"/>
          </p:cNvSpPr>
          <p:nvPr>
            <p:ph type="subTitle" idx="3"/>
          </p:nvPr>
        </p:nvSpPr>
        <p:spPr>
          <a:xfrm>
            <a:off x="565933" y="1008831"/>
            <a:ext cx="11179600" cy="377476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0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107487847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with divider, 2 column — white" preserve="1">
  <p:cSld name="23: Title and text with divider, 2 column — white">
    <p:spTree>
      <p:nvGrpSpPr>
        <p:cNvPr id="1" name="Shape 4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1" name="Google Shape;4811;p169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812" name="Google Shape;4812;p169"/>
          <p:cNvSpPr txBox="1">
            <a:spLocks noGrp="1"/>
          </p:cNvSpPr>
          <p:nvPr>
            <p:ph type="body" idx="1"/>
          </p:nvPr>
        </p:nvSpPr>
        <p:spPr>
          <a:xfrm>
            <a:off x="560833" y="1326067"/>
            <a:ext cx="5474000" cy="51112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813" name="Google Shape;4813;p169"/>
          <p:cNvSpPr txBox="1">
            <a:spLocks noGrp="1"/>
          </p:cNvSpPr>
          <p:nvPr>
            <p:ph type="body" idx="2"/>
          </p:nvPr>
        </p:nvSpPr>
        <p:spPr>
          <a:xfrm>
            <a:off x="6156967" y="1326067"/>
            <a:ext cx="5584000" cy="51112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cxnSp>
        <p:nvCxnSpPr>
          <p:cNvPr id="4814" name="Google Shape;4814;p169"/>
          <p:cNvCxnSpPr/>
          <p:nvPr/>
        </p:nvCxnSpPr>
        <p:spPr>
          <a:xfrm>
            <a:off x="6102164" y="1660928"/>
            <a:ext cx="0" cy="44012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</p:spTree>
    <p:extLst>
      <p:ext uri="{BB962C8B-B14F-4D97-AF65-F5344CB8AC3E}">
        <p14:creationId xmlns:p14="http://schemas.microsoft.com/office/powerpoint/2010/main" val="4276642246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2 column, pattern — black" preserve="1">
  <p:cSld name="23: Title and text, 2 column, pattern — black">
    <p:spTree>
      <p:nvGrpSpPr>
        <p:cNvPr id="1" name="Shape 48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6" name="Google Shape;4816;p170"/>
          <p:cNvSpPr/>
          <p:nvPr/>
        </p:nvSpPr>
        <p:spPr>
          <a:xfrm>
            <a:off x="-33" y="0"/>
            <a:ext cx="12192000" cy="68580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4817" name="Google Shape;4817;p170"/>
          <p:cNvGrpSpPr/>
          <p:nvPr/>
        </p:nvGrpSpPr>
        <p:grpSpPr>
          <a:xfrm>
            <a:off x="6447084" y="-2947847"/>
            <a:ext cx="9525000" cy="6013067"/>
            <a:chOff x="238125" y="602600"/>
            <a:chExt cx="7143750" cy="4509800"/>
          </a:xfrm>
        </p:grpSpPr>
        <p:sp>
          <p:nvSpPr>
            <p:cNvPr id="4818" name="Google Shape;4818;p170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19" name="Google Shape;4819;p170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20" name="Google Shape;4820;p170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21" name="Google Shape;4821;p170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22" name="Google Shape;4822;p170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23" name="Google Shape;4823;p170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24" name="Google Shape;4824;p170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25" name="Google Shape;4825;p170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26" name="Google Shape;4826;p170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27" name="Google Shape;4827;p170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28" name="Google Shape;4828;p170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29" name="Google Shape;4829;p170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30" name="Google Shape;4830;p170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31" name="Google Shape;4831;p170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32" name="Google Shape;4832;p170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33" name="Google Shape;4833;p170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34" name="Google Shape;4834;p170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35" name="Google Shape;4835;p170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36" name="Google Shape;4836;p170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37" name="Google Shape;4837;p170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38" name="Google Shape;4838;p170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39" name="Google Shape;4839;p170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40" name="Google Shape;4840;p170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41" name="Google Shape;4841;p170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42" name="Google Shape;4842;p170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43" name="Google Shape;4843;p170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44" name="Google Shape;4844;p170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45" name="Google Shape;4845;p170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46" name="Google Shape;4846;p170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47" name="Google Shape;4847;p170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48" name="Google Shape;4848;p170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49" name="Google Shape;4849;p170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50" name="Google Shape;4850;p170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51" name="Google Shape;4851;p170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52" name="Google Shape;4852;p170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53" name="Google Shape;4853;p170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54" name="Google Shape;4854;p170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55" name="Google Shape;4855;p170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56" name="Google Shape;4856;p170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57" name="Google Shape;4857;p170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58" name="Google Shape;4858;p170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59" name="Google Shape;4859;p170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60" name="Google Shape;4860;p170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61" name="Google Shape;4861;p170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62" name="Google Shape;4862;p170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63" name="Google Shape;4863;p170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64" name="Google Shape;4864;p170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65" name="Google Shape;4865;p170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66" name="Google Shape;4866;p170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67" name="Google Shape;4867;p170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68" name="Google Shape;4868;p170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69" name="Google Shape;4869;p170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70" name="Google Shape;4870;p170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71" name="Google Shape;4871;p170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72" name="Google Shape;4872;p170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73" name="Google Shape;4873;p170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74" name="Google Shape;4874;p170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75" name="Google Shape;4875;p170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76" name="Google Shape;4876;p170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77" name="Google Shape;4877;p170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78" name="Google Shape;4878;p170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79" name="Google Shape;4879;p170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80" name="Google Shape;4880;p170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81" name="Google Shape;4881;p170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82" name="Google Shape;4882;p170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83" name="Google Shape;4883;p170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84" name="Google Shape;4884;p170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85" name="Google Shape;4885;p170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86" name="Google Shape;4886;p170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87" name="Google Shape;4887;p170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88" name="Google Shape;4888;p170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89" name="Google Shape;4889;p170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90" name="Google Shape;4890;p170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91" name="Google Shape;4891;p170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92" name="Google Shape;4892;p170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93" name="Google Shape;4893;p170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94" name="Google Shape;4894;p170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95" name="Google Shape;4895;p170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96" name="Google Shape;4896;p170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97" name="Google Shape;4897;p170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98" name="Google Shape;4898;p170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99" name="Google Shape;4899;p170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00" name="Google Shape;4900;p170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01" name="Google Shape;4901;p170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02" name="Google Shape;4902;p170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03" name="Google Shape;4903;p170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04" name="Google Shape;4904;p170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05" name="Google Shape;4905;p170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06" name="Google Shape;4906;p170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07" name="Google Shape;4907;p170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08" name="Google Shape;4908;p170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09" name="Google Shape;4909;p170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10" name="Google Shape;4910;p170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11" name="Google Shape;4911;p170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12" name="Google Shape;4912;p170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13" name="Google Shape;4913;p170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14" name="Google Shape;4914;p170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15" name="Google Shape;4915;p170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16" name="Google Shape;4916;p170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17" name="Google Shape;4917;p170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18" name="Google Shape;4918;p170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19" name="Google Shape;4919;p170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20" name="Google Shape;4920;p170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21" name="Google Shape;4921;p170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22" name="Google Shape;4922;p170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23" name="Google Shape;4923;p170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24" name="Google Shape;4924;p170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25" name="Google Shape;4925;p170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26" name="Google Shape;4926;p170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27" name="Google Shape;4927;p170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28" name="Google Shape;4928;p170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29" name="Google Shape;4929;p170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30" name="Google Shape;4930;p170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31" name="Google Shape;4931;p170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32" name="Google Shape;4932;p170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33" name="Google Shape;4933;p170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34" name="Google Shape;4934;p170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35" name="Google Shape;4935;p170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36" name="Google Shape;4936;p170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37" name="Google Shape;4937;p170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38" name="Google Shape;4938;p170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39" name="Google Shape;4939;p170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40" name="Google Shape;4940;p170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41" name="Google Shape;4941;p170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42" name="Google Shape;4942;p170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43" name="Google Shape;4943;p170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44" name="Google Shape;4944;p170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45" name="Google Shape;4945;p170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46" name="Google Shape;4946;p170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47" name="Google Shape;4947;p170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48" name="Google Shape;4948;p170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49" name="Google Shape;4949;p170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50" name="Google Shape;4950;p170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51" name="Google Shape;4951;p170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52" name="Google Shape;4952;p170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53" name="Google Shape;4953;p170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54" name="Google Shape;4954;p170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55" name="Google Shape;4955;p170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56" name="Google Shape;4956;p170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57" name="Google Shape;4957;p170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58" name="Google Shape;4958;p170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59" name="Google Shape;4959;p170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60" name="Google Shape;4960;p170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61" name="Google Shape;4961;p170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62" name="Google Shape;4962;p170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63" name="Google Shape;4963;p170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64" name="Google Shape;4964;p170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65" name="Google Shape;4965;p170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66" name="Google Shape;4966;p170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67" name="Google Shape;4967;p170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68" name="Google Shape;4968;p170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69" name="Google Shape;4969;p170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70" name="Google Shape;4970;p170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71" name="Google Shape;4971;p170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72" name="Google Shape;4972;p170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73" name="Google Shape;4973;p170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74" name="Google Shape;4974;p170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75" name="Google Shape;4975;p170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76" name="Google Shape;4976;p170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77" name="Google Shape;4977;p170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78" name="Google Shape;4978;p170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79" name="Google Shape;4979;p170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80" name="Google Shape;4980;p170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81" name="Google Shape;4981;p170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82" name="Google Shape;4982;p170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83" name="Google Shape;4983;p170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84" name="Google Shape;4984;p170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85" name="Google Shape;4985;p170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86" name="Google Shape;4986;p170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87" name="Google Shape;4987;p170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88" name="Google Shape;4988;p170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89" name="Google Shape;4989;p170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90" name="Google Shape;4990;p170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91" name="Google Shape;4991;p170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92" name="Google Shape;4992;p170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93" name="Google Shape;4993;p170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94" name="Google Shape;4994;p170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95" name="Google Shape;4995;p170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96" name="Google Shape;4996;p170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97" name="Google Shape;4997;p170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98" name="Google Shape;4998;p170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99" name="Google Shape;4999;p170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00" name="Google Shape;5000;p170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01" name="Google Shape;5001;p170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02" name="Google Shape;5002;p170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03" name="Google Shape;5003;p170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04" name="Google Shape;5004;p170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05" name="Google Shape;5005;p170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06" name="Google Shape;5006;p170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07" name="Google Shape;5007;p170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08" name="Google Shape;5008;p170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09" name="Google Shape;5009;p170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10" name="Google Shape;5010;p170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11" name="Google Shape;5011;p170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12" name="Google Shape;5012;p170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13" name="Google Shape;5013;p170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14" name="Google Shape;5014;p170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15" name="Google Shape;5015;p170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16" name="Google Shape;5016;p170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17" name="Google Shape;5017;p170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18" name="Google Shape;5018;p170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19" name="Google Shape;5019;p170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20" name="Google Shape;5020;p170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21" name="Google Shape;5021;p170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22" name="Google Shape;5022;p170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23" name="Google Shape;5023;p170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24" name="Google Shape;5024;p170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25" name="Google Shape;5025;p170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26" name="Google Shape;5026;p170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27" name="Google Shape;5027;p170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28" name="Google Shape;5028;p170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29" name="Google Shape;5029;p170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30" name="Google Shape;5030;p170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31" name="Google Shape;5031;p170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32" name="Google Shape;5032;p170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33" name="Google Shape;5033;p170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34" name="Google Shape;5034;p170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35" name="Google Shape;5035;p170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36" name="Google Shape;5036;p170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37" name="Google Shape;5037;p170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38" name="Google Shape;5038;p170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39" name="Google Shape;5039;p170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40" name="Google Shape;5040;p170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41" name="Google Shape;5041;p170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42" name="Google Shape;5042;p170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43" name="Google Shape;5043;p170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44" name="Google Shape;5044;p170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45" name="Google Shape;5045;p170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46" name="Google Shape;5046;p170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47" name="Google Shape;5047;p170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48" name="Google Shape;5048;p170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49" name="Google Shape;5049;p170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50" name="Google Shape;5050;p170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51" name="Google Shape;5051;p170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52" name="Google Shape;5052;p170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53" name="Google Shape;5053;p170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54" name="Google Shape;5054;p170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55" name="Google Shape;5055;p170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56" name="Google Shape;5056;p170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57" name="Google Shape;5057;p170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58" name="Google Shape;5058;p170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59" name="Google Shape;5059;p170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60" name="Google Shape;5060;p170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61" name="Google Shape;5061;p170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62" name="Google Shape;5062;p170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63" name="Google Shape;5063;p170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64" name="Google Shape;5064;p170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65" name="Google Shape;5065;p170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66" name="Google Shape;5066;p170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67" name="Google Shape;5067;p170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68" name="Google Shape;5068;p170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69" name="Google Shape;5069;p170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70" name="Google Shape;5070;p170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71" name="Google Shape;5071;p170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72" name="Google Shape;5072;p170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73" name="Google Shape;5073;p170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74" name="Google Shape;5074;p170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75" name="Google Shape;5075;p170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76" name="Google Shape;5076;p170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77" name="Google Shape;5077;p170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78" name="Google Shape;5078;p170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79" name="Google Shape;5079;p170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80" name="Google Shape;5080;p170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81" name="Google Shape;5081;p170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82" name="Google Shape;5082;p170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83" name="Google Shape;5083;p170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84" name="Google Shape;5084;p170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85" name="Google Shape;5085;p170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86" name="Google Shape;5086;p170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87" name="Google Shape;5087;p170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88" name="Google Shape;5088;p170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89" name="Google Shape;5089;p170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90" name="Google Shape;5090;p170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91" name="Google Shape;5091;p170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92" name="Google Shape;5092;p170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93" name="Google Shape;5093;p170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94" name="Google Shape;5094;p170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95" name="Google Shape;5095;p170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96" name="Google Shape;5096;p170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97" name="Google Shape;5097;p170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98" name="Google Shape;5098;p170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99" name="Google Shape;5099;p170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00" name="Google Shape;5100;p170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01" name="Google Shape;5101;p170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02" name="Google Shape;5102;p170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03" name="Google Shape;5103;p170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04" name="Google Shape;5104;p170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05" name="Google Shape;5105;p170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06" name="Google Shape;5106;p170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07" name="Google Shape;5107;p170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08" name="Google Shape;5108;p170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09" name="Google Shape;5109;p170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10" name="Google Shape;5110;p170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11" name="Google Shape;5111;p170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12" name="Google Shape;5112;p170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13" name="Google Shape;5113;p170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14" name="Google Shape;5114;p170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15" name="Google Shape;5115;p170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16" name="Google Shape;5116;p170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17" name="Google Shape;5117;p170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18" name="Google Shape;5118;p170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19" name="Google Shape;5119;p170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20" name="Google Shape;5120;p170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21" name="Google Shape;5121;p170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22" name="Google Shape;5122;p170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23" name="Google Shape;5123;p170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24" name="Google Shape;5124;p170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25" name="Google Shape;5125;p170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26" name="Google Shape;5126;p170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27" name="Google Shape;5127;p170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28" name="Google Shape;5128;p170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29" name="Google Shape;5129;p170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30" name="Google Shape;5130;p170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31" name="Google Shape;5131;p170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32" name="Google Shape;5132;p170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33" name="Google Shape;5133;p170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34" name="Google Shape;5134;p170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35" name="Google Shape;5135;p170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36" name="Google Shape;5136;p170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37" name="Google Shape;5137;p170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38" name="Google Shape;5138;p170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39" name="Google Shape;5139;p170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40" name="Google Shape;5140;p170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41" name="Google Shape;5141;p170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42" name="Google Shape;5142;p170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43" name="Google Shape;5143;p170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44" name="Google Shape;5144;p170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45" name="Google Shape;5145;p170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46" name="Google Shape;5146;p170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47" name="Google Shape;5147;p170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48" name="Google Shape;5148;p170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49" name="Google Shape;5149;p170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50" name="Google Shape;5150;p170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51" name="Google Shape;5151;p170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52" name="Google Shape;5152;p170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53" name="Google Shape;5153;p170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54" name="Google Shape;5154;p170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55" name="Google Shape;5155;p170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56" name="Google Shape;5156;p170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57" name="Google Shape;5157;p170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58" name="Google Shape;5158;p170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59" name="Google Shape;5159;p170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60" name="Google Shape;5160;p170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61" name="Google Shape;5161;p170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62" name="Google Shape;5162;p170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63" name="Google Shape;5163;p170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64" name="Google Shape;5164;p170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65" name="Google Shape;5165;p170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66" name="Google Shape;5166;p170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67" name="Google Shape;5167;p170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68" name="Google Shape;5168;p170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69" name="Google Shape;5169;p170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70" name="Google Shape;5170;p170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71" name="Google Shape;5171;p170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72" name="Google Shape;5172;p170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73" name="Google Shape;5173;p170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74" name="Google Shape;5174;p170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75" name="Google Shape;5175;p170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76" name="Google Shape;5176;p170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77" name="Google Shape;5177;p170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78" name="Google Shape;5178;p170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79" name="Google Shape;5179;p170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80" name="Google Shape;5180;p170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81" name="Google Shape;5181;p170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82" name="Google Shape;5182;p170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83" name="Google Shape;5183;p170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84" name="Google Shape;5184;p170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85" name="Google Shape;5185;p170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86" name="Google Shape;5186;p170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87" name="Google Shape;5187;p170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88" name="Google Shape;5188;p170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89" name="Google Shape;5189;p170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90" name="Google Shape;5190;p170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91" name="Google Shape;5191;p170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92" name="Google Shape;5192;p170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93" name="Google Shape;5193;p170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94" name="Google Shape;5194;p170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95" name="Google Shape;5195;p170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96" name="Google Shape;5196;p170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97" name="Google Shape;5197;p170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98" name="Google Shape;5198;p170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99" name="Google Shape;5199;p170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00" name="Google Shape;5200;p170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01" name="Google Shape;5201;p170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02" name="Google Shape;5202;p170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03" name="Google Shape;5203;p170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04" name="Google Shape;5204;p170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05" name="Google Shape;5205;p170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06" name="Google Shape;5206;p170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07" name="Google Shape;5207;p170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08" name="Google Shape;5208;p170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09" name="Google Shape;5209;p170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10" name="Google Shape;5210;p170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11" name="Google Shape;5211;p170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12" name="Google Shape;5212;p170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13" name="Google Shape;5213;p170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14" name="Google Shape;5214;p170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15" name="Google Shape;5215;p170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16" name="Google Shape;5216;p170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17" name="Google Shape;5217;p170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18" name="Google Shape;5218;p170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19" name="Google Shape;5219;p170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20" name="Google Shape;5220;p170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21" name="Google Shape;5221;p170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22" name="Google Shape;5222;p170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23" name="Google Shape;5223;p170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24" name="Google Shape;5224;p170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25" name="Google Shape;5225;p170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26" name="Google Shape;5226;p170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27" name="Google Shape;5227;p170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28" name="Google Shape;5228;p170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29" name="Google Shape;5229;p170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30" name="Google Shape;5230;p170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31" name="Google Shape;5231;p170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32" name="Google Shape;5232;p170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33" name="Google Shape;5233;p170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34" name="Google Shape;5234;p170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35" name="Google Shape;5235;p170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36" name="Google Shape;5236;p170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37" name="Google Shape;5237;p170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38" name="Google Shape;5238;p170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39" name="Google Shape;5239;p170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40" name="Google Shape;5240;p170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41" name="Google Shape;5241;p170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42" name="Google Shape;5242;p170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43" name="Google Shape;5243;p170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44" name="Google Shape;5244;p170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45" name="Google Shape;5245;p170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46" name="Google Shape;5246;p170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47" name="Google Shape;5247;p170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48" name="Google Shape;5248;p170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49" name="Google Shape;5249;p170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50" name="Google Shape;5250;p170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51" name="Google Shape;5251;p170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52" name="Google Shape;5252;p170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53" name="Google Shape;5253;p170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54" name="Google Shape;5254;p170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55" name="Google Shape;5255;p170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56" name="Google Shape;5256;p170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57" name="Google Shape;5257;p170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58" name="Google Shape;5258;p170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59" name="Google Shape;5259;p170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60" name="Google Shape;5260;p170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61" name="Google Shape;5261;p170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62" name="Google Shape;5262;p170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63" name="Google Shape;5263;p170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64" name="Google Shape;5264;p170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65" name="Google Shape;5265;p170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66" name="Google Shape;5266;p170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67" name="Google Shape;5267;p170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68" name="Google Shape;5268;p170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69" name="Google Shape;5269;p170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70" name="Google Shape;5270;p170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71" name="Google Shape;5271;p170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72" name="Google Shape;5272;p170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73" name="Google Shape;5273;p170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74" name="Google Shape;5274;p170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75" name="Google Shape;5275;p170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76" name="Google Shape;5276;p170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77" name="Google Shape;5277;p170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78" name="Google Shape;5278;p170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79" name="Google Shape;5279;p170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80" name="Google Shape;5280;p170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81" name="Google Shape;5281;p170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82" name="Google Shape;5282;p170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83" name="Google Shape;5283;p170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84" name="Google Shape;5284;p170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85" name="Google Shape;5285;p170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86" name="Google Shape;5286;p170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87" name="Google Shape;5287;p170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88" name="Google Shape;5288;p170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89" name="Google Shape;5289;p170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90" name="Google Shape;5290;p170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91" name="Google Shape;5291;p170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5292" name="Google Shape;5292;p170"/>
          <p:cNvGrpSpPr/>
          <p:nvPr/>
        </p:nvGrpSpPr>
        <p:grpSpPr>
          <a:xfrm>
            <a:off x="-6324600" y="2625567"/>
            <a:ext cx="9525000" cy="6013067"/>
            <a:chOff x="238125" y="602600"/>
            <a:chExt cx="7143750" cy="4509800"/>
          </a:xfrm>
        </p:grpSpPr>
        <p:sp>
          <p:nvSpPr>
            <p:cNvPr id="5293" name="Google Shape;5293;p170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94" name="Google Shape;5294;p170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95" name="Google Shape;5295;p170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96" name="Google Shape;5296;p170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97" name="Google Shape;5297;p170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98" name="Google Shape;5298;p170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99" name="Google Shape;5299;p170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00" name="Google Shape;5300;p170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01" name="Google Shape;5301;p170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02" name="Google Shape;5302;p170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03" name="Google Shape;5303;p170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04" name="Google Shape;5304;p170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05" name="Google Shape;5305;p170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06" name="Google Shape;5306;p170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07" name="Google Shape;5307;p170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08" name="Google Shape;5308;p170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09" name="Google Shape;5309;p170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10" name="Google Shape;5310;p170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11" name="Google Shape;5311;p170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12" name="Google Shape;5312;p170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13" name="Google Shape;5313;p170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14" name="Google Shape;5314;p170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15" name="Google Shape;5315;p170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16" name="Google Shape;5316;p170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17" name="Google Shape;5317;p170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18" name="Google Shape;5318;p170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19" name="Google Shape;5319;p170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20" name="Google Shape;5320;p170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21" name="Google Shape;5321;p170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22" name="Google Shape;5322;p170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23" name="Google Shape;5323;p170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24" name="Google Shape;5324;p170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25" name="Google Shape;5325;p170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26" name="Google Shape;5326;p170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27" name="Google Shape;5327;p170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28" name="Google Shape;5328;p170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29" name="Google Shape;5329;p170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30" name="Google Shape;5330;p170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31" name="Google Shape;5331;p170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32" name="Google Shape;5332;p170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33" name="Google Shape;5333;p170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34" name="Google Shape;5334;p170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35" name="Google Shape;5335;p170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36" name="Google Shape;5336;p170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37" name="Google Shape;5337;p170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38" name="Google Shape;5338;p170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39" name="Google Shape;5339;p170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40" name="Google Shape;5340;p170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41" name="Google Shape;5341;p170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42" name="Google Shape;5342;p170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43" name="Google Shape;5343;p170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44" name="Google Shape;5344;p170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45" name="Google Shape;5345;p170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46" name="Google Shape;5346;p170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47" name="Google Shape;5347;p170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48" name="Google Shape;5348;p170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49" name="Google Shape;5349;p170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50" name="Google Shape;5350;p170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51" name="Google Shape;5351;p170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52" name="Google Shape;5352;p170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53" name="Google Shape;5353;p170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54" name="Google Shape;5354;p170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55" name="Google Shape;5355;p170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56" name="Google Shape;5356;p170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57" name="Google Shape;5357;p170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58" name="Google Shape;5358;p170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59" name="Google Shape;5359;p170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60" name="Google Shape;5360;p170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61" name="Google Shape;5361;p170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62" name="Google Shape;5362;p170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63" name="Google Shape;5363;p170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64" name="Google Shape;5364;p170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65" name="Google Shape;5365;p170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66" name="Google Shape;5366;p170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67" name="Google Shape;5367;p170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68" name="Google Shape;5368;p170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69" name="Google Shape;5369;p170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70" name="Google Shape;5370;p170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71" name="Google Shape;5371;p170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72" name="Google Shape;5372;p170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73" name="Google Shape;5373;p170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74" name="Google Shape;5374;p170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75" name="Google Shape;5375;p170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76" name="Google Shape;5376;p170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77" name="Google Shape;5377;p170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78" name="Google Shape;5378;p170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79" name="Google Shape;5379;p170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80" name="Google Shape;5380;p170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81" name="Google Shape;5381;p170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82" name="Google Shape;5382;p170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83" name="Google Shape;5383;p170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84" name="Google Shape;5384;p170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85" name="Google Shape;5385;p170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86" name="Google Shape;5386;p170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87" name="Google Shape;5387;p170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88" name="Google Shape;5388;p170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89" name="Google Shape;5389;p170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90" name="Google Shape;5390;p170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91" name="Google Shape;5391;p170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92" name="Google Shape;5392;p170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93" name="Google Shape;5393;p170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94" name="Google Shape;5394;p170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95" name="Google Shape;5395;p170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96" name="Google Shape;5396;p170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97" name="Google Shape;5397;p170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98" name="Google Shape;5398;p170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99" name="Google Shape;5399;p170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00" name="Google Shape;5400;p170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01" name="Google Shape;5401;p170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02" name="Google Shape;5402;p170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03" name="Google Shape;5403;p170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04" name="Google Shape;5404;p170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05" name="Google Shape;5405;p170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06" name="Google Shape;5406;p170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07" name="Google Shape;5407;p170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08" name="Google Shape;5408;p170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09" name="Google Shape;5409;p170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10" name="Google Shape;5410;p170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11" name="Google Shape;5411;p170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12" name="Google Shape;5412;p170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13" name="Google Shape;5413;p170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14" name="Google Shape;5414;p170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15" name="Google Shape;5415;p170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16" name="Google Shape;5416;p170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17" name="Google Shape;5417;p170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18" name="Google Shape;5418;p170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19" name="Google Shape;5419;p170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20" name="Google Shape;5420;p170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21" name="Google Shape;5421;p170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22" name="Google Shape;5422;p170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23" name="Google Shape;5423;p170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24" name="Google Shape;5424;p170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25" name="Google Shape;5425;p170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26" name="Google Shape;5426;p170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27" name="Google Shape;5427;p170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28" name="Google Shape;5428;p170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29" name="Google Shape;5429;p170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30" name="Google Shape;5430;p170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31" name="Google Shape;5431;p170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32" name="Google Shape;5432;p170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33" name="Google Shape;5433;p170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34" name="Google Shape;5434;p170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35" name="Google Shape;5435;p170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36" name="Google Shape;5436;p170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37" name="Google Shape;5437;p170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38" name="Google Shape;5438;p170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39" name="Google Shape;5439;p170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40" name="Google Shape;5440;p170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41" name="Google Shape;5441;p170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42" name="Google Shape;5442;p170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43" name="Google Shape;5443;p170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44" name="Google Shape;5444;p170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45" name="Google Shape;5445;p170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46" name="Google Shape;5446;p170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47" name="Google Shape;5447;p170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48" name="Google Shape;5448;p170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49" name="Google Shape;5449;p170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50" name="Google Shape;5450;p170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51" name="Google Shape;5451;p170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52" name="Google Shape;5452;p170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53" name="Google Shape;5453;p170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54" name="Google Shape;5454;p170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55" name="Google Shape;5455;p170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56" name="Google Shape;5456;p170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57" name="Google Shape;5457;p170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58" name="Google Shape;5458;p170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59" name="Google Shape;5459;p170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60" name="Google Shape;5460;p170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61" name="Google Shape;5461;p170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62" name="Google Shape;5462;p170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63" name="Google Shape;5463;p170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64" name="Google Shape;5464;p170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65" name="Google Shape;5465;p170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66" name="Google Shape;5466;p170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67" name="Google Shape;5467;p170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68" name="Google Shape;5468;p170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69" name="Google Shape;5469;p170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70" name="Google Shape;5470;p170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71" name="Google Shape;5471;p170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72" name="Google Shape;5472;p170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73" name="Google Shape;5473;p170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74" name="Google Shape;5474;p170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75" name="Google Shape;5475;p170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76" name="Google Shape;5476;p170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77" name="Google Shape;5477;p170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78" name="Google Shape;5478;p170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79" name="Google Shape;5479;p170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80" name="Google Shape;5480;p170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81" name="Google Shape;5481;p170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82" name="Google Shape;5482;p170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83" name="Google Shape;5483;p170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84" name="Google Shape;5484;p170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85" name="Google Shape;5485;p170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86" name="Google Shape;5486;p170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87" name="Google Shape;5487;p170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88" name="Google Shape;5488;p170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89" name="Google Shape;5489;p170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90" name="Google Shape;5490;p170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91" name="Google Shape;5491;p170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92" name="Google Shape;5492;p170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93" name="Google Shape;5493;p170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94" name="Google Shape;5494;p170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95" name="Google Shape;5495;p170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96" name="Google Shape;5496;p170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97" name="Google Shape;5497;p170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98" name="Google Shape;5498;p170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99" name="Google Shape;5499;p170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00" name="Google Shape;5500;p170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01" name="Google Shape;5501;p170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02" name="Google Shape;5502;p170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03" name="Google Shape;5503;p170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04" name="Google Shape;5504;p170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05" name="Google Shape;5505;p170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06" name="Google Shape;5506;p170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07" name="Google Shape;5507;p170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08" name="Google Shape;5508;p170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09" name="Google Shape;5509;p170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10" name="Google Shape;5510;p170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11" name="Google Shape;5511;p170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12" name="Google Shape;5512;p170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13" name="Google Shape;5513;p170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14" name="Google Shape;5514;p170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15" name="Google Shape;5515;p170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16" name="Google Shape;5516;p170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17" name="Google Shape;5517;p170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18" name="Google Shape;5518;p170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19" name="Google Shape;5519;p170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20" name="Google Shape;5520;p170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21" name="Google Shape;5521;p170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22" name="Google Shape;5522;p170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23" name="Google Shape;5523;p170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24" name="Google Shape;5524;p170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25" name="Google Shape;5525;p170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26" name="Google Shape;5526;p170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27" name="Google Shape;5527;p170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28" name="Google Shape;5528;p170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29" name="Google Shape;5529;p170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30" name="Google Shape;5530;p170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31" name="Google Shape;5531;p170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32" name="Google Shape;5532;p170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33" name="Google Shape;5533;p170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34" name="Google Shape;5534;p170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35" name="Google Shape;5535;p170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36" name="Google Shape;5536;p170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37" name="Google Shape;5537;p170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38" name="Google Shape;5538;p170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39" name="Google Shape;5539;p170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40" name="Google Shape;5540;p170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41" name="Google Shape;5541;p170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42" name="Google Shape;5542;p170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43" name="Google Shape;5543;p170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44" name="Google Shape;5544;p170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45" name="Google Shape;5545;p170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46" name="Google Shape;5546;p170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47" name="Google Shape;5547;p170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48" name="Google Shape;5548;p170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49" name="Google Shape;5549;p170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50" name="Google Shape;5550;p170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51" name="Google Shape;5551;p170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52" name="Google Shape;5552;p170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53" name="Google Shape;5553;p170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54" name="Google Shape;5554;p170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55" name="Google Shape;5555;p170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56" name="Google Shape;5556;p170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57" name="Google Shape;5557;p170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58" name="Google Shape;5558;p170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59" name="Google Shape;5559;p170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60" name="Google Shape;5560;p170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61" name="Google Shape;5561;p170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62" name="Google Shape;5562;p170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63" name="Google Shape;5563;p170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64" name="Google Shape;5564;p170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65" name="Google Shape;5565;p170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66" name="Google Shape;5566;p170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67" name="Google Shape;5567;p170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68" name="Google Shape;5568;p170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69" name="Google Shape;5569;p170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70" name="Google Shape;5570;p170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71" name="Google Shape;5571;p170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72" name="Google Shape;5572;p170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73" name="Google Shape;5573;p170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74" name="Google Shape;5574;p170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75" name="Google Shape;5575;p170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76" name="Google Shape;5576;p170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77" name="Google Shape;5577;p170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78" name="Google Shape;5578;p170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79" name="Google Shape;5579;p170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80" name="Google Shape;5580;p170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81" name="Google Shape;5581;p170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82" name="Google Shape;5582;p170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83" name="Google Shape;5583;p170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84" name="Google Shape;5584;p170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85" name="Google Shape;5585;p170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86" name="Google Shape;5586;p170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87" name="Google Shape;5587;p170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88" name="Google Shape;5588;p170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89" name="Google Shape;5589;p170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90" name="Google Shape;5590;p170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91" name="Google Shape;5591;p170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92" name="Google Shape;5592;p170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93" name="Google Shape;5593;p170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94" name="Google Shape;5594;p170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95" name="Google Shape;5595;p170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96" name="Google Shape;5596;p170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97" name="Google Shape;5597;p170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98" name="Google Shape;5598;p170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99" name="Google Shape;5599;p170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00" name="Google Shape;5600;p170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01" name="Google Shape;5601;p170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02" name="Google Shape;5602;p170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03" name="Google Shape;5603;p170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04" name="Google Shape;5604;p170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05" name="Google Shape;5605;p170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06" name="Google Shape;5606;p170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07" name="Google Shape;5607;p170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08" name="Google Shape;5608;p170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09" name="Google Shape;5609;p170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10" name="Google Shape;5610;p170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11" name="Google Shape;5611;p170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12" name="Google Shape;5612;p170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13" name="Google Shape;5613;p170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14" name="Google Shape;5614;p170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15" name="Google Shape;5615;p170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16" name="Google Shape;5616;p170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17" name="Google Shape;5617;p170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18" name="Google Shape;5618;p170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19" name="Google Shape;5619;p170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20" name="Google Shape;5620;p170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21" name="Google Shape;5621;p170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22" name="Google Shape;5622;p170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23" name="Google Shape;5623;p170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24" name="Google Shape;5624;p170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25" name="Google Shape;5625;p170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26" name="Google Shape;5626;p170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27" name="Google Shape;5627;p170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28" name="Google Shape;5628;p170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29" name="Google Shape;5629;p170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30" name="Google Shape;5630;p170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31" name="Google Shape;5631;p170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32" name="Google Shape;5632;p170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33" name="Google Shape;5633;p170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34" name="Google Shape;5634;p170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35" name="Google Shape;5635;p170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36" name="Google Shape;5636;p170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37" name="Google Shape;5637;p170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38" name="Google Shape;5638;p170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39" name="Google Shape;5639;p170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40" name="Google Shape;5640;p170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41" name="Google Shape;5641;p170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42" name="Google Shape;5642;p170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43" name="Google Shape;5643;p170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44" name="Google Shape;5644;p170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45" name="Google Shape;5645;p170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46" name="Google Shape;5646;p170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47" name="Google Shape;5647;p170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48" name="Google Shape;5648;p170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49" name="Google Shape;5649;p170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50" name="Google Shape;5650;p170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51" name="Google Shape;5651;p170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52" name="Google Shape;5652;p170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53" name="Google Shape;5653;p170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54" name="Google Shape;5654;p170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55" name="Google Shape;5655;p170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56" name="Google Shape;5656;p170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57" name="Google Shape;5657;p170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58" name="Google Shape;5658;p170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59" name="Google Shape;5659;p170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60" name="Google Shape;5660;p170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61" name="Google Shape;5661;p170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62" name="Google Shape;5662;p170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63" name="Google Shape;5663;p170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64" name="Google Shape;5664;p170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65" name="Google Shape;5665;p170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66" name="Google Shape;5666;p170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67" name="Google Shape;5667;p170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68" name="Google Shape;5668;p170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69" name="Google Shape;5669;p170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70" name="Google Shape;5670;p170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71" name="Google Shape;5671;p170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72" name="Google Shape;5672;p170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73" name="Google Shape;5673;p170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74" name="Google Shape;5674;p170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75" name="Google Shape;5675;p170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76" name="Google Shape;5676;p170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77" name="Google Shape;5677;p170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78" name="Google Shape;5678;p170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79" name="Google Shape;5679;p170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80" name="Google Shape;5680;p170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81" name="Google Shape;5681;p170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82" name="Google Shape;5682;p170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83" name="Google Shape;5683;p170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84" name="Google Shape;5684;p170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85" name="Google Shape;5685;p170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86" name="Google Shape;5686;p170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87" name="Google Shape;5687;p170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88" name="Google Shape;5688;p170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89" name="Google Shape;5689;p170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90" name="Google Shape;5690;p170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91" name="Google Shape;5691;p170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92" name="Google Shape;5692;p170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93" name="Google Shape;5693;p170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94" name="Google Shape;5694;p170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95" name="Google Shape;5695;p170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96" name="Google Shape;5696;p170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97" name="Google Shape;5697;p170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98" name="Google Shape;5698;p170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99" name="Google Shape;5699;p170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00" name="Google Shape;5700;p170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01" name="Google Shape;5701;p170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02" name="Google Shape;5702;p170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03" name="Google Shape;5703;p170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04" name="Google Shape;5704;p170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05" name="Google Shape;5705;p170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06" name="Google Shape;5706;p170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07" name="Google Shape;5707;p170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08" name="Google Shape;5708;p170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09" name="Google Shape;5709;p170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10" name="Google Shape;5710;p170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11" name="Google Shape;5711;p170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12" name="Google Shape;5712;p170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13" name="Google Shape;5713;p170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14" name="Google Shape;5714;p170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15" name="Google Shape;5715;p170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16" name="Google Shape;5716;p170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17" name="Google Shape;5717;p170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18" name="Google Shape;5718;p170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19" name="Google Shape;5719;p170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20" name="Google Shape;5720;p170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21" name="Google Shape;5721;p170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22" name="Google Shape;5722;p170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23" name="Google Shape;5723;p170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24" name="Google Shape;5724;p170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25" name="Google Shape;5725;p170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26" name="Google Shape;5726;p170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27" name="Google Shape;5727;p170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28" name="Google Shape;5728;p170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29" name="Google Shape;5729;p170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30" name="Google Shape;5730;p170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31" name="Google Shape;5731;p170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32" name="Google Shape;5732;p170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33" name="Google Shape;5733;p170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34" name="Google Shape;5734;p170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35" name="Google Shape;5735;p170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36" name="Google Shape;5736;p170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37" name="Google Shape;5737;p170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38" name="Google Shape;5738;p170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39" name="Google Shape;5739;p170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40" name="Google Shape;5740;p170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41" name="Google Shape;5741;p170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42" name="Google Shape;5742;p170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43" name="Google Shape;5743;p170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44" name="Google Shape;5744;p170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45" name="Google Shape;5745;p170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46" name="Google Shape;5746;p170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47" name="Google Shape;5747;p170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48" name="Google Shape;5748;p170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49" name="Google Shape;5749;p170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50" name="Google Shape;5750;p170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51" name="Google Shape;5751;p170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52" name="Google Shape;5752;p170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53" name="Google Shape;5753;p170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54" name="Google Shape;5754;p170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55" name="Google Shape;5755;p170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56" name="Google Shape;5756;p170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57" name="Google Shape;5757;p170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58" name="Google Shape;5758;p170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59" name="Google Shape;5759;p170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60" name="Google Shape;5760;p170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61" name="Google Shape;5761;p170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62" name="Google Shape;5762;p170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63" name="Google Shape;5763;p170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64" name="Google Shape;5764;p170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65" name="Google Shape;5765;p170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66" name="Google Shape;5766;p170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5767" name="Google Shape;5767;p170"/>
          <p:cNvSpPr/>
          <p:nvPr/>
        </p:nvSpPr>
        <p:spPr>
          <a:xfrm>
            <a:off x="2991333" y="-4351033"/>
            <a:ext cx="13264800" cy="4351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5768" name="Google Shape;5768;p170"/>
          <p:cNvSpPr/>
          <p:nvPr/>
        </p:nvSpPr>
        <p:spPr>
          <a:xfrm>
            <a:off x="12192000" y="-1725633"/>
            <a:ext cx="13264800" cy="9565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5769" name="Google Shape;5769;p170"/>
          <p:cNvSpPr/>
          <p:nvPr/>
        </p:nvSpPr>
        <p:spPr>
          <a:xfrm>
            <a:off x="-6817700" y="6858000"/>
            <a:ext cx="13264800" cy="4351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5770" name="Google Shape;5770;p170"/>
          <p:cNvSpPr/>
          <p:nvPr/>
        </p:nvSpPr>
        <p:spPr>
          <a:xfrm>
            <a:off x="-6817700" y="-1087767"/>
            <a:ext cx="6817600" cy="83700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5771" name="Google Shape;5771;p170"/>
          <p:cNvSpPr txBox="1">
            <a:spLocks noGrp="1"/>
          </p:cNvSpPr>
          <p:nvPr>
            <p:ph type="title"/>
          </p:nvPr>
        </p:nvSpPr>
        <p:spPr>
          <a:xfrm>
            <a:off x="560933" y="421199"/>
            <a:ext cx="11168400" cy="5909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4267" b="1" i="0" u="none" strike="noStrike" cap="none">
                <a:solidFill>
                  <a:schemeClr val="dk1"/>
                </a:solidFill>
                <a:highlight>
                  <a:schemeClr val="accent1"/>
                </a:highlight>
              </a:defRPr>
            </a:lvl1pPr>
            <a:lvl2pPr marR="0" lvl="1" algn="l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4000" b="1" i="0" u="none" strike="noStrike" cap="none">
                <a:solidFill>
                  <a:schemeClr val="dk1"/>
                </a:solidFill>
              </a:defRPr>
            </a:lvl2pPr>
            <a:lvl3pPr marR="0" lvl="2" algn="l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4000" b="1" i="0" u="none" strike="noStrike" cap="none">
                <a:solidFill>
                  <a:schemeClr val="dk1"/>
                </a:solidFill>
              </a:defRPr>
            </a:lvl3pPr>
            <a:lvl4pPr marR="0" lvl="3" algn="l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4000" b="1" i="0" u="none" strike="noStrike" cap="none">
                <a:solidFill>
                  <a:schemeClr val="dk1"/>
                </a:solidFill>
              </a:defRPr>
            </a:lvl4pPr>
            <a:lvl5pPr marR="0" lvl="4" algn="l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4000" b="1" i="0" u="none" strike="noStrike" cap="none">
                <a:solidFill>
                  <a:schemeClr val="dk1"/>
                </a:solidFill>
              </a:defRPr>
            </a:lvl5pPr>
            <a:lvl6pPr marR="0" lvl="5" algn="l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4000" b="1" i="0" u="none" strike="noStrike" cap="none">
                <a:solidFill>
                  <a:schemeClr val="dk1"/>
                </a:solidFill>
              </a:defRPr>
            </a:lvl6pPr>
            <a:lvl7pPr marR="0" lvl="6" algn="l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4000" b="1" i="0" u="none" strike="noStrike" cap="none">
                <a:solidFill>
                  <a:schemeClr val="dk1"/>
                </a:solidFill>
              </a:defRPr>
            </a:lvl7pPr>
            <a:lvl8pPr marR="0" lvl="7" algn="l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4000" b="1" i="0" u="none" strike="noStrike" cap="none">
                <a:solidFill>
                  <a:schemeClr val="dk1"/>
                </a:solidFill>
              </a:defRPr>
            </a:lvl8pPr>
            <a:lvl9pPr marR="0" lvl="8" algn="l" rtl="0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Clr>
                <a:schemeClr val="dk1"/>
              </a:buClr>
              <a:buSzPts val="3000"/>
              <a:buNone/>
              <a:defRPr sz="4000" b="1" i="0" u="none" strike="noStrike" cap="none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5772" name="Google Shape;5772;p170"/>
          <p:cNvSpPr txBox="1">
            <a:spLocks noGrp="1"/>
          </p:cNvSpPr>
          <p:nvPr>
            <p:ph type="body" idx="1"/>
          </p:nvPr>
        </p:nvSpPr>
        <p:spPr>
          <a:xfrm>
            <a:off x="566567" y="1326067"/>
            <a:ext cx="5464800" cy="51104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0" tIns="0" rIns="91425" bIns="0" anchor="t" anchorCtr="0">
            <a:normAutofit/>
          </a:bodyPr>
          <a:lstStyle>
            <a:lvl1pPr marL="609585" marR="0" lvl="0" indent="-304792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1pPr>
            <a:lvl2pPr marL="1219170" marR="0" lvl="1" indent="-304792" algn="l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2pPr>
            <a:lvl3pPr marL="1828754" marR="0" lvl="2" indent="-304792" algn="l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3pPr>
            <a:lvl4pPr marL="2438339" marR="0" lvl="3" indent="-304792" algn="l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4pPr>
            <a:lvl5pPr marL="3047924" marR="0" lvl="4" indent="-304792" algn="l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5pPr>
            <a:lvl6pPr marL="3657509" marR="0" lvl="5" indent="-304792" algn="l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6pPr>
            <a:lvl7pPr marL="4267093" marR="0" lvl="6" indent="-304792" algn="l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7pPr>
            <a:lvl8pPr marL="4876678" marR="0" lvl="7" indent="-304792" algn="l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8pPr>
            <a:lvl9pPr marL="5486263" marR="0" lvl="8" indent="-304792" algn="l" rtl="0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773" name="Google Shape;5773;p170"/>
          <p:cNvSpPr txBox="1">
            <a:spLocks noGrp="1"/>
          </p:cNvSpPr>
          <p:nvPr>
            <p:ph type="body" idx="2"/>
          </p:nvPr>
        </p:nvSpPr>
        <p:spPr>
          <a:xfrm>
            <a:off x="6160700" y="1326067"/>
            <a:ext cx="5464800" cy="51104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182875" tIns="0" rIns="0" bIns="0" anchor="t" anchorCtr="0">
            <a:normAutofit/>
          </a:bodyPr>
          <a:lstStyle>
            <a:lvl1pPr marL="609585" marR="0" lvl="0" indent="-474121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i="0" u="none" strike="noStrike" cap="none">
                <a:solidFill>
                  <a:schemeClr val="lt1"/>
                </a:solidFill>
              </a:defRPr>
            </a:lvl1pPr>
            <a:lvl2pPr marL="1219170" marR="0" lvl="1" indent="-474121" algn="l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i="0" u="none" strike="noStrike" cap="none">
                <a:solidFill>
                  <a:schemeClr val="lt1"/>
                </a:solidFill>
              </a:defRPr>
            </a:lvl2pPr>
            <a:lvl3pPr marL="1828754" marR="0" lvl="2" indent="-474121" algn="l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i="0" u="none" strike="noStrike" cap="none">
                <a:solidFill>
                  <a:schemeClr val="lt1"/>
                </a:solidFill>
              </a:defRPr>
            </a:lvl3pPr>
            <a:lvl4pPr marL="2438339" marR="0" lvl="3" indent="-474121" algn="l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i="0" u="none" strike="noStrike" cap="none">
                <a:solidFill>
                  <a:schemeClr val="lt1"/>
                </a:solidFill>
              </a:defRPr>
            </a:lvl4pPr>
            <a:lvl5pPr marL="3047924" marR="0" lvl="4" indent="-474121" algn="l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i="0" u="none" strike="noStrike" cap="none">
                <a:solidFill>
                  <a:schemeClr val="lt1"/>
                </a:solidFill>
              </a:defRPr>
            </a:lvl5pPr>
            <a:lvl6pPr marL="3657509" marR="0" lvl="5" indent="-474121" algn="l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i="0" u="none" strike="noStrike" cap="none">
                <a:solidFill>
                  <a:schemeClr val="lt1"/>
                </a:solidFill>
              </a:defRPr>
            </a:lvl6pPr>
            <a:lvl7pPr marL="4267093" marR="0" lvl="6" indent="-474121" algn="l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i="0" u="none" strike="noStrike" cap="none">
                <a:solidFill>
                  <a:schemeClr val="lt1"/>
                </a:solidFill>
              </a:defRPr>
            </a:lvl7pPr>
            <a:lvl8pPr marL="4876678" marR="0" lvl="7" indent="-474121" algn="l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i="0" u="none" strike="noStrike" cap="none">
                <a:solidFill>
                  <a:schemeClr val="lt1"/>
                </a:solidFill>
              </a:defRPr>
            </a:lvl8pPr>
            <a:lvl9pPr marL="5486263" marR="0" lvl="8" indent="-474121" algn="l" rtl="0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Clr>
                <a:schemeClr val="lt1"/>
              </a:buClr>
              <a:buSzPts val="2000"/>
              <a:buChar char="■"/>
              <a:defRPr i="0" u="none" strike="noStrike" cap="none">
                <a:solidFill>
                  <a:schemeClr val="lt1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740077171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with subtitle, 2 column — gold image" preserve="1">
  <p:cSld name="23: Title and text with subtitle, 2 column — gold image">
    <p:spTree>
      <p:nvGrpSpPr>
        <p:cNvPr id="1" name="Shape 5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75" name="Google Shape;5775;p171"/>
          <p:cNvPicPr preferRelativeResize="0"/>
          <p:nvPr/>
        </p:nvPicPr>
        <p:blipFill rotWithShape="1">
          <a:blip r:embed="rId2">
            <a:alphaModFix/>
          </a:blip>
          <a:srcRect r="1088"/>
          <a:stretch/>
        </p:blipFill>
        <p:spPr>
          <a:xfrm>
            <a:off x="1" y="1"/>
            <a:ext cx="12192004" cy="6932801"/>
          </a:xfrm>
          <a:prstGeom prst="rect">
            <a:avLst/>
          </a:prstGeom>
          <a:noFill/>
          <a:ln>
            <a:noFill/>
          </a:ln>
        </p:spPr>
      </p:pic>
      <p:sp>
        <p:nvSpPr>
          <p:cNvPr id="5776" name="Google Shape;5776;p171"/>
          <p:cNvSpPr txBox="1">
            <a:spLocks noGrp="1"/>
          </p:cNvSpPr>
          <p:nvPr>
            <p:ph type="body" idx="1"/>
          </p:nvPr>
        </p:nvSpPr>
        <p:spPr>
          <a:xfrm>
            <a:off x="578233" y="1734700"/>
            <a:ext cx="5456800" cy="32728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777" name="Google Shape;5777;p171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5778" name="Google Shape;5778;p171"/>
          <p:cNvSpPr txBox="1">
            <a:spLocks noGrp="1"/>
          </p:cNvSpPr>
          <p:nvPr>
            <p:ph type="subTitle" idx="2"/>
          </p:nvPr>
        </p:nvSpPr>
        <p:spPr>
          <a:xfrm>
            <a:off x="565933" y="1008831"/>
            <a:ext cx="11179600" cy="377476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0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5779" name="Google Shape;5779;p171"/>
          <p:cNvSpPr txBox="1">
            <a:spLocks noGrp="1"/>
          </p:cNvSpPr>
          <p:nvPr>
            <p:ph type="body" idx="3"/>
          </p:nvPr>
        </p:nvSpPr>
        <p:spPr>
          <a:xfrm>
            <a:off x="6156967" y="1734700"/>
            <a:ext cx="5456800" cy="32728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173299653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3 column, pattern — white" preserve="1">
  <p:cSld name="23: Title and text, 3 column, pattern — white">
    <p:spTree>
      <p:nvGrpSpPr>
        <p:cNvPr id="1" name="Shape 5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81" name="Google Shape;5781;p172"/>
          <p:cNvPicPr preferRelativeResize="0"/>
          <p:nvPr/>
        </p:nvPicPr>
        <p:blipFill rotWithShape="1">
          <a:blip r:embed="rId2">
            <a:alphaModFix/>
          </a:blip>
          <a:srcRect r="67703"/>
          <a:stretch/>
        </p:blipFill>
        <p:spPr>
          <a:xfrm>
            <a:off x="0" y="0"/>
            <a:ext cx="3937632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5782" name="Google Shape;5782;p172"/>
          <p:cNvSpPr txBox="1">
            <a:spLocks noGrp="1"/>
          </p:cNvSpPr>
          <p:nvPr>
            <p:ph type="body" idx="1"/>
          </p:nvPr>
        </p:nvSpPr>
        <p:spPr>
          <a:xfrm>
            <a:off x="4474467" y="431800"/>
            <a:ext cx="3353600" cy="60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304792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marL="1219170" lvl="1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None/>
              <a:defRPr/>
            </a:lvl2pPr>
            <a:lvl3pPr marL="1828754" lvl="2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None/>
              <a:defRPr/>
            </a:lvl3pPr>
            <a:lvl4pPr marL="2438339" lvl="3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None/>
              <a:defRPr/>
            </a:lvl4pPr>
            <a:lvl5pPr marL="3047924" lvl="4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None/>
              <a:defRPr/>
            </a:lvl5pPr>
            <a:lvl6pPr marL="3657509" lvl="5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None/>
              <a:defRPr/>
            </a:lvl6pPr>
            <a:lvl7pPr marL="4267093" lvl="6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None/>
              <a:defRPr/>
            </a:lvl7pPr>
            <a:lvl8pPr marL="4876678" lvl="7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None/>
              <a:defRPr/>
            </a:lvl8pPr>
            <a:lvl9pPr marL="5486263" lvl="8" indent="-304792" algn="l" rtl="0">
              <a:lnSpc>
                <a:spcPct val="115000"/>
              </a:lnSpc>
              <a:spcBef>
                <a:spcPts val="533"/>
              </a:spcBef>
              <a:spcAft>
                <a:spcPts val="533"/>
              </a:spcAft>
              <a:buSzPts val="2000"/>
              <a:buNone/>
              <a:defRPr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783" name="Google Shape;5783;p172"/>
          <p:cNvSpPr txBox="1">
            <a:spLocks noGrp="1"/>
          </p:cNvSpPr>
          <p:nvPr>
            <p:ph type="body" idx="2"/>
          </p:nvPr>
        </p:nvSpPr>
        <p:spPr>
          <a:xfrm>
            <a:off x="8240867" y="431800"/>
            <a:ext cx="3353600" cy="60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304792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marL="1219170" lvl="1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None/>
              <a:defRPr/>
            </a:lvl2pPr>
            <a:lvl3pPr marL="1828754" lvl="2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None/>
              <a:defRPr/>
            </a:lvl3pPr>
            <a:lvl4pPr marL="2438339" lvl="3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None/>
              <a:defRPr/>
            </a:lvl4pPr>
            <a:lvl5pPr marL="3047924" lvl="4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None/>
              <a:defRPr/>
            </a:lvl5pPr>
            <a:lvl6pPr marL="3657509" lvl="5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None/>
              <a:defRPr/>
            </a:lvl6pPr>
            <a:lvl7pPr marL="4267093" lvl="6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None/>
              <a:defRPr/>
            </a:lvl7pPr>
            <a:lvl8pPr marL="4876678" lvl="7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None/>
              <a:defRPr/>
            </a:lvl8pPr>
            <a:lvl9pPr marL="5486263" lvl="8" indent="-304792" algn="l" rtl="0">
              <a:lnSpc>
                <a:spcPct val="115000"/>
              </a:lnSpc>
              <a:spcBef>
                <a:spcPts val="533"/>
              </a:spcBef>
              <a:spcAft>
                <a:spcPts val="533"/>
              </a:spcAft>
              <a:buSzPts val="2000"/>
              <a:buNone/>
              <a:defRPr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784" name="Google Shape;5784;p172"/>
          <p:cNvSpPr txBox="1">
            <a:spLocks noGrp="1"/>
          </p:cNvSpPr>
          <p:nvPr>
            <p:ph type="title"/>
          </p:nvPr>
        </p:nvSpPr>
        <p:spPr>
          <a:xfrm>
            <a:off x="431400" y="421200"/>
            <a:ext cx="3353600" cy="75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3200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3200" b="1">
                <a:solidFill>
                  <a:schemeClr val="dk1"/>
                </a:solidFill>
              </a:defRPr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3200" b="1">
                <a:solidFill>
                  <a:schemeClr val="dk1"/>
                </a:solidFill>
              </a:defRPr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3200" b="1">
                <a:solidFill>
                  <a:schemeClr val="dk1"/>
                </a:solidFill>
              </a:defRPr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3200" b="1">
                <a:solidFill>
                  <a:schemeClr val="dk1"/>
                </a:solidFill>
              </a:defRPr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3200" b="1">
                <a:solidFill>
                  <a:schemeClr val="dk1"/>
                </a:solidFill>
              </a:defRPr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3200" b="1">
                <a:solidFill>
                  <a:schemeClr val="dk1"/>
                </a:solidFill>
              </a:defRPr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3200" b="1">
                <a:solidFill>
                  <a:schemeClr val="dk1"/>
                </a:solidFill>
              </a:defRPr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3200" b="1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061951104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2 column with divider — white" preserve="1">
  <p:cSld name="23: Title and text, 2 column with divider — white">
    <p:spTree>
      <p:nvGrpSpPr>
        <p:cNvPr id="1" name="Shape 5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6" name="Google Shape;5786;p173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5787" name="Google Shape;5787;p173"/>
          <p:cNvSpPr txBox="1">
            <a:spLocks noGrp="1"/>
          </p:cNvSpPr>
          <p:nvPr>
            <p:ph type="body" idx="1"/>
          </p:nvPr>
        </p:nvSpPr>
        <p:spPr>
          <a:xfrm>
            <a:off x="560833" y="1333433"/>
            <a:ext cx="5474000" cy="31288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788" name="Google Shape;5788;p173"/>
          <p:cNvSpPr txBox="1">
            <a:spLocks noGrp="1"/>
          </p:cNvSpPr>
          <p:nvPr>
            <p:ph type="body" idx="2"/>
          </p:nvPr>
        </p:nvSpPr>
        <p:spPr>
          <a:xfrm>
            <a:off x="6156967" y="1333433"/>
            <a:ext cx="5584000" cy="31288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cxnSp>
        <p:nvCxnSpPr>
          <p:cNvPr id="5789" name="Google Shape;5789;p173"/>
          <p:cNvCxnSpPr/>
          <p:nvPr/>
        </p:nvCxnSpPr>
        <p:spPr>
          <a:xfrm>
            <a:off x="6102164" y="1538388"/>
            <a:ext cx="0" cy="26940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5790" name="Google Shape;5790;p173"/>
          <p:cNvSpPr txBox="1">
            <a:spLocks noGrp="1"/>
          </p:cNvSpPr>
          <p:nvPr>
            <p:ph type="body" idx="3"/>
          </p:nvPr>
        </p:nvSpPr>
        <p:spPr>
          <a:xfrm>
            <a:off x="560833" y="4748867"/>
            <a:ext cx="11179600" cy="1688400"/>
          </a:xfrm>
          <a:prstGeom prst="rect">
            <a:avLst/>
          </a:prstGeom>
          <a:solidFill>
            <a:schemeClr val="lt2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82425540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with preheader — maroon">
  <p:cSld name="23: Section intro with preheader — maroon">
    <p:bg>
      <p:bgPr>
        <a:solidFill>
          <a:schemeClr val="accent2"/>
        </a:solidFill>
        <a:effectLst/>
      </p:bgPr>
    </p:bg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30"/>
          <p:cNvSpPr txBox="1">
            <a:spLocks noGrp="1"/>
          </p:cNvSpPr>
          <p:nvPr>
            <p:ph type="title"/>
          </p:nvPr>
        </p:nvSpPr>
        <p:spPr>
          <a:xfrm>
            <a:off x="560833" y="1525433"/>
            <a:ext cx="11180000" cy="491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3pPr>
            <a:lvl4pPr lvl="3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4pPr>
            <a:lvl5pPr lvl="4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5pPr>
            <a:lvl6pPr lvl="5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6pPr>
            <a:lvl7pPr lvl="6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7pPr>
            <a:lvl8pPr lvl="7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10" name="Google Shape;110;p30"/>
          <p:cNvSpPr txBox="1">
            <a:spLocks noGrp="1"/>
          </p:cNvSpPr>
          <p:nvPr>
            <p:ph type="subTitle" idx="1"/>
          </p:nvPr>
        </p:nvSpPr>
        <p:spPr>
          <a:xfrm>
            <a:off x="560833" y="1182633"/>
            <a:ext cx="11215600" cy="328231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>
                <a:highlight>
                  <a:schemeClr val="lt1"/>
                </a:highlight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117014276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with subtitle, 3 column — white" preserve="1">
  <p:cSld name="23: Title and text, with subtitle, 3 column — white">
    <p:spTree>
      <p:nvGrpSpPr>
        <p:cNvPr id="1" name="Shape 57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92" name="Google Shape;5792;p174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5793" name="Google Shape;5793;p174"/>
          <p:cNvSpPr txBox="1">
            <a:spLocks noGrp="1"/>
          </p:cNvSpPr>
          <p:nvPr>
            <p:ph type="subTitle" idx="1"/>
          </p:nvPr>
        </p:nvSpPr>
        <p:spPr>
          <a:xfrm>
            <a:off x="565933" y="1008831"/>
            <a:ext cx="11179600" cy="377476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0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5794" name="Google Shape;5794;p174"/>
          <p:cNvSpPr txBox="1">
            <a:spLocks noGrp="1"/>
          </p:cNvSpPr>
          <p:nvPr>
            <p:ph type="body" idx="2"/>
          </p:nvPr>
        </p:nvSpPr>
        <p:spPr>
          <a:xfrm>
            <a:off x="560833" y="1650536"/>
            <a:ext cx="3624000" cy="47992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795" name="Google Shape;5795;p174"/>
          <p:cNvSpPr txBox="1">
            <a:spLocks noGrp="1"/>
          </p:cNvSpPr>
          <p:nvPr>
            <p:ph type="body" idx="3"/>
          </p:nvPr>
        </p:nvSpPr>
        <p:spPr>
          <a:xfrm>
            <a:off x="4474467" y="1650536"/>
            <a:ext cx="3624000" cy="4799200"/>
          </a:xfrm>
          <a:prstGeom prst="rect">
            <a:avLst/>
          </a:prstGeom>
        </p:spPr>
        <p:txBody>
          <a:bodyPr spcFirstLastPara="1" wrap="square" lIns="182875" tIns="0" rIns="91425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796" name="Google Shape;5796;p174"/>
          <p:cNvSpPr txBox="1">
            <a:spLocks noGrp="1"/>
          </p:cNvSpPr>
          <p:nvPr>
            <p:ph type="body" idx="4"/>
          </p:nvPr>
        </p:nvSpPr>
        <p:spPr>
          <a:xfrm>
            <a:off x="8388100" y="1650536"/>
            <a:ext cx="3352400" cy="47992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346609662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3 column with dividers — white" preserve="1">
  <p:cSld name="23: Title and text, 3 column with dividers — white">
    <p:spTree>
      <p:nvGrpSpPr>
        <p:cNvPr id="1" name="Shape 5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98" name="Google Shape;5798;p175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5799" name="Google Shape;5799;p175"/>
          <p:cNvSpPr txBox="1">
            <a:spLocks noGrp="1"/>
          </p:cNvSpPr>
          <p:nvPr>
            <p:ph type="body" idx="1"/>
          </p:nvPr>
        </p:nvSpPr>
        <p:spPr>
          <a:xfrm>
            <a:off x="560833" y="1345733"/>
            <a:ext cx="3624000" cy="50916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800" name="Google Shape;5800;p175"/>
          <p:cNvSpPr txBox="1">
            <a:spLocks noGrp="1"/>
          </p:cNvSpPr>
          <p:nvPr>
            <p:ph type="body" idx="2"/>
          </p:nvPr>
        </p:nvSpPr>
        <p:spPr>
          <a:xfrm>
            <a:off x="4474467" y="1345733"/>
            <a:ext cx="3624000" cy="5091600"/>
          </a:xfrm>
          <a:prstGeom prst="rect">
            <a:avLst/>
          </a:prstGeom>
        </p:spPr>
        <p:txBody>
          <a:bodyPr spcFirstLastPara="1" wrap="square" lIns="182875" tIns="0" rIns="91425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cxnSp>
        <p:nvCxnSpPr>
          <p:cNvPr id="5801" name="Google Shape;5801;p175"/>
          <p:cNvCxnSpPr/>
          <p:nvPr/>
        </p:nvCxnSpPr>
        <p:spPr>
          <a:xfrm>
            <a:off x="8326584" y="1586032"/>
            <a:ext cx="0" cy="44772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5802" name="Google Shape;5802;p175"/>
          <p:cNvSpPr txBox="1">
            <a:spLocks noGrp="1"/>
          </p:cNvSpPr>
          <p:nvPr>
            <p:ph type="body" idx="3"/>
          </p:nvPr>
        </p:nvSpPr>
        <p:spPr>
          <a:xfrm>
            <a:off x="8388100" y="1345733"/>
            <a:ext cx="3352400" cy="50916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cxnSp>
        <p:nvCxnSpPr>
          <p:cNvPr id="5803" name="Google Shape;5803;p175"/>
          <p:cNvCxnSpPr/>
          <p:nvPr/>
        </p:nvCxnSpPr>
        <p:spPr>
          <a:xfrm>
            <a:off x="4408351" y="1586032"/>
            <a:ext cx="0" cy="44772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</p:spTree>
    <p:extLst>
      <p:ext uri="{BB962C8B-B14F-4D97-AF65-F5344CB8AC3E}">
        <p14:creationId xmlns:p14="http://schemas.microsoft.com/office/powerpoint/2010/main" val="2020692794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3 column, pattern — black and white" preserve="1">
  <p:cSld name="23: Title and text, 3 column, pattern — black and white">
    <p:spTree>
      <p:nvGrpSpPr>
        <p:cNvPr id="1" name="Shape 58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05" name="Google Shape;5805;p176"/>
          <p:cNvGrpSpPr/>
          <p:nvPr/>
        </p:nvGrpSpPr>
        <p:grpSpPr>
          <a:xfrm>
            <a:off x="-5273656" y="2802265"/>
            <a:ext cx="9325928" cy="5887393"/>
            <a:chOff x="238125" y="602600"/>
            <a:chExt cx="7143750" cy="4509800"/>
          </a:xfrm>
        </p:grpSpPr>
        <p:sp>
          <p:nvSpPr>
            <p:cNvPr id="5806" name="Google Shape;5806;p176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07" name="Google Shape;5807;p176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08" name="Google Shape;5808;p176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09" name="Google Shape;5809;p176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10" name="Google Shape;5810;p176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11" name="Google Shape;5811;p176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12" name="Google Shape;5812;p176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13" name="Google Shape;5813;p176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14" name="Google Shape;5814;p176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15" name="Google Shape;5815;p176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16" name="Google Shape;5816;p176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17" name="Google Shape;5817;p176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18" name="Google Shape;5818;p176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19" name="Google Shape;5819;p176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20" name="Google Shape;5820;p176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21" name="Google Shape;5821;p176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22" name="Google Shape;5822;p176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23" name="Google Shape;5823;p176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24" name="Google Shape;5824;p176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25" name="Google Shape;5825;p176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26" name="Google Shape;5826;p176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27" name="Google Shape;5827;p176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28" name="Google Shape;5828;p176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29" name="Google Shape;5829;p176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30" name="Google Shape;5830;p176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31" name="Google Shape;5831;p176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32" name="Google Shape;5832;p176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33" name="Google Shape;5833;p176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34" name="Google Shape;5834;p176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35" name="Google Shape;5835;p176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36" name="Google Shape;5836;p176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37" name="Google Shape;5837;p176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38" name="Google Shape;5838;p176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39" name="Google Shape;5839;p176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40" name="Google Shape;5840;p176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41" name="Google Shape;5841;p176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42" name="Google Shape;5842;p176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43" name="Google Shape;5843;p176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44" name="Google Shape;5844;p176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45" name="Google Shape;5845;p176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46" name="Google Shape;5846;p176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47" name="Google Shape;5847;p176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48" name="Google Shape;5848;p176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49" name="Google Shape;5849;p176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50" name="Google Shape;5850;p176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51" name="Google Shape;5851;p176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52" name="Google Shape;5852;p176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53" name="Google Shape;5853;p176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54" name="Google Shape;5854;p176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55" name="Google Shape;5855;p176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56" name="Google Shape;5856;p176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57" name="Google Shape;5857;p176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58" name="Google Shape;5858;p176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59" name="Google Shape;5859;p176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60" name="Google Shape;5860;p176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61" name="Google Shape;5861;p176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62" name="Google Shape;5862;p176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63" name="Google Shape;5863;p176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64" name="Google Shape;5864;p176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65" name="Google Shape;5865;p176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66" name="Google Shape;5866;p176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67" name="Google Shape;5867;p176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68" name="Google Shape;5868;p176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69" name="Google Shape;5869;p176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70" name="Google Shape;5870;p176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71" name="Google Shape;5871;p176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72" name="Google Shape;5872;p176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73" name="Google Shape;5873;p176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74" name="Google Shape;5874;p176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75" name="Google Shape;5875;p176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76" name="Google Shape;5876;p176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77" name="Google Shape;5877;p176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78" name="Google Shape;5878;p176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79" name="Google Shape;5879;p176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80" name="Google Shape;5880;p176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81" name="Google Shape;5881;p176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82" name="Google Shape;5882;p176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83" name="Google Shape;5883;p176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84" name="Google Shape;5884;p176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85" name="Google Shape;5885;p176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86" name="Google Shape;5886;p176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87" name="Google Shape;5887;p176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88" name="Google Shape;5888;p176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89" name="Google Shape;5889;p176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90" name="Google Shape;5890;p176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91" name="Google Shape;5891;p176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92" name="Google Shape;5892;p176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93" name="Google Shape;5893;p176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94" name="Google Shape;5894;p176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95" name="Google Shape;5895;p176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96" name="Google Shape;5896;p176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97" name="Google Shape;5897;p176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98" name="Google Shape;5898;p176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99" name="Google Shape;5899;p176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00" name="Google Shape;5900;p176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01" name="Google Shape;5901;p176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02" name="Google Shape;5902;p176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03" name="Google Shape;5903;p176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04" name="Google Shape;5904;p176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05" name="Google Shape;5905;p176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06" name="Google Shape;5906;p176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07" name="Google Shape;5907;p176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08" name="Google Shape;5908;p176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09" name="Google Shape;5909;p176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10" name="Google Shape;5910;p176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11" name="Google Shape;5911;p176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12" name="Google Shape;5912;p176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13" name="Google Shape;5913;p176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14" name="Google Shape;5914;p176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15" name="Google Shape;5915;p176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16" name="Google Shape;5916;p176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17" name="Google Shape;5917;p176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18" name="Google Shape;5918;p176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19" name="Google Shape;5919;p176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20" name="Google Shape;5920;p176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21" name="Google Shape;5921;p176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22" name="Google Shape;5922;p176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23" name="Google Shape;5923;p176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24" name="Google Shape;5924;p176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25" name="Google Shape;5925;p176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26" name="Google Shape;5926;p176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27" name="Google Shape;5927;p176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28" name="Google Shape;5928;p176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29" name="Google Shape;5929;p176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30" name="Google Shape;5930;p176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31" name="Google Shape;5931;p176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32" name="Google Shape;5932;p176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33" name="Google Shape;5933;p176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34" name="Google Shape;5934;p176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35" name="Google Shape;5935;p176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36" name="Google Shape;5936;p176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37" name="Google Shape;5937;p176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38" name="Google Shape;5938;p176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39" name="Google Shape;5939;p176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40" name="Google Shape;5940;p176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41" name="Google Shape;5941;p176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42" name="Google Shape;5942;p176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43" name="Google Shape;5943;p176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44" name="Google Shape;5944;p176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45" name="Google Shape;5945;p176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46" name="Google Shape;5946;p176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47" name="Google Shape;5947;p176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48" name="Google Shape;5948;p176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49" name="Google Shape;5949;p176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50" name="Google Shape;5950;p176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51" name="Google Shape;5951;p176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52" name="Google Shape;5952;p176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53" name="Google Shape;5953;p176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54" name="Google Shape;5954;p176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55" name="Google Shape;5955;p176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56" name="Google Shape;5956;p176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57" name="Google Shape;5957;p176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58" name="Google Shape;5958;p176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59" name="Google Shape;5959;p176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60" name="Google Shape;5960;p176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61" name="Google Shape;5961;p176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62" name="Google Shape;5962;p176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63" name="Google Shape;5963;p176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64" name="Google Shape;5964;p176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65" name="Google Shape;5965;p176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66" name="Google Shape;5966;p176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67" name="Google Shape;5967;p176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68" name="Google Shape;5968;p176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69" name="Google Shape;5969;p176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70" name="Google Shape;5970;p176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71" name="Google Shape;5971;p176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72" name="Google Shape;5972;p176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73" name="Google Shape;5973;p176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74" name="Google Shape;5974;p176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75" name="Google Shape;5975;p176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76" name="Google Shape;5976;p176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77" name="Google Shape;5977;p176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78" name="Google Shape;5978;p176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79" name="Google Shape;5979;p176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80" name="Google Shape;5980;p176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81" name="Google Shape;5981;p176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82" name="Google Shape;5982;p176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83" name="Google Shape;5983;p176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84" name="Google Shape;5984;p176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85" name="Google Shape;5985;p176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86" name="Google Shape;5986;p176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87" name="Google Shape;5987;p176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88" name="Google Shape;5988;p176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89" name="Google Shape;5989;p176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90" name="Google Shape;5990;p176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91" name="Google Shape;5991;p176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92" name="Google Shape;5992;p176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93" name="Google Shape;5993;p176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94" name="Google Shape;5994;p176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95" name="Google Shape;5995;p176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96" name="Google Shape;5996;p176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97" name="Google Shape;5997;p176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98" name="Google Shape;5998;p176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99" name="Google Shape;5999;p176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00" name="Google Shape;6000;p176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01" name="Google Shape;6001;p176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02" name="Google Shape;6002;p176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03" name="Google Shape;6003;p176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04" name="Google Shape;6004;p176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05" name="Google Shape;6005;p176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06" name="Google Shape;6006;p176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07" name="Google Shape;6007;p176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08" name="Google Shape;6008;p176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09" name="Google Shape;6009;p176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10" name="Google Shape;6010;p176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11" name="Google Shape;6011;p176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12" name="Google Shape;6012;p176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13" name="Google Shape;6013;p176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14" name="Google Shape;6014;p176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15" name="Google Shape;6015;p176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16" name="Google Shape;6016;p176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17" name="Google Shape;6017;p176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18" name="Google Shape;6018;p176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19" name="Google Shape;6019;p176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20" name="Google Shape;6020;p176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21" name="Google Shape;6021;p176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22" name="Google Shape;6022;p176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23" name="Google Shape;6023;p176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24" name="Google Shape;6024;p176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25" name="Google Shape;6025;p176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26" name="Google Shape;6026;p176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27" name="Google Shape;6027;p176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28" name="Google Shape;6028;p176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29" name="Google Shape;6029;p176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30" name="Google Shape;6030;p176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31" name="Google Shape;6031;p176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32" name="Google Shape;6032;p176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33" name="Google Shape;6033;p176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34" name="Google Shape;6034;p176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35" name="Google Shape;6035;p176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36" name="Google Shape;6036;p176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37" name="Google Shape;6037;p176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38" name="Google Shape;6038;p176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39" name="Google Shape;6039;p176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40" name="Google Shape;6040;p176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41" name="Google Shape;6041;p176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42" name="Google Shape;6042;p176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43" name="Google Shape;6043;p176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44" name="Google Shape;6044;p176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45" name="Google Shape;6045;p176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46" name="Google Shape;6046;p176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47" name="Google Shape;6047;p176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48" name="Google Shape;6048;p176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49" name="Google Shape;6049;p176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50" name="Google Shape;6050;p176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51" name="Google Shape;6051;p176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52" name="Google Shape;6052;p176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53" name="Google Shape;6053;p176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54" name="Google Shape;6054;p176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55" name="Google Shape;6055;p176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56" name="Google Shape;6056;p176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57" name="Google Shape;6057;p176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58" name="Google Shape;6058;p176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59" name="Google Shape;6059;p176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60" name="Google Shape;6060;p176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61" name="Google Shape;6061;p176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62" name="Google Shape;6062;p176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63" name="Google Shape;6063;p176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64" name="Google Shape;6064;p176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65" name="Google Shape;6065;p176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66" name="Google Shape;6066;p176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67" name="Google Shape;6067;p176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68" name="Google Shape;6068;p176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69" name="Google Shape;6069;p176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70" name="Google Shape;6070;p176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71" name="Google Shape;6071;p176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72" name="Google Shape;6072;p176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73" name="Google Shape;6073;p176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74" name="Google Shape;6074;p176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75" name="Google Shape;6075;p176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76" name="Google Shape;6076;p176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77" name="Google Shape;6077;p176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78" name="Google Shape;6078;p176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79" name="Google Shape;6079;p176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80" name="Google Shape;6080;p176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81" name="Google Shape;6081;p176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82" name="Google Shape;6082;p176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83" name="Google Shape;6083;p176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84" name="Google Shape;6084;p176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85" name="Google Shape;6085;p176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86" name="Google Shape;6086;p176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87" name="Google Shape;6087;p176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88" name="Google Shape;6088;p176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89" name="Google Shape;6089;p176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90" name="Google Shape;6090;p176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91" name="Google Shape;6091;p176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92" name="Google Shape;6092;p176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93" name="Google Shape;6093;p176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94" name="Google Shape;6094;p176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95" name="Google Shape;6095;p176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96" name="Google Shape;6096;p176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97" name="Google Shape;6097;p176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98" name="Google Shape;6098;p176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99" name="Google Shape;6099;p176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00" name="Google Shape;6100;p176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01" name="Google Shape;6101;p176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02" name="Google Shape;6102;p176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03" name="Google Shape;6103;p176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04" name="Google Shape;6104;p176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05" name="Google Shape;6105;p176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06" name="Google Shape;6106;p176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07" name="Google Shape;6107;p176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08" name="Google Shape;6108;p176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09" name="Google Shape;6109;p176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10" name="Google Shape;6110;p176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11" name="Google Shape;6111;p176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12" name="Google Shape;6112;p176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13" name="Google Shape;6113;p176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14" name="Google Shape;6114;p176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15" name="Google Shape;6115;p176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16" name="Google Shape;6116;p176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17" name="Google Shape;6117;p176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18" name="Google Shape;6118;p176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19" name="Google Shape;6119;p176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20" name="Google Shape;6120;p176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21" name="Google Shape;6121;p176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22" name="Google Shape;6122;p176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23" name="Google Shape;6123;p176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24" name="Google Shape;6124;p176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25" name="Google Shape;6125;p176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26" name="Google Shape;6126;p176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27" name="Google Shape;6127;p176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28" name="Google Shape;6128;p176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29" name="Google Shape;6129;p176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30" name="Google Shape;6130;p176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31" name="Google Shape;6131;p176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32" name="Google Shape;6132;p176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33" name="Google Shape;6133;p176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34" name="Google Shape;6134;p176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35" name="Google Shape;6135;p176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36" name="Google Shape;6136;p176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37" name="Google Shape;6137;p176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38" name="Google Shape;6138;p176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39" name="Google Shape;6139;p176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40" name="Google Shape;6140;p176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41" name="Google Shape;6141;p176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42" name="Google Shape;6142;p176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43" name="Google Shape;6143;p176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44" name="Google Shape;6144;p176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45" name="Google Shape;6145;p176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46" name="Google Shape;6146;p176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47" name="Google Shape;6147;p176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48" name="Google Shape;6148;p176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49" name="Google Shape;6149;p176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50" name="Google Shape;6150;p176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51" name="Google Shape;6151;p176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52" name="Google Shape;6152;p176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53" name="Google Shape;6153;p176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54" name="Google Shape;6154;p176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55" name="Google Shape;6155;p176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56" name="Google Shape;6156;p176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57" name="Google Shape;6157;p176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58" name="Google Shape;6158;p176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59" name="Google Shape;6159;p176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60" name="Google Shape;6160;p176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61" name="Google Shape;6161;p176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62" name="Google Shape;6162;p176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63" name="Google Shape;6163;p176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64" name="Google Shape;6164;p176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65" name="Google Shape;6165;p176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66" name="Google Shape;6166;p176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67" name="Google Shape;6167;p176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68" name="Google Shape;6168;p176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69" name="Google Shape;6169;p176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70" name="Google Shape;6170;p176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71" name="Google Shape;6171;p176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72" name="Google Shape;6172;p176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73" name="Google Shape;6173;p176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74" name="Google Shape;6174;p176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75" name="Google Shape;6175;p176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76" name="Google Shape;6176;p176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77" name="Google Shape;6177;p176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78" name="Google Shape;6178;p176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79" name="Google Shape;6179;p176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80" name="Google Shape;6180;p176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81" name="Google Shape;6181;p176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82" name="Google Shape;6182;p176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83" name="Google Shape;6183;p176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84" name="Google Shape;6184;p176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85" name="Google Shape;6185;p176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86" name="Google Shape;6186;p176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87" name="Google Shape;6187;p176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88" name="Google Shape;6188;p176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89" name="Google Shape;6189;p176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90" name="Google Shape;6190;p176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91" name="Google Shape;6191;p176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92" name="Google Shape;6192;p176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93" name="Google Shape;6193;p176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94" name="Google Shape;6194;p176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95" name="Google Shape;6195;p176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96" name="Google Shape;6196;p176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97" name="Google Shape;6197;p176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98" name="Google Shape;6198;p176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99" name="Google Shape;6199;p176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00" name="Google Shape;6200;p176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01" name="Google Shape;6201;p176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02" name="Google Shape;6202;p176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03" name="Google Shape;6203;p176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04" name="Google Shape;6204;p176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05" name="Google Shape;6205;p176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06" name="Google Shape;6206;p176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07" name="Google Shape;6207;p176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08" name="Google Shape;6208;p176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09" name="Google Shape;6209;p176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10" name="Google Shape;6210;p176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11" name="Google Shape;6211;p176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12" name="Google Shape;6212;p176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13" name="Google Shape;6213;p176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14" name="Google Shape;6214;p176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15" name="Google Shape;6215;p176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16" name="Google Shape;6216;p176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17" name="Google Shape;6217;p176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18" name="Google Shape;6218;p176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19" name="Google Shape;6219;p176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20" name="Google Shape;6220;p176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21" name="Google Shape;6221;p176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22" name="Google Shape;6222;p176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23" name="Google Shape;6223;p176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24" name="Google Shape;6224;p176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25" name="Google Shape;6225;p176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26" name="Google Shape;6226;p176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27" name="Google Shape;6227;p176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28" name="Google Shape;6228;p176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29" name="Google Shape;6229;p176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30" name="Google Shape;6230;p176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31" name="Google Shape;6231;p176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32" name="Google Shape;6232;p176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33" name="Google Shape;6233;p176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34" name="Google Shape;6234;p176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35" name="Google Shape;6235;p176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36" name="Google Shape;6236;p176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37" name="Google Shape;6237;p176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38" name="Google Shape;6238;p176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39" name="Google Shape;6239;p176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40" name="Google Shape;6240;p176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41" name="Google Shape;6241;p176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42" name="Google Shape;6242;p176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43" name="Google Shape;6243;p176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44" name="Google Shape;6244;p176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45" name="Google Shape;6245;p176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46" name="Google Shape;6246;p176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47" name="Google Shape;6247;p176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48" name="Google Shape;6248;p176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49" name="Google Shape;6249;p176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50" name="Google Shape;6250;p176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51" name="Google Shape;6251;p176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52" name="Google Shape;6252;p176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53" name="Google Shape;6253;p176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54" name="Google Shape;6254;p176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55" name="Google Shape;6255;p176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56" name="Google Shape;6256;p176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57" name="Google Shape;6257;p176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58" name="Google Shape;6258;p176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59" name="Google Shape;6259;p176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60" name="Google Shape;6260;p176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61" name="Google Shape;6261;p176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62" name="Google Shape;6262;p176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63" name="Google Shape;6263;p176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64" name="Google Shape;6264;p176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65" name="Google Shape;6265;p176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66" name="Google Shape;6266;p176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67" name="Google Shape;6267;p176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68" name="Google Shape;6268;p176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69" name="Google Shape;6269;p176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70" name="Google Shape;6270;p176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71" name="Google Shape;6271;p176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72" name="Google Shape;6272;p176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73" name="Google Shape;6273;p176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74" name="Google Shape;6274;p176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75" name="Google Shape;6275;p176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76" name="Google Shape;6276;p176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77" name="Google Shape;6277;p176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78" name="Google Shape;6278;p176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79" name="Google Shape;6279;p176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6280" name="Google Shape;6280;p176"/>
          <p:cNvGrpSpPr/>
          <p:nvPr/>
        </p:nvGrpSpPr>
        <p:grpSpPr>
          <a:xfrm>
            <a:off x="7197003" y="-1232647"/>
            <a:ext cx="6424612" cy="4055813"/>
            <a:chOff x="238125" y="602600"/>
            <a:chExt cx="7143750" cy="4509800"/>
          </a:xfrm>
        </p:grpSpPr>
        <p:sp>
          <p:nvSpPr>
            <p:cNvPr id="6281" name="Google Shape;6281;p176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82" name="Google Shape;6282;p176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83" name="Google Shape;6283;p176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84" name="Google Shape;6284;p176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85" name="Google Shape;6285;p176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86" name="Google Shape;6286;p176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87" name="Google Shape;6287;p176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88" name="Google Shape;6288;p176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89" name="Google Shape;6289;p176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90" name="Google Shape;6290;p176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91" name="Google Shape;6291;p176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92" name="Google Shape;6292;p176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93" name="Google Shape;6293;p176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94" name="Google Shape;6294;p176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95" name="Google Shape;6295;p176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96" name="Google Shape;6296;p176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97" name="Google Shape;6297;p176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98" name="Google Shape;6298;p176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99" name="Google Shape;6299;p176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00" name="Google Shape;6300;p176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01" name="Google Shape;6301;p176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02" name="Google Shape;6302;p176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03" name="Google Shape;6303;p176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04" name="Google Shape;6304;p176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05" name="Google Shape;6305;p176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06" name="Google Shape;6306;p176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07" name="Google Shape;6307;p176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08" name="Google Shape;6308;p176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09" name="Google Shape;6309;p176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10" name="Google Shape;6310;p176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11" name="Google Shape;6311;p176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12" name="Google Shape;6312;p176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13" name="Google Shape;6313;p176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14" name="Google Shape;6314;p176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15" name="Google Shape;6315;p176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16" name="Google Shape;6316;p176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17" name="Google Shape;6317;p176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18" name="Google Shape;6318;p176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19" name="Google Shape;6319;p176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20" name="Google Shape;6320;p176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21" name="Google Shape;6321;p176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22" name="Google Shape;6322;p176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23" name="Google Shape;6323;p176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24" name="Google Shape;6324;p176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25" name="Google Shape;6325;p176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26" name="Google Shape;6326;p176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27" name="Google Shape;6327;p176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28" name="Google Shape;6328;p176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29" name="Google Shape;6329;p176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30" name="Google Shape;6330;p176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31" name="Google Shape;6331;p176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32" name="Google Shape;6332;p176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33" name="Google Shape;6333;p176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34" name="Google Shape;6334;p176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35" name="Google Shape;6335;p176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36" name="Google Shape;6336;p176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37" name="Google Shape;6337;p176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38" name="Google Shape;6338;p176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39" name="Google Shape;6339;p176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40" name="Google Shape;6340;p176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41" name="Google Shape;6341;p176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42" name="Google Shape;6342;p176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43" name="Google Shape;6343;p176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44" name="Google Shape;6344;p176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45" name="Google Shape;6345;p176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46" name="Google Shape;6346;p176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47" name="Google Shape;6347;p176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48" name="Google Shape;6348;p176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49" name="Google Shape;6349;p176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50" name="Google Shape;6350;p176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51" name="Google Shape;6351;p176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52" name="Google Shape;6352;p176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53" name="Google Shape;6353;p176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54" name="Google Shape;6354;p176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55" name="Google Shape;6355;p176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56" name="Google Shape;6356;p176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57" name="Google Shape;6357;p176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58" name="Google Shape;6358;p176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59" name="Google Shape;6359;p176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60" name="Google Shape;6360;p176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61" name="Google Shape;6361;p176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62" name="Google Shape;6362;p176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63" name="Google Shape;6363;p176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64" name="Google Shape;6364;p176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65" name="Google Shape;6365;p176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66" name="Google Shape;6366;p176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67" name="Google Shape;6367;p176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68" name="Google Shape;6368;p176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69" name="Google Shape;6369;p176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70" name="Google Shape;6370;p176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71" name="Google Shape;6371;p176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72" name="Google Shape;6372;p176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73" name="Google Shape;6373;p176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74" name="Google Shape;6374;p176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75" name="Google Shape;6375;p176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76" name="Google Shape;6376;p176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77" name="Google Shape;6377;p176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78" name="Google Shape;6378;p176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79" name="Google Shape;6379;p176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80" name="Google Shape;6380;p176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81" name="Google Shape;6381;p176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82" name="Google Shape;6382;p176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83" name="Google Shape;6383;p176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84" name="Google Shape;6384;p176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85" name="Google Shape;6385;p176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86" name="Google Shape;6386;p176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87" name="Google Shape;6387;p176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88" name="Google Shape;6388;p176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89" name="Google Shape;6389;p176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90" name="Google Shape;6390;p176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91" name="Google Shape;6391;p176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92" name="Google Shape;6392;p176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93" name="Google Shape;6393;p176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94" name="Google Shape;6394;p176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95" name="Google Shape;6395;p176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96" name="Google Shape;6396;p176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97" name="Google Shape;6397;p176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98" name="Google Shape;6398;p176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99" name="Google Shape;6399;p176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00" name="Google Shape;6400;p176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01" name="Google Shape;6401;p176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02" name="Google Shape;6402;p176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03" name="Google Shape;6403;p176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04" name="Google Shape;6404;p176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05" name="Google Shape;6405;p176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06" name="Google Shape;6406;p176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07" name="Google Shape;6407;p176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08" name="Google Shape;6408;p176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09" name="Google Shape;6409;p176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10" name="Google Shape;6410;p176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11" name="Google Shape;6411;p176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12" name="Google Shape;6412;p176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13" name="Google Shape;6413;p176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14" name="Google Shape;6414;p176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15" name="Google Shape;6415;p176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16" name="Google Shape;6416;p176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17" name="Google Shape;6417;p176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18" name="Google Shape;6418;p176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19" name="Google Shape;6419;p176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20" name="Google Shape;6420;p176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21" name="Google Shape;6421;p176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22" name="Google Shape;6422;p176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23" name="Google Shape;6423;p176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24" name="Google Shape;6424;p176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25" name="Google Shape;6425;p176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26" name="Google Shape;6426;p176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27" name="Google Shape;6427;p176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28" name="Google Shape;6428;p176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29" name="Google Shape;6429;p176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30" name="Google Shape;6430;p176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31" name="Google Shape;6431;p176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32" name="Google Shape;6432;p176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33" name="Google Shape;6433;p176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34" name="Google Shape;6434;p176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35" name="Google Shape;6435;p176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36" name="Google Shape;6436;p176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37" name="Google Shape;6437;p176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38" name="Google Shape;6438;p176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39" name="Google Shape;6439;p176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40" name="Google Shape;6440;p176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41" name="Google Shape;6441;p176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42" name="Google Shape;6442;p176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43" name="Google Shape;6443;p176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44" name="Google Shape;6444;p176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45" name="Google Shape;6445;p176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46" name="Google Shape;6446;p176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47" name="Google Shape;6447;p176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48" name="Google Shape;6448;p176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49" name="Google Shape;6449;p176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50" name="Google Shape;6450;p176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51" name="Google Shape;6451;p176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52" name="Google Shape;6452;p176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53" name="Google Shape;6453;p176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54" name="Google Shape;6454;p176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55" name="Google Shape;6455;p176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56" name="Google Shape;6456;p176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57" name="Google Shape;6457;p176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58" name="Google Shape;6458;p176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59" name="Google Shape;6459;p176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60" name="Google Shape;6460;p176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61" name="Google Shape;6461;p176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62" name="Google Shape;6462;p176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63" name="Google Shape;6463;p176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64" name="Google Shape;6464;p176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65" name="Google Shape;6465;p176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66" name="Google Shape;6466;p176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67" name="Google Shape;6467;p176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68" name="Google Shape;6468;p176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69" name="Google Shape;6469;p176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70" name="Google Shape;6470;p176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71" name="Google Shape;6471;p176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72" name="Google Shape;6472;p176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73" name="Google Shape;6473;p176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74" name="Google Shape;6474;p176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75" name="Google Shape;6475;p176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76" name="Google Shape;6476;p176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77" name="Google Shape;6477;p176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78" name="Google Shape;6478;p176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79" name="Google Shape;6479;p176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80" name="Google Shape;6480;p176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81" name="Google Shape;6481;p176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82" name="Google Shape;6482;p176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83" name="Google Shape;6483;p176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84" name="Google Shape;6484;p176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85" name="Google Shape;6485;p176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86" name="Google Shape;6486;p176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87" name="Google Shape;6487;p176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88" name="Google Shape;6488;p176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89" name="Google Shape;6489;p176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90" name="Google Shape;6490;p176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91" name="Google Shape;6491;p176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92" name="Google Shape;6492;p176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93" name="Google Shape;6493;p176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94" name="Google Shape;6494;p176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95" name="Google Shape;6495;p176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96" name="Google Shape;6496;p176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97" name="Google Shape;6497;p176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98" name="Google Shape;6498;p176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99" name="Google Shape;6499;p176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00" name="Google Shape;6500;p176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01" name="Google Shape;6501;p176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02" name="Google Shape;6502;p176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03" name="Google Shape;6503;p176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04" name="Google Shape;6504;p176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05" name="Google Shape;6505;p176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06" name="Google Shape;6506;p176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07" name="Google Shape;6507;p176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08" name="Google Shape;6508;p176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09" name="Google Shape;6509;p176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10" name="Google Shape;6510;p176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11" name="Google Shape;6511;p176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12" name="Google Shape;6512;p176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13" name="Google Shape;6513;p176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14" name="Google Shape;6514;p176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15" name="Google Shape;6515;p176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16" name="Google Shape;6516;p176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17" name="Google Shape;6517;p176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18" name="Google Shape;6518;p176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19" name="Google Shape;6519;p176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20" name="Google Shape;6520;p176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21" name="Google Shape;6521;p176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22" name="Google Shape;6522;p176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23" name="Google Shape;6523;p176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24" name="Google Shape;6524;p176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25" name="Google Shape;6525;p176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26" name="Google Shape;6526;p176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27" name="Google Shape;6527;p176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28" name="Google Shape;6528;p176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29" name="Google Shape;6529;p176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30" name="Google Shape;6530;p176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31" name="Google Shape;6531;p176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32" name="Google Shape;6532;p176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33" name="Google Shape;6533;p176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34" name="Google Shape;6534;p176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35" name="Google Shape;6535;p176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36" name="Google Shape;6536;p176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37" name="Google Shape;6537;p176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38" name="Google Shape;6538;p176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39" name="Google Shape;6539;p176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40" name="Google Shape;6540;p176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41" name="Google Shape;6541;p176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42" name="Google Shape;6542;p176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43" name="Google Shape;6543;p176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44" name="Google Shape;6544;p176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45" name="Google Shape;6545;p176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46" name="Google Shape;6546;p176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47" name="Google Shape;6547;p176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48" name="Google Shape;6548;p176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49" name="Google Shape;6549;p176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50" name="Google Shape;6550;p176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51" name="Google Shape;6551;p176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52" name="Google Shape;6552;p176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53" name="Google Shape;6553;p176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54" name="Google Shape;6554;p176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55" name="Google Shape;6555;p176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56" name="Google Shape;6556;p176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57" name="Google Shape;6557;p176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58" name="Google Shape;6558;p176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59" name="Google Shape;6559;p176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60" name="Google Shape;6560;p176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61" name="Google Shape;6561;p176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62" name="Google Shape;6562;p176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63" name="Google Shape;6563;p176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64" name="Google Shape;6564;p176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65" name="Google Shape;6565;p176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66" name="Google Shape;6566;p176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67" name="Google Shape;6567;p176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68" name="Google Shape;6568;p176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69" name="Google Shape;6569;p176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70" name="Google Shape;6570;p176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71" name="Google Shape;6571;p176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72" name="Google Shape;6572;p176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73" name="Google Shape;6573;p176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74" name="Google Shape;6574;p176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75" name="Google Shape;6575;p176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76" name="Google Shape;6576;p176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77" name="Google Shape;6577;p176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78" name="Google Shape;6578;p176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79" name="Google Shape;6579;p176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80" name="Google Shape;6580;p176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81" name="Google Shape;6581;p176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82" name="Google Shape;6582;p176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83" name="Google Shape;6583;p176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84" name="Google Shape;6584;p176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85" name="Google Shape;6585;p176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86" name="Google Shape;6586;p176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87" name="Google Shape;6587;p176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88" name="Google Shape;6588;p176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89" name="Google Shape;6589;p176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90" name="Google Shape;6590;p176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91" name="Google Shape;6591;p176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92" name="Google Shape;6592;p176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93" name="Google Shape;6593;p176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94" name="Google Shape;6594;p176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95" name="Google Shape;6595;p176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96" name="Google Shape;6596;p176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97" name="Google Shape;6597;p176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98" name="Google Shape;6598;p176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99" name="Google Shape;6599;p176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00" name="Google Shape;6600;p176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01" name="Google Shape;6601;p176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02" name="Google Shape;6602;p176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03" name="Google Shape;6603;p176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04" name="Google Shape;6604;p176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05" name="Google Shape;6605;p176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06" name="Google Shape;6606;p176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07" name="Google Shape;6607;p176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08" name="Google Shape;6608;p176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09" name="Google Shape;6609;p176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10" name="Google Shape;6610;p176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11" name="Google Shape;6611;p176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12" name="Google Shape;6612;p176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13" name="Google Shape;6613;p176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14" name="Google Shape;6614;p176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15" name="Google Shape;6615;p176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16" name="Google Shape;6616;p176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17" name="Google Shape;6617;p176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18" name="Google Shape;6618;p176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19" name="Google Shape;6619;p176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20" name="Google Shape;6620;p176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21" name="Google Shape;6621;p176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22" name="Google Shape;6622;p176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23" name="Google Shape;6623;p176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24" name="Google Shape;6624;p176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25" name="Google Shape;6625;p176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26" name="Google Shape;6626;p176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27" name="Google Shape;6627;p176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28" name="Google Shape;6628;p176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29" name="Google Shape;6629;p176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30" name="Google Shape;6630;p176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31" name="Google Shape;6631;p176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32" name="Google Shape;6632;p176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33" name="Google Shape;6633;p176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34" name="Google Shape;6634;p176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35" name="Google Shape;6635;p176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36" name="Google Shape;6636;p176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37" name="Google Shape;6637;p176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38" name="Google Shape;6638;p176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39" name="Google Shape;6639;p176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40" name="Google Shape;6640;p176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41" name="Google Shape;6641;p176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42" name="Google Shape;6642;p176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43" name="Google Shape;6643;p176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44" name="Google Shape;6644;p176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45" name="Google Shape;6645;p176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46" name="Google Shape;6646;p176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47" name="Google Shape;6647;p176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48" name="Google Shape;6648;p176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49" name="Google Shape;6649;p176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50" name="Google Shape;6650;p176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51" name="Google Shape;6651;p176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52" name="Google Shape;6652;p176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53" name="Google Shape;6653;p176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54" name="Google Shape;6654;p176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55" name="Google Shape;6655;p176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56" name="Google Shape;6656;p176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57" name="Google Shape;6657;p176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58" name="Google Shape;6658;p176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59" name="Google Shape;6659;p176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60" name="Google Shape;6660;p176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61" name="Google Shape;6661;p176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62" name="Google Shape;6662;p176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63" name="Google Shape;6663;p176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64" name="Google Shape;6664;p176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65" name="Google Shape;6665;p176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66" name="Google Shape;6666;p176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67" name="Google Shape;6667;p176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68" name="Google Shape;6668;p176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69" name="Google Shape;6669;p176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70" name="Google Shape;6670;p176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71" name="Google Shape;6671;p176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72" name="Google Shape;6672;p176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73" name="Google Shape;6673;p176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74" name="Google Shape;6674;p176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75" name="Google Shape;6675;p176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76" name="Google Shape;6676;p176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77" name="Google Shape;6677;p176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78" name="Google Shape;6678;p176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79" name="Google Shape;6679;p176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80" name="Google Shape;6680;p176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81" name="Google Shape;6681;p176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82" name="Google Shape;6682;p176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83" name="Google Shape;6683;p176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84" name="Google Shape;6684;p176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85" name="Google Shape;6685;p176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86" name="Google Shape;6686;p176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87" name="Google Shape;6687;p176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88" name="Google Shape;6688;p176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89" name="Google Shape;6689;p176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90" name="Google Shape;6690;p176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91" name="Google Shape;6691;p176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92" name="Google Shape;6692;p176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93" name="Google Shape;6693;p176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94" name="Google Shape;6694;p176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95" name="Google Shape;6695;p176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96" name="Google Shape;6696;p176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97" name="Google Shape;6697;p176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98" name="Google Shape;6698;p176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99" name="Google Shape;6699;p176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00" name="Google Shape;6700;p176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01" name="Google Shape;6701;p176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02" name="Google Shape;6702;p176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03" name="Google Shape;6703;p176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04" name="Google Shape;6704;p176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05" name="Google Shape;6705;p176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06" name="Google Shape;6706;p176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07" name="Google Shape;6707;p176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08" name="Google Shape;6708;p176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09" name="Google Shape;6709;p176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10" name="Google Shape;6710;p176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11" name="Google Shape;6711;p176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12" name="Google Shape;6712;p176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13" name="Google Shape;6713;p176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14" name="Google Shape;6714;p176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15" name="Google Shape;6715;p176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16" name="Google Shape;6716;p176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17" name="Google Shape;6717;p176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18" name="Google Shape;6718;p176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19" name="Google Shape;6719;p176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20" name="Google Shape;6720;p176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21" name="Google Shape;6721;p176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22" name="Google Shape;6722;p176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23" name="Google Shape;6723;p176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24" name="Google Shape;6724;p176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25" name="Google Shape;6725;p176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26" name="Google Shape;6726;p176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27" name="Google Shape;6727;p176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28" name="Google Shape;6728;p176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29" name="Google Shape;6729;p176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30" name="Google Shape;6730;p176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31" name="Google Shape;6731;p176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32" name="Google Shape;6732;p176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33" name="Google Shape;6733;p176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34" name="Google Shape;6734;p176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35" name="Google Shape;6735;p176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36" name="Google Shape;6736;p176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37" name="Google Shape;6737;p176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38" name="Google Shape;6738;p176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39" name="Google Shape;6739;p176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40" name="Google Shape;6740;p176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41" name="Google Shape;6741;p176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42" name="Google Shape;6742;p176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43" name="Google Shape;6743;p176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44" name="Google Shape;6744;p176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45" name="Google Shape;6745;p176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46" name="Google Shape;6746;p176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47" name="Google Shape;6747;p176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48" name="Google Shape;6748;p176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49" name="Google Shape;6749;p176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50" name="Google Shape;6750;p176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51" name="Google Shape;6751;p176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52" name="Google Shape;6752;p176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53" name="Google Shape;6753;p176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54" name="Google Shape;6754;p176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6755" name="Google Shape;6755;p176"/>
          <p:cNvSpPr txBox="1">
            <a:spLocks noGrp="1"/>
          </p:cNvSpPr>
          <p:nvPr>
            <p:ph type="body" idx="1"/>
          </p:nvPr>
        </p:nvSpPr>
        <p:spPr>
          <a:xfrm>
            <a:off x="8407167" y="1179000"/>
            <a:ext cx="3333600" cy="5321200"/>
          </a:xfrm>
          <a:prstGeom prst="rect">
            <a:avLst/>
          </a:prstGeom>
          <a:solidFill>
            <a:schemeClr val="dk1"/>
          </a:solidFill>
        </p:spPr>
        <p:txBody>
          <a:bodyPr spcFirstLastPara="1" wrap="square" lIns="182875" tIns="91425" rIns="91425" bIns="91425" anchor="t" anchorCtr="0">
            <a:noAutofit/>
          </a:bodyPr>
          <a:lstStyle>
            <a:lvl1pPr marL="609585" lvl="0" indent="-474121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1pPr>
            <a:lvl2pPr marL="1219170" lvl="1" indent="-474121" rtl="0">
              <a:spcBef>
                <a:spcPts val="533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2pPr>
            <a:lvl3pPr marL="1828754" lvl="2" indent="-474121" rtl="0">
              <a:spcBef>
                <a:spcPts val="533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3pPr>
            <a:lvl4pPr marL="2438339" lvl="3" indent="-474121" rtl="0">
              <a:spcBef>
                <a:spcPts val="533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4pPr>
            <a:lvl5pPr marL="3047924" lvl="4" indent="-474121" rtl="0">
              <a:spcBef>
                <a:spcPts val="533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5pPr>
            <a:lvl6pPr marL="3657509" lvl="5" indent="-474121" rtl="0">
              <a:spcBef>
                <a:spcPts val="533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6pPr>
            <a:lvl7pPr marL="4267093" lvl="6" indent="-474121" rtl="0">
              <a:spcBef>
                <a:spcPts val="533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7pPr>
            <a:lvl8pPr marL="4876678" lvl="7" indent="-474121" rtl="0">
              <a:spcBef>
                <a:spcPts val="533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8pPr>
            <a:lvl9pPr marL="5486263" lvl="8" indent="-474121" rtl="0">
              <a:spcBef>
                <a:spcPts val="533"/>
              </a:spcBef>
              <a:spcAft>
                <a:spcPts val="533"/>
              </a:spcAft>
              <a:buSzPts val="2000"/>
              <a:buChar char="■"/>
              <a:defRPr>
                <a:solidFill>
                  <a:schemeClr val="lt1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756" name="Google Shape;6756;p176"/>
          <p:cNvSpPr txBox="1">
            <a:spLocks noGrp="1"/>
          </p:cNvSpPr>
          <p:nvPr>
            <p:ph type="body" idx="2"/>
          </p:nvPr>
        </p:nvSpPr>
        <p:spPr>
          <a:xfrm>
            <a:off x="4490067" y="1177067"/>
            <a:ext cx="3772400" cy="5356800"/>
          </a:xfrm>
          <a:prstGeom prst="rect">
            <a:avLst/>
          </a:prstGeom>
          <a:solidFill>
            <a:schemeClr val="dk1"/>
          </a:solidFill>
        </p:spPr>
        <p:txBody>
          <a:bodyPr spcFirstLastPara="1" wrap="square" lIns="182875" tIns="91425" rIns="91425" bIns="91425" anchor="t" anchorCtr="0">
            <a:noAutofit/>
          </a:bodyPr>
          <a:lstStyle>
            <a:lvl1pPr marL="609585" lvl="0" indent="-474121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1pPr>
            <a:lvl2pPr marL="1219170" lvl="1" indent="-474121" rtl="0">
              <a:spcBef>
                <a:spcPts val="533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2pPr>
            <a:lvl3pPr marL="1828754" lvl="2" indent="-474121" rtl="0">
              <a:spcBef>
                <a:spcPts val="533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3pPr>
            <a:lvl4pPr marL="2438339" lvl="3" indent="-474121" rtl="0">
              <a:spcBef>
                <a:spcPts val="533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4pPr>
            <a:lvl5pPr marL="3047924" lvl="4" indent="-474121" rtl="0">
              <a:spcBef>
                <a:spcPts val="533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5pPr>
            <a:lvl6pPr marL="3657509" lvl="5" indent="-474121" rtl="0">
              <a:spcBef>
                <a:spcPts val="533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6pPr>
            <a:lvl7pPr marL="4267093" lvl="6" indent="-474121" rtl="0">
              <a:spcBef>
                <a:spcPts val="533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7pPr>
            <a:lvl8pPr marL="4876678" lvl="7" indent="-474121" rtl="0">
              <a:spcBef>
                <a:spcPts val="533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8pPr>
            <a:lvl9pPr marL="5486263" lvl="8" indent="-474121" rtl="0">
              <a:spcBef>
                <a:spcPts val="533"/>
              </a:spcBef>
              <a:spcAft>
                <a:spcPts val="533"/>
              </a:spcAft>
              <a:buSzPts val="2000"/>
              <a:buChar char="■"/>
              <a:defRPr>
                <a:solidFill>
                  <a:schemeClr val="lt1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757" name="Google Shape;6757;p176"/>
          <p:cNvSpPr txBox="1">
            <a:spLocks noGrp="1"/>
          </p:cNvSpPr>
          <p:nvPr>
            <p:ph type="body" idx="3"/>
          </p:nvPr>
        </p:nvSpPr>
        <p:spPr>
          <a:xfrm>
            <a:off x="565467" y="1177067"/>
            <a:ext cx="3755600" cy="5388000"/>
          </a:xfrm>
          <a:prstGeom prst="rect">
            <a:avLst/>
          </a:prstGeom>
          <a:solidFill>
            <a:schemeClr val="dk1"/>
          </a:solidFill>
        </p:spPr>
        <p:txBody>
          <a:bodyPr spcFirstLastPara="1" wrap="square" lIns="182875" tIns="91425" rIns="91425" bIns="91425" anchor="t" anchorCtr="0">
            <a:noAutofit/>
          </a:bodyPr>
          <a:lstStyle>
            <a:lvl1pPr marL="609585" lvl="0" indent="-474121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1pPr>
            <a:lvl2pPr marL="1219170" lvl="1" indent="-474121" rtl="0">
              <a:spcBef>
                <a:spcPts val="533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2pPr>
            <a:lvl3pPr marL="1828754" lvl="2" indent="-474121" rtl="0">
              <a:spcBef>
                <a:spcPts val="533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3pPr>
            <a:lvl4pPr marL="2438339" lvl="3" indent="-474121" rtl="0">
              <a:spcBef>
                <a:spcPts val="533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4pPr>
            <a:lvl5pPr marL="3047924" lvl="4" indent="-474121" rtl="0">
              <a:spcBef>
                <a:spcPts val="533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5pPr>
            <a:lvl6pPr marL="3657509" lvl="5" indent="-474121" rtl="0">
              <a:spcBef>
                <a:spcPts val="533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6pPr>
            <a:lvl7pPr marL="4267093" lvl="6" indent="-474121" rtl="0">
              <a:spcBef>
                <a:spcPts val="533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7pPr>
            <a:lvl8pPr marL="4876678" lvl="7" indent="-474121" rtl="0">
              <a:spcBef>
                <a:spcPts val="533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8pPr>
            <a:lvl9pPr marL="5486263" lvl="8" indent="-474121" rtl="0">
              <a:spcBef>
                <a:spcPts val="533"/>
              </a:spcBef>
              <a:spcAft>
                <a:spcPts val="533"/>
              </a:spcAft>
              <a:buSzPts val="2000"/>
              <a:buChar char="■"/>
              <a:defRPr>
                <a:solidFill>
                  <a:schemeClr val="lt1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758" name="Google Shape;6758;p176"/>
          <p:cNvSpPr txBox="1">
            <a:spLocks noGrp="1"/>
          </p:cNvSpPr>
          <p:nvPr>
            <p:ph type="title"/>
          </p:nvPr>
        </p:nvSpPr>
        <p:spPr>
          <a:xfrm>
            <a:off x="565467" y="413467"/>
            <a:ext cx="11060000" cy="763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6759" name="Google Shape;6759;p176"/>
          <p:cNvSpPr/>
          <p:nvPr/>
        </p:nvSpPr>
        <p:spPr>
          <a:xfrm>
            <a:off x="2991333" y="-4351033"/>
            <a:ext cx="13264800" cy="4351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760" name="Google Shape;6760;p176"/>
          <p:cNvSpPr/>
          <p:nvPr/>
        </p:nvSpPr>
        <p:spPr>
          <a:xfrm>
            <a:off x="12192000" y="-1725633"/>
            <a:ext cx="13264800" cy="9565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761" name="Google Shape;6761;p176"/>
          <p:cNvSpPr/>
          <p:nvPr/>
        </p:nvSpPr>
        <p:spPr>
          <a:xfrm>
            <a:off x="-6817700" y="6858000"/>
            <a:ext cx="13264800" cy="4351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762" name="Google Shape;6762;p176"/>
          <p:cNvSpPr/>
          <p:nvPr/>
        </p:nvSpPr>
        <p:spPr>
          <a:xfrm>
            <a:off x="-6817700" y="-1087767"/>
            <a:ext cx="6817600" cy="83700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</p:spTree>
    <p:extLst>
      <p:ext uri="{BB962C8B-B14F-4D97-AF65-F5344CB8AC3E}">
        <p14:creationId xmlns:p14="http://schemas.microsoft.com/office/powerpoint/2010/main" val="2294925578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with subtitle, 4 column — white" preserve="1">
  <p:cSld name="23: Title and text, with subtitle, 4 column — white">
    <p:spTree>
      <p:nvGrpSpPr>
        <p:cNvPr id="1" name="Shape 6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64" name="Google Shape;6764;p177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6765" name="Google Shape;6765;p177"/>
          <p:cNvSpPr txBox="1">
            <a:spLocks noGrp="1"/>
          </p:cNvSpPr>
          <p:nvPr>
            <p:ph type="subTitle" idx="1"/>
          </p:nvPr>
        </p:nvSpPr>
        <p:spPr>
          <a:xfrm>
            <a:off x="565933" y="1008831"/>
            <a:ext cx="11179600" cy="377476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0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6766" name="Google Shape;6766;p177"/>
          <p:cNvSpPr txBox="1">
            <a:spLocks noGrp="1"/>
          </p:cNvSpPr>
          <p:nvPr>
            <p:ph type="body" idx="2"/>
          </p:nvPr>
        </p:nvSpPr>
        <p:spPr>
          <a:xfrm>
            <a:off x="560833" y="1536633"/>
            <a:ext cx="2658000" cy="49008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767" name="Google Shape;6767;p177"/>
          <p:cNvSpPr txBox="1">
            <a:spLocks noGrp="1"/>
          </p:cNvSpPr>
          <p:nvPr>
            <p:ph type="body" idx="3"/>
          </p:nvPr>
        </p:nvSpPr>
        <p:spPr>
          <a:xfrm>
            <a:off x="3331433" y="1536633"/>
            <a:ext cx="2710000" cy="4900800"/>
          </a:xfrm>
          <a:prstGeom prst="rect">
            <a:avLst/>
          </a:prstGeom>
        </p:spPr>
        <p:txBody>
          <a:bodyPr spcFirstLastPara="1" wrap="square" lIns="182875" tIns="0" rIns="91425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768" name="Google Shape;6768;p177"/>
          <p:cNvSpPr txBox="1">
            <a:spLocks noGrp="1"/>
          </p:cNvSpPr>
          <p:nvPr>
            <p:ph type="body" idx="4"/>
          </p:nvPr>
        </p:nvSpPr>
        <p:spPr>
          <a:xfrm>
            <a:off x="6257000" y="1536633"/>
            <a:ext cx="2658000" cy="4900800"/>
          </a:xfrm>
          <a:prstGeom prst="rect">
            <a:avLst/>
          </a:prstGeom>
        </p:spPr>
        <p:txBody>
          <a:bodyPr spcFirstLastPara="1" wrap="square" lIns="182875" tIns="0" rIns="91425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769" name="Google Shape;6769;p177"/>
          <p:cNvSpPr txBox="1">
            <a:spLocks noGrp="1"/>
          </p:cNvSpPr>
          <p:nvPr>
            <p:ph type="body" idx="5"/>
          </p:nvPr>
        </p:nvSpPr>
        <p:spPr>
          <a:xfrm>
            <a:off x="9027587" y="1536633"/>
            <a:ext cx="2764400" cy="49008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536369365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4 column with dividers — white" preserve="1">
  <p:cSld name="23: Title and text, 4 column with dividers — white">
    <p:spTree>
      <p:nvGrpSpPr>
        <p:cNvPr id="1" name="Shape 6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1" name="Google Shape;6771;p178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6772" name="Google Shape;6772;p178"/>
          <p:cNvSpPr txBox="1">
            <a:spLocks noGrp="1"/>
          </p:cNvSpPr>
          <p:nvPr>
            <p:ph type="body" idx="1"/>
          </p:nvPr>
        </p:nvSpPr>
        <p:spPr>
          <a:xfrm>
            <a:off x="560833" y="1326067"/>
            <a:ext cx="2658000" cy="51112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773" name="Google Shape;6773;p178"/>
          <p:cNvSpPr txBox="1">
            <a:spLocks noGrp="1"/>
          </p:cNvSpPr>
          <p:nvPr>
            <p:ph type="body" idx="2"/>
          </p:nvPr>
        </p:nvSpPr>
        <p:spPr>
          <a:xfrm>
            <a:off x="3331436" y="1326067"/>
            <a:ext cx="2710000" cy="5111200"/>
          </a:xfrm>
          <a:prstGeom prst="rect">
            <a:avLst/>
          </a:prstGeom>
        </p:spPr>
        <p:txBody>
          <a:bodyPr spcFirstLastPara="1" wrap="square" lIns="182875" tIns="0" rIns="91425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cxnSp>
        <p:nvCxnSpPr>
          <p:cNvPr id="6774" name="Google Shape;6774;p178"/>
          <p:cNvCxnSpPr/>
          <p:nvPr/>
        </p:nvCxnSpPr>
        <p:spPr>
          <a:xfrm>
            <a:off x="3304291" y="1660928"/>
            <a:ext cx="0" cy="44012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775" name="Google Shape;6775;p178"/>
          <p:cNvCxnSpPr/>
          <p:nvPr/>
        </p:nvCxnSpPr>
        <p:spPr>
          <a:xfrm>
            <a:off x="6161397" y="1660928"/>
            <a:ext cx="0" cy="44012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6776" name="Google Shape;6776;p178"/>
          <p:cNvSpPr txBox="1">
            <a:spLocks noGrp="1"/>
          </p:cNvSpPr>
          <p:nvPr>
            <p:ph type="body" idx="3"/>
          </p:nvPr>
        </p:nvSpPr>
        <p:spPr>
          <a:xfrm>
            <a:off x="6257007" y="1326067"/>
            <a:ext cx="2658000" cy="5111200"/>
          </a:xfrm>
          <a:prstGeom prst="rect">
            <a:avLst/>
          </a:prstGeom>
        </p:spPr>
        <p:txBody>
          <a:bodyPr spcFirstLastPara="1" wrap="square" lIns="182875" tIns="0" rIns="91425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777" name="Google Shape;6777;p178"/>
          <p:cNvSpPr txBox="1">
            <a:spLocks noGrp="1"/>
          </p:cNvSpPr>
          <p:nvPr>
            <p:ph type="body" idx="4"/>
          </p:nvPr>
        </p:nvSpPr>
        <p:spPr>
          <a:xfrm>
            <a:off x="9027597" y="1326067"/>
            <a:ext cx="2764400" cy="51112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cxnSp>
        <p:nvCxnSpPr>
          <p:cNvPr id="6778" name="Google Shape;6778;p178"/>
          <p:cNvCxnSpPr/>
          <p:nvPr/>
        </p:nvCxnSpPr>
        <p:spPr>
          <a:xfrm>
            <a:off x="9000464" y="1660928"/>
            <a:ext cx="0" cy="44012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</p:spTree>
    <p:extLst>
      <p:ext uri="{BB962C8B-B14F-4D97-AF65-F5344CB8AC3E}">
        <p14:creationId xmlns:p14="http://schemas.microsoft.com/office/powerpoint/2010/main" val="611048109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2x2 with dividers — white" preserve="1">
  <p:cSld name="23: Title and text, 2x2 with dividers — white">
    <p:spTree>
      <p:nvGrpSpPr>
        <p:cNvPr id="1" name="Shape 6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80" name="Google Shape;6780;p179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6781" name="Google Shape;6781;p179"/>
          <p:cNvSpPr txBox="1">
            <a:spLocks noGrp="1"/>
          </p:cNvSpPr>
          <p:nvPr>
            <p:ph type="body" idx="1"/>
          </p:nvPr>
        </p:nvSpPr>
        <p:spPr>
          <a:xfrm>
            <a:off x="560833" y="1326067"/>
            <a:ext cx="5474000" cy="24088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782" name="Google Shape;6782;p179"/>
          <p:cNvSpPr txBox="1">
            <a:spLocks noGrp="1"/>
          </p:cNvSpPr>
          <p:nvPr>
            <p:ph type="body" idx="2"/>
          </p:nvPr>
        </p:nvSpPr>
        <p:spPr>
          <a:xfrm>
            <a:off x="6156967" y="1326067"/>
            <a:ext cx="5584000" cy="24088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cxnSp>
        <p:nvCxnSpPr>
          <p:cNvPr id="6783" name="Google Shape;6783;p179"/>
          <p:cNvCxnSpPr/>
          <p:nvPr/>
        </p:nvCxnSpPr>
        <p:spPr>
          <a:xfrm>
            <a:off x="6102164" y="1483860"/>
            <a:ext cx="0" cy="20744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6784" name="Google Shape;6784;p179"/>
          <p:cNvSpPr txBox="1">
            <a:spLocks noGrp="1"/>
          </p:cNvSpPr>
          <p:nvPr>
            <p:ph type="body" idx="3"/>
          </p:nvPr>
        </p:nvSpPr>
        <p:spPr>
          <a:xfrm>
            <a:off x="560833" y="4028435"/>
            <a:ext cx="5474000" cy="24088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785" name="Google Shape;6785;p179"/>
          <p:cNvSpPr txBox="1">
            <a:spLocks noGrp="1"/>
          </p:cNvSpPr>
          <p:nvPr>
            <p:ph type="body" idx="4"/>
          </p:nvPr>
        </p:nvSpPr>
        <p:spPr>
          <a:xfrm>
            <a:off x="6156967" y="4028435"/>
            <a:ext cx="5584000" cy="24088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cxnSp>
        <p:nvCxnSpPr>
          <p:cNvPr id="6786" name="Google Shape;6786;p179"/>
          <p:cNvCxnSpPr/>
          <p:nvPr/>
        </p:nvCxnSpPr>
        <p:spPr>
          <a:xfrm>
            <a:off x="6102164" y="4186229"/>
            <a:ext cx="0" cy="20744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</p:spTree>
    <p:extLst>
      <p:ext uri="{BB962C8B-B14F-4D97-AF65-F5344CB8AC3E}">
        <p14:creationId xmlns:p14="http://schemas.microsoft.com/office/powerpoint/2010/main" val="3812109107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 and image layout options divider &gt;&gt;&gt; choose from following templates →" preserve="1">
  <p:cSld name="23: Title, text and image layout options divider &gt;&gt;&gt; choose from following templates →">
    <p:bg>
      <p:bgPr>
        <a:solidFill>
          <a:schemeClr val="lt2"/>
        </a:solidFill>
        <a:effectLst/>
      </p:bgPr>
    </p:bg>
    <p:spTree>
      <p:nvGrpSpPr>
        <p:cNvPr id="1" name="Shape 67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88" name="Google Shape;6788;p180"/>
          <p:cNvSpPr txBox="1"/>
          <p:nvPr/>
        </p:nvSpPr>
        <p:spPr>
          <a:xfrm>
            <a:off x="3215633" y="1420480"/>
            <a:ext cx="8384400" cy="39887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9600" b="1">
                <a:solidFill>
                  <a:srgbClr val="FFFFFF"/>
                </a:solidFill>
                <a:highlight>
                  <a:schemeClr val="dk1"/>
                </a:highlight>
              </a:rPr>
              <a:t>Title, text and image layout options</a:t>
            </a:r>
            <a:endParaRPr sz="9600" b="1">
              <a:solidFill>
                <a:srgbClr val="FFFFFF"/>
              </a:solidFill>
              <a:highlight>
                <a:schemeClr val="dk1"/>
              </a:highlight>
            </a:endParaRPr>
          </a:p>
        </p:txBody>
      </p:sp>
      <p:sp>
        <p:nvSpPr>
          <p:cNvPr id="6789" name="Google Shape;6789;p180"/>
          <p:cNvSpPr/>
          <p:nvPr/>
        </p:nvSpPr>
        <p:spPr>
          <a:xfrm>
            <a:off x="0" y="0"/>
            <a:ext cx="2891200" cy="68580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</p:spTree>
    <p:extLst>
      <p:ext uri="{BB962C8B-B14F-4D97-AF65-F5344CB8AC3E}">
        <p14:creationId xmlns:p14="http://schemas.microsoft.com/office/powerpoint/2010/main" val="879308158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1 column" preserve="1">
  <p:cSld name="23: Title, text, photo, 1 column">
    <p:spTree>
      <p:nvGrpSpPr>
        <p:cNvPr id="1" name="Shape 67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91" name="Google Shape;6791;p181"/>
          <p:cNvSpPr>
            <a:spLocks noGrp="1"/>
          </p:cNvSpPr>
          <p:nvPr>
            <p:ph type="pic" idx="2"/>
          </p:nvPr>
        </p:nvSpPr>
        <p:spPr>
          <a:xfrm>
            <a:off x="12300" y="-12300"/>
            <a:ext cx="12192000" cy="3239200"/>
          </a:xfrm>
          <a:prstGeom prst="rect">
            <a:avLst/>
          </a:prstGeom>
          <a:noFill/>
          <a:ln>
            <a:noFill/>
          </a:ln>
        </p:spPr>
      </p:sp>
      <p:pic>
        <p:nvPicPr>
          <p:cNvPr id="6792" name="Google Shape;6792;p181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10490281" y="5781523"/>
            <a:ext cx="1319400" cy="868136"/>
          </a:xfrm>
          <a:prstGeom prst="rect">
            <a:avLst/>
          </a:prstGeom>
          <a:noFill/>
          <a:ln>
            <a:noFill/>
          </a:ln>
        </p:spPr>
      </p:pic>
      <p:sp>
        <p:nvSpPr>
          <p:cNvPr id="6793" name="Google Shape;6793;p181"/>
          <p:cNvSpPr txBox="1">
            <a:spLocks noGrp="1"/>
          </p:cNvSpPr>
          <p:nvPr>
            <p:ph type="title"/>
          </p:nvPr>
        </p:nvSpPr>
        <p:spPr>
          <a:xfrm>
            <a:off x="1845400" y="2300600"/>
            <a:ext cx="8550400" cy="4136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82875" tIns="228600" rIns="228600" bIns="2286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6794" name="Google Shape;6794;p181"/>
          <p:cNvSpPr txBox="1">
            <a:spLocks noGrp="1"/>
          </p:cNvSpPr>
          <p:nvPr>
            <p:ph type="body" idx="1"/>
          </p:nvPr>
        </p:nvSpPr>
        <p:spPr>
          <a:xfrm>
            <a:off x="2097033" y="3309433"/>
            <a:ext cx="7961600" cy="3128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652276850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left" preserve="1">
  <p:cSld name="23: Title, text, photo, left">
    <p:spTree>
      <p:nvGrpSpPr>
        <p:cNvPr id="1" name="Shape 67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96" name="Google Shape;6796;p182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5608400" cy="756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6797" name="Google Shape;6797;p182"/>
          <p:cNvSpPr txBox="1">
            <a:spLocks noGrp="1"/>
          </p:cNvSpPr>
          <p:nvPr>
            <p:ph type="body" idx="1"/>
          </p:nvPr>
        </p:nvSpPr>
        <p:spPr>
          <a:xfrm>
            <a:off x="561200" y="1808500"/>
            <a:ext cx="5034800" cy="4628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798" name="Google Shape;6798;p182"/>
          <p:cNvSpPr>
            <a:spLocks noGrp="1"/>
          </p:cNvSpPr>
          <p:nvPr>
            <p:ph type="pic" idx="2"/>
          </p:nvPr>
        </p:nvSpPr>
        <p:spPr>
          <a:xfrm>
            <a:off x="6717800" y="0"/>
            <a:ext cx="5474400" cy="6858000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1725695205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" preserve="1">
  <p:cSld name="23: Title, text, photo, right">
    <p:spTree>
      <p:nvGrpSpPr>
        <p:cNvPr id="1" name="Shape 6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0" name="Google Shape;6800;p183"/>
          <p:cNvSpPr txBox="1">
            <a:spLocks noGrp="1"/>
          </p:cNvSpPr>
          <p:nvPr>
            <p:ph type="title"/>
          </p:nvPr>
        </p:nvSpPr>
        <p:spPr>
          <a:xfrm>
            <a:off x="6717800" y="426733"/>
            <a:ext cx="5023200" cy="756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6801" name="Google Shape;6801;p183"/>
          <p:cNvSpPr>
            <a:spLocks noGrp="1"/>
          </p:cNvSpPr>
          <p:nvPr>
            <p:ph type="pic" idx="2"/>
          </p:nvPr>
        </p:nvSpPr>
        <p:spPr>
          <a:xfrm>
            <a:off x="0" y="0"/>
            <a:ext cx="6096000" cy="6858000"/>
          </a:xfrm>
          <a:prstGeom prst="rect">
            <a:avLst/>
          </a:prstGeom>
          <a:noFill/>
          <a:ln>
            <a:noFill/>
          </a:ln>
        </p:spPr>
      </p:sp>
      <p:sp>
        <p:nvSpPr>
          <p:cNvPr id="6802" name="Google Shape;6802;p183"/>
          <p:cNvSpPr txBox="1">
            <a:spLocks noGrp="1"/>
          </p:cNvSpPr>
          <p:nvPr>
            <p:ph type="body" idx="1"/>
          </p:nvPr>
        </p:nvSpPr>
        <p:spPr>
          <a:xfrm>
            <a:off x="6717700" y="1894600"/>
            <a:ext cx="5023200" cy="4542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64881758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, pattern background — white">
  <p:cSld name="23: Section intro, pattern background — white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" name="Google Shape;112;p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92013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13" name="Google Shape;113;p31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180000" cy="6010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5867">
                <a:highlight>
                  <a:schemeClr val="accent1"/>
                </a:highlight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3pPr>
            <a:lvl4pPr lvl="3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4pPr>
            <a:lvl5pPr lvl="4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5pPr>
            <a:lvl6pPr lvl="5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6pPr>
            <a:lvl7pPr lvl="6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7pPr>
            <a:lvl8pPr lvl="7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8pPr>
            <a:lvl9pPr lvl="8" rtl="0">
              <a:lnSpc>
                <a:spcPct val="90000"/>
              </a:lnSpc>
              <a:spcBef>
                <a:spcPts val="1067"/>
              </a:spcBef>
              <a:spcAft>
                <a:spcPts val="1067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414609430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left — gold" preserve="1">
  <p:cSld name="23: Title, text, photo, left — gold">
    <p:spTree>
      <p:nvGrpSpPr>
        <p:cNvPr id="1" name="Shape 68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4" name="Google Shape;6804;p184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5035200" cy="1258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6805" name="Google Shape;6805;p184"/>
          <p:cNvSpPr/>
          <p:nvPr/>
        </p:nvSpPr>
        <p:spPr>
          <a:xfrm>
            <a:off x="6096000" y="-67"/>
            <a:ext cx="60960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806" name="Google Shape;6806;p184"/>
          <p:cNvSpPr txBox="1">
            <a:spLocks noGrp="1"/>
          </p:cNvSpPr>
          <p:nvPr>
            <p:ph type="body" idx="1"/>
          </p:nvPr>
        </p:nvSpPr>
        <p:spPr>
          <a:xfrm>
            <a:off x="561200" y="1808500"/>
            <a:ext cx="5035200" cy="4628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807" name="Google Shape;6807;p184"/>
          <p:cNvSpPr>
            <a:spLocks noGrp="1"/>
          </p:cNvSpPr>
          <p:nvPr>
            <p:ph type="pic" idx="2"/>
          </p:nvPr>
        </p:nvSpPr>
        <p:spPr>
          <a:xfrm>
            <a:off x="6717800" y="646565"/>
            <a:ext cx="5022800" cy="5546800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139384833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 — gold" preserve="1">
  <p:cSld name="23: Title, text, photo, right — gold">
    <p:spTree>
      <p:nvGrpSpPr>
        <p:cNvPr id="1" name="Shape 6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9" name="Google Shape;6809;p185"/>
          <p:cNvSpPr txBox="1">
            <a:spLocks noGrp="1"/>
          </p:cNvSpPr>
          <p:nvPr>
            <p:ph type="title"/>
          </p:nvPr>
        </p:nvSpPr>
        <p:spPr>
          <a:xfrm>
            <a:off x="6717800" y="1182633"/>
            <a:ext cx="5035200" cy="87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6810" name="Google Shape;6810;p185"/>
          <p:cNvSpPr/>
          <p:nvPr/>
        </p:nvSpPr>
        <p:spPr>
          <a:xfrm>
            <a:off x="0" y="3133"/>
            <a:ext cx="60352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811" name="Google Shape;6811;p185"/>
          <p:cNvSpPr txBox="1">
            <a:spLocks noGrp="1"/>
          </p:cNvSpPr>
          <p:nvPr>
            <p:ph type="body" idx="1"/>
          </p:nvPr>
        </p:nvSpPr>
        <p:spPr>
          <a:xfrm>
            <a:off x="6705667" y="2239100"/>
            <a:ext cx="5035200" cy="4198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1067"/>
              </a:spcBef>
              <a:spcAft>
                <a:spcPts val="1067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812" name="Google Shape;6812;p185"/>
          <p:cNvSpPr>
            <a:spLocks noGrp="1"/>
          </p:cNvSpPr>
          <p:nvPr>
            <p:ph type="pic" idx="2"/>
          </p:nvPr>
        </p:nvSpPr>
        <p:spPr>
          <a:xfrm>
            <a:off x="560833" y="965367"/>
            <a:ext cx="4889200" cy="5228800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79979281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 — gold" preserve="1">
  <p:cSld name="1_23: Title, text, photo, right — gold">
    <p:spTree>
      <p:nvGrpSpPr>
        <p:cNvPr id="1" name="Shape 6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14" name="Google Shape;6814;p186"/>
          <p:cNvSpPr/>
          <p:nvPr/>
        </p:nvSpPr>
        <p:spPr>
          <a:xfrm>
            <a:off x="5035300" y="-3033"/>
            <a:ext cx="68736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815" name="Google Shape;6815;p186"/>
          <p:cNvSpPr txBox="1">
            <a:spLocks noGrp="1"/>
          </p:cNvSpPr>
          <p:nvPr>
            <p:ph type="title"/>
          </p:nvPr>
        </p:nvSpPr>
        <p:spPr>
          <a:xfrm>
            <a:off x="6156967" y="825433"/>
            <a:ext cx="5437600" cy="87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6816" name="Google Shape;6816;p186"/>
          <p:cNvSpPr txBox="1">
            <a:spLocks noGrp="1"/>
          </p:cNvSpPr>
          <p:nvPr>
            <p:ph type="body" idx="1"/>
          </p:nvPr>
        </p:nvSpPr>
        <p:spPr>
          <a:xfrm>
            <a:off x="6144867" y="1894633"/>
            <a:ext cx="5437600" cy="4542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817" name="Google Shape;6817;p186"/>
          <p:cNvSpPr>
            <a:spLocks noGrp="1"/>
          </p:cNvSpPr>
          <p:nvPr>
            <p:ph type="pic" idx="2"/>
          </p:nvPr>
        </p:nvSpPr>
        <p:spPr>
          <a:xfrm>
            <a:off x="560833" y="965367"/>
            <a:ext cx="3913600" cy="5228800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950540977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for list or steps" preserve="1">
  <p:cSld name="23: Title, text, photo, for list or steps">
    <p:spTree>
      <p:nvGrpSpPr>
        <p:cNvPr id="1" name="Shape 68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19" name="Google Shape;6819;p187"/>
          <p:cNvSpPr/>
          <p:nvPr/>
        </p:nvSpPr>
        <p:spPr>
          <a:xfrm>
            <a:off x="5035300" y="-3033"/>
            <a:ext cx="68736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820" name="Google Shape;6820;p187"/>
          <p:cNvSpPr txBox="1">
            <a:spLocks noGrp="1"/>
          </p:cNvSpPr>
          <p:nvPr>
            <p:ph type="title"/>
          </p:nvPr>
        </p:nvSpPr>
        <p:spPr>
          <a:xfrm>
            <a:off x="6156967" y="825433"/>
            <a:ext cx="5437600" cy="87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6821" name="Google Shape;6821;p187"/>
          <p:cNvSpPr txBox="1">
            <a:spLocks noGrp="1"/>
          </p:cNvSpPr>
          <p:nvPr>
            <p:ph type="body" idx="1"/>
          </p:nvPr>
        </p:nvSpPr>
        <p:spPr>
          <a:xfrm>
            <a:off x="6144867" y="1894633"/>
            <a:ext cx="5437600" cy="81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1067"/>
              </a:spcBef>
              <a:spcAft>
                <a:spcPts val="1067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822" name="Google Shape;6822;p187"/>
          <p:cNvSpPr>
            <a:spLocks noGrp="1"/>
          </p:cNvSpPr>
          <p:nvPr>
            <p:ph type="pic" idx="2"/>
          </p:nvPr>
        </p:nvSpPr>
        <p:spPr>
          <a:xfrm>
            <a:off x="560833" y="965367"/>
            <a:ext cx="3913600" cy="5228800"/>
          </a:xfrm>
          <a:prstGeom prst="rect">
            <a:avLst/>
          </a:prstGeom>
          <a:noFill/>
          <a:ln>
            <a:noFill/>
          </a:ln>
        </p:spPr>
      </p:sp>
      <p:sp>
        <p:nvSpPr>
          <p:cNvPr id="6823" name="Google Shape;6823;p187"/>
          <p:cNvSpPr txBox="1">
            <a:spLocks noGrp="1"/>
          </p:cNvSpPr>
          <p:nvPr>
            <p:ph type="body" idx="3"/>
          </p:nvPr>
        </p:nvSpPr>
        <p:spPr>
          <a:xfrm>
            <a:off x="6156967" y="2832400"/>
            <a:ext cx="400000" cy="400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609585" lvl="0" indent="-37252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 b="1"/>
            </a:lvl1pPr>
            <a:lvl2pPr marL="1219170" lvl="1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○"/>
              <a:defRPr sz="1067" b="1"/>
            </a:lvl2pPr>
            <a:lvl3pPr marL="1828754" lvl="2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■"/>
              <a:defRPr sz="1067" b="1"/>
            </a:lvl3pPr>
            <a:lvl4pPr marL="2438339" lvl="3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●"/>
              <a:defRPr sz="1067" b="1"/>
            </a:lvl4pPr>
            <a:lvl5pPr marL="3047924" lvl="4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○"/>
              <a:defRPr sz="1067" b="1"/>
            </a:lvl5pPr>
            <a:lvl6pPr marL="3657509" lvl="5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■"/>
              <a:defRPr sz="1067" b="1"/>
            </a:lvl6pPr>
            <a:lvl7pPr marL="4267093" lvl="6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●"/>
              <a:defRPr sz="1067" b="1"/>
            </a:lvl7pPr>
            <a:lvl8pPr marL="4876678" lvl="7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○"/>
              <a:defRPr sz="1067" b="1"/>
            </a:lvl8pPr>
            <a:lvl9pPr marL="5486263" lvl="8" indent="-372524" algn="ctr" rtl="0">
              <a:lnSpc>
                <a:spcPct val="100000"/>
              </a:lnSpc>
              <a:spcBef>
                <a:spcPts val="1067"/>
              </a:spcBef>
              <a:spcAft>
                <a:spcPts val="1067"/>
              </a:spcAft>
              <a:buSzPts val="800"/>
              <a:buChar char="■"/>
              <a:defRPr sz="1067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824" name="Google Shape;6824;p187"/>
          <p:cNvSpPr/>
          <p:nvPr/>
        </p:nvSpPr>
        <p:spPr>
          <a:xfrm>
            <a:off x="6156979" y="2836877"/>
            <a:ext cx="400000" cy="4000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33" tIns="45700" rIns="91433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67" b="0" i="0" u="none">
              <a:solidFill>
                <a:srgbClr val="191919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25" name="Google Shape;6825;p187"/>
          <p:cNvSpPr txBox="1">
            <a:spLocks noGrp="1"/>
          </p:cNvSpPr>
          <p:nvPr>
            <p:ph type="subTitle" idx="4"/>
          </p:nvPr>
        </p:nvSpPr>
        <p:spPr>
          <a:xfrm>
            <a:off x="6778700" y="2863401"/>
            <a:ext cx="4828400" cy="178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6826" name="Google Shape;6826;p187"/>
          <p:cNvSpPr txBox="1">
            <a:spLocks noGrp="1"/>
          </p:cNvSpPr>
          <p:nvPr>
            <p:ph type="body" idx="5"/>
          </p:nvPr>
        </p:nvSpPr>
        <p:spPr>
          <a:xfrm>
            <a:off x="6791100" y="3158636"/>
            <a:ext cx="4803600" cy="178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1pPr>
            <a:lvl2pPr marL="1219170" lvl="1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2pPr>
            <a:lvl3pPr marL="1828754" lvl="2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3pPr>
            <a:lvl4pPr marL="2438339" lvl="3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4pPr>
            <a:lvl5pPr marL="3047924" lvl="4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5pPr>
            <a:lvl6pPr marL="3657509" lvl="5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6pPr>
            <a:lvl7pPr marL="4267093" lvl="6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7pPr>
            <a:lvl8pPr marL="4876678" lvl="7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8pPr>
            <a:lvl9pPr marL="5486263" lvl="8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827" name="Google Shape;6827;p187"/>
          <p:cNvSpPr txBox="1">
            <a:spLocks noGrp="1"/>
          </p:cNvSpPr>
          <p:nvPr>
            <p:ph type="body" idx="6"/>
          </p:nvPr>
        </p:nvSpPr>
        <p:spPr>
          <a:xfrm>
            <a:off x="6150700" y="3613833"/>
            <a:ext cx="400000" cy="400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609585" lvl="0" indent="-37252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 b="1"/>
            </a:lvl1pPr>
            <a:lvl2pPr marL="1219170" lvl="1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○"/>
              <a:defRPr sz="1067" b="1"/>
            </a:lvl2pPr>
            <a:lvl3pPr marL="1828754" lvl="2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■"/>
              <a:defRPr sz="1067" b="1"/>
            </a:lvl3pPr>
            <a:lvl4pPr marL="2438339" lvl="3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●"/>
              <a:defRPr sz="1067" b="1"/>
            </a:lvl4pPr>
            <a:lvl5pPr marL="3047924" lvl="4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○"/>
              <a:defRPr sz="1067" b="1"/>
            </a:lvl5pPr>
            <a:lvl6pPr marL="3657509" lvl="5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■"/>
              <a:defRPr sz="1067" b="1"/>
            </a:lvl6pPr>
            <a:lvl7pPr marL="4267093" lvl="6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●"/>
              <a:defRPr sz="1067" b="1"/>
            </a:lvl7pPr>
            <a:lvl8pPr marL="4876678" lvl="7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○"/>
              <a:defRPr sz="1067" b="1"/>
            </a:lvl8pPr>
            <a:lvl9pPr marL="5486263" lvl="8" indent="-372524" algn="ctr" rtl="0">
              <a:lnSpc>
                <a:spcPct val="100000"/>
              </a:lnSpc>
              <a:spcBef>
                <a:spcPts val="1067"/>
              </a:spcBef>
              <a:spcAft>
                <a:spcPts val="1067"/>
              </a:spcAft>
              <a:buSzPts val="800"/>
              <a:buChar char="■"/>
              <a:defRPr sz="1067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828" name="Google Shape;6828;p187"/>
          <p:cNvSpPr/>
          <p:nvPr/>
        </p:nvSpPr>
        <p:spPr>
          <a:xfrm>
            <a:off x="6150712" y="3618311"/>
            <a:ext cx="400000" cy="4000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33" tIns="45700" rIns="91433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67" b="0" i="0" u="none">
              <a:solidFill>
                <a:srgbClr val="191919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29" name="Google Shape;6829;p187"/>
          <p:cNvSpPr txBox="1">
            <a:spLocks noGrp="1"/>
          </p:cNvSpPr>
          <p:nvPr>
            <p:ph type="subTitle" idx="7"/>
          </p:nvPr>
        </p:nvSpPr>
        <p:spPr>
          <a:xfrm>
            <a:off x="6772433" y="3644835"/>
            <a:ext cx="4828400" cy="178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6830" name="Google Shape;6830;p187"/>
          <p:cNvSpPr txBox="1">
            <a:spLocks noGrp="1"/>
          </p:cNvSpPr>
          <p:nvPr>
            <p:ph type="body" idx="8"/>
          </p:nvPr>
        </p:nvSpPr>
        <p:spPr>
          <a:xfrm>
            <a:off x="6784833" y="3940069"/>
            <a:ext cx="4803600" cy="178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1pPr>
            <a:lvl2pPr marL="1219170" lvl="1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2pPr>
            <a:lvl3pPr marL="1828754" lvl="2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3pPr>
            <a:lvl4pPr marL="2438339" lvl="3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4pPr>
            <a:lvl5pPr marL="3047924" lvl="4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5pPr>
            <a:lvl6pPr marL="3657509" lvl="5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6pPr>
            <a:lvl7pPr marL="4267093" lvl="6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7pPr>
            <a:lvl8pPr marL="4876678" lvl="7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8pPr>
            <a:lvl9pPr marL="5486263" lvl="8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831" name="Google Shape;6831;p187"/>
          <p:cNvSpPr txBox="1">
            <a:spLocks noGrp="1"/>
          </p:cNvSpPr>
          <p:nvPr>
            <p:ph type="body" idx="9"/>
          </p:nvPr>
        </p:nvSpPr>
        <p:spPr>
          <a:xfrm>
            <a:off x="6150700" y="4377056"/>
            <a:ext cx="400000" cy="400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609585" lvl="0" indent="-37252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 b="1"/>
            </a:lvl1pPr>
            <a:lvl2pPr marL="1219170" lvl="1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○"/>
              <a:defRPr sz="1067" b="1"/>
            </a:lvl2pPr>
            <a:lvl3pPr marL="1828754" lvl="2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■"/>
              <a:defRPr sz="1067" b="1"/>
            </a:lvl3pPr>
            <a:lvl4pPr marL="2438339" lvl="3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●"/>
              <a:defRPr sz="1067" b="1"/>
            </a:lvl4pPr>
            <a:lvl5pPr marL="3047924" lvl="4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○"/>
              <a:defRPr sz="1067" b="1"/>
            </a:lvl5pPr>
            <a:lvl6pPr marL="3657509" lvl="5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■"/>
              <a:defRPr sz="1067" b="1"/>
            </a:lvl6pPr>
            <a:lvl7pPr marL="4267093" lvl="6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●"/>
              <a:defRPr sz="1067" b="1"/>
            </a:lvl7pPr>
            <a:lvl8pPr marL="4876678" lvl="7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○"/>
              <a:defRPr sz="1067" b="1"/>
            </a:lvl8pPr>
            <a:lvl9pPr marL="5486263" lvl="8" indent="-372524" algn="ctr" rtl="0">
              <a:lnSpc>
                <a:spcPct val="100000"/>
              </a:lnSpc>
              <a:spcBef>
                <a:spcPts val="1067"/>
              </a:spcBef>
              <a:spcAft>
                <a:spcPts val="1067"/>
              </a:spcAft>
              <a:buSzPts val="800"/>
              <a:buChar char="■"/>
              <a:defRPr sz="1067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832" name="Google Shape;6832;p187"/>
          <p:cNvSpPr/>
          <p:nvPr/>
        </p:nvSpPr>
        <p:spPr>
          <a:xfrm>
            <a:off x="6150712" y="4381533"/>
            <a:ext cx="400000" cy="4000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33" tIns="45700" rIns="91433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67" b="0" i="0" u="none">
              <a:solidFill>
                <a:srgbClr val="191919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33" name="Google Shape;6833;p187"/>
          <p:cNvSpPr txBox="1">
            <a:spLocks noGrp="1"/>
          </p:cNvSpPr>
          <p:nvPr>
            <p:ph type="subTitle" idx="13"/>
          </p:nvPr>
        </p:nvSpPr>
        <p:spPr>
          <a:xfrm>
            <a:off x="6772433" y="4408057"/>
            <a:ext cx="4828400" cy="178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6834" name="Google Shape;6834;p187"/>
          <p:cNvSpPr txBox="1">
            <a:spLocks noGrp="1"/>
          </p:cNvSpPr>
          <p:nvPr>
            <p:ph type="body" idx="14"/>
          </p:nvPr>
        </p:nvSpPr>
        <p:spPr>
          <a:xfrm>
            <a:off x="6784833" y="4740200"/>
            <a:ext cx="4803600" cy="178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1pPr>
            <a:lvl2pPr marL="1219170" lvl="1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2pPr>
            <a:lvl3pPr marL="1828754" lvl="2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3pPr>
            <a:lvl4pPr marL="2438339" lvl="3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4pPr>
            <a:lvl5pPr marL="3047924" lvl="4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5pPr>
            <a:lvl6pPr marL="3657509" lvl="5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6pPr>
            <a:lvl7pPr marL="4267093" lvl="6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7pPr>
            <a:lvl8pPr marL="4876678" lvl="7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8pPr>
            <a:lvl9pPr marL="5486263" lvl="8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835" name="Google Shape;6835;p187"/>
          <p:cNvSpPr txBox="1">
            <a:spLocks noGrp="1"/>
          </p:cNvSpPr>
          <p:nvPr>
            <p:ph type="body" idx="15"/>
          </p:nvPr>
        </p:nvSpPr>
        <p:spPr>
          <a:xfrm>
            <a:off x="6150700" y="5139803"/>
            <a:ext cx="400000" cy="400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609585" lvl="0" indent="-37252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 b="1"/>
            </a:lvl1pPr>
            <a:lvl2pPr marL="1219170" lvl="1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○"/>
              <a:defRPr sz="1067" b="1"/>
            </a:lvl2pPr>
            <a:lvl3pPr marL="1828754" lvl="2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■"/>
              <a:defRPr sz="1067" b="1"/>
            </a:lvl3pPr>
            <a:lvl4pPr marL="2438339" lvl="3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●"/>
              <a:defRPr sz="1067" b="1"/>
            </a:lvl4pPr>
            <a:lvl5pPr marL="3047924" lvl="4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○"/>
              <a:defRPr sz="1067" b="1"/>
            </a:lvl5pPr>
            <a:lvl6pPr marL="3657509" lvl="5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■"/>
              <a:defRPr sz="1067" b="1"/>
            </a:lvl6pPr>
            <a:lvl7pPr marL="4267093" lvl="6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●"/>
              <a:defRPr sz="1067" b="1"/>
            </a:lvl7pPr>
            <a:lvl8pPr marL="4876678" lvl="7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○"/>
              <a:defRPr sz="1067" b="1"/>
            </a:lvl8pPr>
            <a:lvl9pPr marL="5486263" lvl="8" indent="-372524" algn="ctr" rtl="0">
              <a:lnSpc>
                <a:spcPct val="100000"/>
              </a:lnSpc>
              <a:spcBef>
                <a:spcPts val="1067"/>
              </a:spcBef>
              <a:spcAft>
                <a:spcPts val="1067"/>
              </a:spcAft>
              <a:buSzPts val="800"/>
              <a:buChar char="■"/>
              <a:defRPr sz="1067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836" name="Google Shape;6836;p187"/>
          <p:cNvSpPr/>
          <p:nvPr/>
        </p:nvSpPr>
        <p:spPr>
          <a:xfrm>
            <a:off x="6150712" y="5144280"/>
            <a:ext cx="400000" cy="4000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33" tIns="45700" rIns="91433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67" b="0" i="0" u="none">
              <a:solidFill>
                <a:srgbClr val="191919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37" name="Google Shape;6837;p187"/>
          <p:cNvSpPr txBox="1">
            <a:spLocks noGrp="1"/>
          </p:cNvSpPr>
          <p:nvPr>
            <p:ph type="subTitle" idx="16"/>
          </p:nvPr>
        </p:nvSpPr>
        <p:spPr>
          <a:xfrm>
            <a:off x="6772433" y="5170804"/>
            <a:ext cx="4828400" cy="178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6838" name="Google Shape;6838;p187"/>
          <p:cNvSpPr txBox="1">
            <a:spLocks noGrp="1"/>
          </p:cNvSpPr>
          <p:nvPr>
            <p:ph type="body" idx="17"/>
          </p:nvPr>
        </p:nvSpPr>
        <p:spPr>
          <a:xfrm>
            <a:off x="6784833" y="5466039"/>
            <a:ext cx="4803600" cy="178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1pPr>
            <a:lvl2pPr marL="1219170" lvl="1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2pPr>
            <a:lvl3pPr marL="1828754" lvl="2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3pPr>
            <a:lvl4pPr marL="2438339" lvl="3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4pPr>
            <a:lvl5pPr marL="3047924" lvl="4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5pPr>
            <a:lvl6pPr marL="3657509" lvl="5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6pPr>
            <a:lvl7pPr marL="4267093" lvl="6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7pPr>
            <a:lvl8pPr marL="4876678" lvl="7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8pPr>
            <a:lvl9pPr marL="5486263" lvl="8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839" name="Google Shape;6839;p187"/>
          <p:cNvSpPr txBox="1">
            <a:spLocks noGrp="1"/>
          </p:cNvSpPr>
          <p:nvPr>
            <p:ph type="body" idx="18"/>
          </p:nvPr>
        </p:nvSpPr>
        <p:spPr>
          <a:xfrm>
            <a:off x="6150700" y="5961333"/>
            <a:ext cx="400000" cy="400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609585" lvl="0" indent="-37252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 b="1"/>
            </a:lvl1pPr>
            <a:lvl2pPr marL="1219170" lvl="1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○"/>
              <a:defRPr sz="1067" b="1"/>
            </a:lvl2pPr>
            <a:lvl3pPr marL="1828754" lvl="2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■"/>
              <a:defRPr sz="1067" b="1"/>
            </a:lvl3pPr>
            <a:lvl4pPr marL="2438339" lvl="3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●"/>
              <a:defRPr sz="1067" b="1"/>
            </a:lvl4pPr>
            <a:lvl5pPr marL="3047924" lvl="4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○"/>
              <a:defRPr sz="1067" b="1"/>
            </a:lvl5pPr>
            <a:lvl6pPr marL="3657509" lvl="5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■"/>
              <a:defRPr sz="1067" b="1"/>
            </a:lvl6pPr>
            <a:lvl7pPr marL="4267093" lvl="6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●"/>
              <a:defRPr sz="1067" b="1"/>
            </a:lvl7pPr>
            <a:lvl8pPr marL="4876678" lvl="7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○"/>
              <a:defRPr sz="1067" b="1"/>
            </a:lvl8pPr>
            <a:lvl9pPr marL="5486263" lvl="8" indent="-372524" algn="ctr" rtl="0">
              <a:lnSpc>
                <a:spcPct val="100000"/>
              </a:lnSpc>
              <a:spcBef>
                <a:spcPts val="1067"/>
              </a:spcBef>
              <a:spcAft>
                <a:spcPts val="1067"/>
              </a:spcAft>
              <a:buSzPts val="800"/>
              <a:buChar char="■"/>
              <a:defRPr sz="1067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840" name="Google Shape;6840;p187"/>
          <p:cNvSpPr/>
          <p:nvPr/>
        </p:nvSpPr>
        <p:spPr>
          <a:xfrm>
            <a:off x="6150712" y="5953508"/>
            <a:ext cx="400000" cy="4000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33" tIns="45700" rIns="91433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67" b="0" i="0" u="none">
              <a:solidFill>
                <a:srgbClr val="191919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41" name="Google Shape;6841;p187"/>
          <p:cNvSpPr txBox="1">
            <a:spLocks noGrp="1"/>
          </p:cNvSpPr>
          <p:nvPr>
            <p:ph type="subTitle" idx="19"/>
          </p:nvPr>
        </p:nvSpPr>
        <p:spPr>
          <a:xfrm>
            <a:off x="6772433" y="5980032"/>
            <a:ext cx="4828400" cy="178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6842" name="Google Shape;6842;p187"/>
          <p:cNvSpPr txBox="1">
            <a:spLocks noGrp="1"/>
          </p:cNvSpPr>
          <p:nvPr>
            <p:ph type="body" idx="20"/>
          </p:nvPr>
        </p:nvSpPr>
        <p:spPr>
          <a:xfrm>
            <a:off x="6784833" y="6275267"/>
            <a:ext cx="4803600" cy="178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1pPr>
            <a:lvl2pPr marL="1219170" lvl="1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2pPr>
            <a:lvl3pPr marL="1828754" lvl="2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3pPr>
            <a:lvl4pPr marL="2438339" lvl="3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4pPr>
            <a:lvl5pPr marL="3047924" lvl="4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5pPr>
            <a:lvl6pPr marL="3657509" lvl="5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6pPr>
            <a:lvl7pPr marL="4267093" lvl="6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7pPr>
            <a:lvl8pPr marL="4876678" lvl="7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8pPr>
            <a:lvl9pPr marL="5486263" lvl="8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983153261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" preserve="1">
  <p:cSld name="1_23: Title, text, photo, right">
    <p:spTree>
      <p:nvGrpSpPr>
        <p:cNvPr id="1" name="Shape 68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4" name="Google Shape;6844;p188"/>
          <p:cNvSpPr txBox="1"/>
          <p:nvPr/>
        </p:nvSpPr>
        <p:spPr>
          <a:xfrm>
            <a:off x="0" y="0"/>
            <a:ext cx="5596000" cy="51548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33" tIns="45700" rIns="91433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67" b="0" i="0" u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45" name="Google Shape;6845;p188"/>
          <p:cNvSpPr txBox="1">
            <a:spLocks noGrp="1"/>
          </p:cNvSpPr>
          <p:nvPr>
            <p:ph type="title"/>
          </p:nvPr>
        </p:nvSpPr>
        <p:spPr>
          <a:xfrm>
            <a:off x="6751600" y="1326067"/>
            <a:ext cx="4989200" cy="860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6846" name="Google Shape;6846;p188"/>
          <p:cNvSpPr txBox="1">
            <a:spLocks noGrp="1"/>
          </p:cNvSpPr>
          <p:nvPr>
            <p:ph type="body" idx="1"/>
          </p:nvPr>
        </p:nvSpPr>
        <p:spPr>
          <a:xfrm>
            <a:off x="6751600" y="2337533"/>
            <a:ext cx="4989200" cy="4100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847" name="Google Shape;6847;p188"/>
          <p:cNvSpPr>
            <a:spLocks noGrp="1"/>
          </p:cNvSpPr>
          <p:nvPr>
            <p:ph type="pic" idx="2"/>
          </p:nvPr>
        </p:nvSpPr>
        <p:spPr>
          <a:xfrm>
            <a:off x="578233" y="430600"/>
            <a:ext cx="5455200" cy="5036400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4076752334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" preserve="1">
  <p:cSld name="1_23: Title, text, photo, right">
    <p:spTree>
      <p:nvGrpSpPr>
        <p:cNvPr id="1" name="Shape 6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9" name="Google Shape;6849;p189"/>
          <p:cNvSpPr/>
          <p:nvPr/>
        </p:nvSpPr>
        <p:spPr>
          <a:xfrm>
            <a:off x="1249936" y="1054800"/>
            <a:ext cx="291600" cy="47484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50" name="Google Shape;6850;p189"/>
          <p:cNvSpPr/>
          <p:nvPr/>
        </p:nvSpPr>
        <p:spPr>
          <a:xfrm>
            <a:off x="1549200" y="-22400"/>
            <a:ext cx="5728000" cy="68812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851" name="Google Shape;6851;p189"/>
          <p:cNvSpPr txBox="1">
            <a:spLocks noGrp="1"/>
          </p:cNvSpPr>
          <p:nvPr>
            <p:ph type="title"/>
          </p:nvPr>
        </p:nvSpPr>
        <p:spPr>
          <a:xfrm>
            <a:off x="6031300" y="1054800"/>
            <a:ext cx="5703600" cy="47484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28600" tIns="201150" rIns="228600" bIns="0" anchor="t" anchorCtr="0">
            <a:no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1pPr>
            <a:lvl2pPr lvl="1" algn="l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000"/>
              <a:buNone/>
              <a:defRPr/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6852" name="Google Shape;6852;p189"/>
          <p:cNvSpPr txBox="1">
            <a:spLocks noGrp="1"/>
          </p:cNvSpPr>
          <p:nvPr>
            <p:ph type="body" idx="1"/>
          </p:nvPr>
        </p:nvSpPr>
        <p:spPr>
          <a:xfrm>
            <a:off x="6031200" y="2368133"/>
            <a:ext cx="5703600" cy="34352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28600" tIns="45700" rIns="228600" bIns="91425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351975247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left" preserve="1">
  <p:cSld name="1_23: Title, text, photo, left">
    <p:spTree>
      <p:nvGrpSpPr>
        <p:cNvPr id="1" name="Shape 68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54" name="Google Shape;6854;p190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6855" name="Google Shape;6855;p190"/>
          <p:cNvSpPr/>
          <p:nvPr/>
        </p:nvSpPr>
        <p:spPr>
          <a:xfrm>
            <a:off x="5454800" y="833"/>
            <a:ext cx="5744000" cy="6858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856" name="Google Shape;6856;p190"/>
          <p:cNvSpPr txBox="1">
            <a:spLocks noGrp="1"/>
          </p:cNvSpPr>
          <p:nvPr>
            <p:ph type="title" idx="2"/>
          </p:nvPr>
        </p:nvSpPr>
        <p:spPr>
          <a:xfrm>
            <a:off x="1127567" y="1054733"/>
            <a:ext cx="5462000" cy="47484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28600" tIns="228600" rIns="228600" bIns="0" anchor="t" anchorCtr="0">
            <a:no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1pPr>
            <a:lvl2pPr lvl="1" algn="l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000"/>
              <a:buNone/>
              <a:defRPr/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6857" name="Google Shape;6857;p190"/>
          <p:cNvSpPr/>
          <p:nvPr/>
        </p:nvSpPr>
        <p:spPr>
          <a:xfrm>
            <a:off x="11190415" y="1054800"/>
            <a:ext cx="291600" cy="47484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58" name="Google Shape;6858;p190"/>
          <p:cNvSpPr txBox="1">
            <a:spLocks noGrp="1"/>
          </p:cNvSpPr>
          <p:nvPr>
            <p:ph type="body" idx="1"/>
          </p:nvPr>
        </p:nvSpPr>
        <p:spPr>
          <a:xfrm>
            <a:off x="1127567" y="2289167"/>
            <a:ext cx="5462000" cy="351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28600" tIns="45700" rIns="228600" bIns="91425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059793765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left" preserve="1">
  <p:cSld name="1_23: Title, text, photo, left">
    <p:spTree>
      <p:nvGrpSpPr>
        <p:cNvPr id="1" name="Shape 68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" name="Google Shape;6860;p191"/>
          <p:cNvSpPr/>
          <p:nvPr/>
        </p:nvSpPr>
        <p:spPr>
          <a:xfrm>
            <a:off x="10485133" y="-3033"/>
            <a:ext cx="17068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861" name="Google Shape;6861;p191"/>
          <p:cNvSpPr txBox="1">
            <a:spLocks noGrp="1"/>
          </p:cNvSpPr>
          <p:nvPr>
            <p:ph type="title"/>
          </p:nvPr>
        </p:nvSpPr>
        <p:spPr>
          <a:xfrm>
            <a:off x="568967" y="1215200"/>
            <a:ext cx="4880800" cy="87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6862" name="Google Shape;6862;p191"/>
          <p:cNvSpPr txBox="1">
            <a:spLocks noGrp="1"/>
          </p:cNvSpPr>
          <p:nvPr>
            <p:ph type="body" idx="1"/>
          </p:nvPr>
        </p:nvSpPr>
        <p:spPr>
          <a:xfrm>
            <a:off x="556867" y="2230367"/>
            <a:ext cx="4892800" cy="3954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863" name="Google Shape;6863;p191"/>
          <p:cNvSpPr>
            <a:spLocks noGrp="1"/>
          </p:cNvSpPr>
          <p:nvPr>
            <p:ph type="pic" idx="2"/>
          </p:nvPr>
        </p:nvSpPr>
        <p:spPr>
          <a:xfrm>
            <a:off x="6717800" y="707200"/>
            <a:ext cx="5022800" cy="5478000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1645917046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left, pattern" preserve="1">
  <p:cSld name="23: Title, text, photo, left, pattern">
    <p:spTree>
      <p:nvGrpSpPr>
        <p:cNvPr id="1" name="Shape 68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865" name="Google Shape;6865;p192"/>
          <p:cNvPicPr preferRelativeResize="0"/>
          <p:nvPr/>
        </p:nvPicPr>
        <p:blipFill rotWithShape="1">
          <a:blip r:embed="rId2">
            <a:alphaModFix/>
          </a:blip>
          <a:srcRect l="56549" t="4415" r="-832"/>
          <a:stretch/>
        </p:blipFill>
        <p:spPr>
          <a:xfrm>
            <a:off x="6792900" y="426239"/>
            <a:ext cx="5092803" cy="5743600"/>
          </a:xfrm>
          <a:prstGeom prst="rect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</p:pic>
      <p:sp>
        <p:nvSpPr>
          <p:cNvPr id="6866" name="Google Shape;6866;p192"/>
          <p:cNvSpPr txBox="1">
            <a:spLocks noGrp="1"/>
          </p:cNvSpPr>
          <p:nvPr>
            <p:ph type="body" idx="1"/>
          </p:nvPr>
        </p:nvSpPr>
        <p:spPr>
          <a:xfrm>
            <a:off x="1138133" y="2263700"/>
            <a:ext cx="4896800" cy="3906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867" name="Google Shape;6867;p192"/>
          <p:cNvSpPr txBox="1">
            <a:spLocks noGrp="1"/>
          </p:cNvSpPr>
          <p:nvPr>
            <p:ph type="title"/>
          </p:nvPr>
        </p:nvSpPr>
        <p:spPr>
          <a:xfrm>
            <a:off x="1138133" y="1190033"/>
            <a:ext cx="4896800" cy="88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6868" name="Google Shape;6868;p192"/>
          <p:cNvSpPr>
            <a:spLocks noGrp="1"/>
          </p:cNvSpPr>
          <p:nvPr>
            <p:ph type="pic" idx="2"/>
          </p:nvPr>
        </p:nvSpPr>
        <p:spPr>
          <a:xfrm>
            <a:off x="7150100" y="748505"/>
            <a:ext cx="5042000" cy="5130800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407920535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 — white" preserve="1">
  <p:cSld name="23: Title, text, photo, right — white">
    <p:spTree>
      <p:nvGrpSpPr>
        <p:cNvPr id="1" name="Shape 68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0" name="Google Shape;6870;p193"/>
          <p:cNvSpPr>
            <a:spLocks noGrp="1"/>
          </p:cNvSpPr>
          <p:nvPr>
            <p:ph type="pic" idx="2"/>
          </p:nvPr>
        </p:nvSpPr>
        <p:spPr>
          <a:xfrm>
            <a:off x="1342500" y="1320409"/>
            <a:ext cx="2645600" cy="2674800"/>
          </a:xfrm>
          <a:prstGeom prst="rect">
            <a:avLst/>
          </a:prstGeom>
          <a:noFill/>
          <a:ln>
            <a:noFill/>
          </a:ln>
        </p:spPr>
      </p:sp>
      <p:sp>
        <p:nvSpPr>
          <p:cNvPr id="6871" name="Google Shape;6871;p193"/>
          <p:cNvSpPr txBox="1">
            <a:spLocks noGrp="1"/>
          </p:cNvSpPr>
          <p:nvPr>
            <p:ph type="title"/>
          </p:nvPr>
        </p:nvSpPr>
        <p:spPr>
          <a:xfrm>
            <a:off x="5050567" y="1864367"/>
            <a:ext cx="6694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5867"/>
            </a:lvl1pPr>
            <a:lvl2pPr lvl="1" algn="l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6872" name="Google Shape;6872;p193"/>
          <p:cNvSpPr txBox="1">
            <a:spLocks noGrp="1"/>
          </p:cNvSpPr>
          <p:nvPr>
            <p:ph type="subTitle" idx="1"/>
          </p:nvPr>
        </p:nvSpPr>
        <p:spPr>
          <a:xfrm>
            <a:off x="5045933" y="1320400"/>
            <a:ext cx="6694800" cy="43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>
                <a:highlight>
                  <a:schemeClr val="accent1"/>
                </a:highlight>
              </a:defRPr>
            </a:lvl1pPr>
            <a:lvl2pPr lvl="1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6873" name="Google Shape;6873;p193"/>
          <p:cNvSpPr txBox="1">
            <a:spLocks noGrp="1"/>
          </p:cNvSpPr>
          <p:nvPr>
            <p:ph type="body" idx="3"/>
          </p:nvPr>
        </p:nvSpPr>
        <p:spPr>
          <a:xfrm>
            <a:off x="5045933" y="3675600"/>
            <a:ext cx="6694800" cy="27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304792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1pPr>
            <a:lvl2pPr marL="1219170" lvl="1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2pPr>
            <a:lvl3pPr marL="1828754" lvl="2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3pPr>
            <a:lvl4pPr marL="2438339" lvl="3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4pPr>
            <a:lvl5pPr marL="3047924" lvl="4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5pPr>
            <a:lvl6pPr marL="3657509" lvl="5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6pPr>
            <a:lvl7pPr marL="4267093" lvl="6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7pPr>
            <a:lvl8pPr marL="4876678" lvl="7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8pPr>
            <a:lvl9pPr marL="5486263" lvl="8" indent="-304792" algn="l" rtl="0">
              <a:lnSpc>
                <a:spcPct val="115000"/>
              </a:lnSpc>
              <a:spcBef>
                <a:spcPts val="533"/>
              </a:spcBef>
              <a:spcAft>
                <a:spcPts val="533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3897164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, pattern background — black">
  <p:cSld name="23: Section intro, pattern background — black">
    <p:spTree>
      <p:nvGrpSpPr>
        <p:cNvPr id="1" name="Shape 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5" name="Google Shape;115;p32"/>
          <p:cNvPicPr preferRelativeResize="0"/>
          <p:nvPr/>
        </p:nvPicPr>
        <p:blipFill rotWithShape="1">
          <a:blip r:embed="rId2">
            <a:alphaModFix/>
          </a:blip>
          <a:srcRect l="19" r="19"/>
          <a:stretch/>
        </p:blipFill>
        <p:spPr>
          <a:xfrm>
            <a:off x="1" y="-2966"/>
            <a:ext cx="12192004" cy="6866837"/>
          </a:xfrm>
          <a:prstGeom prst="rect">
            <a:avLst/>
          </a:prstGeom>
          <a:noFill/>
          <a:ln>
            <a:noFill/>
          </a:ln>
        </p:spPr>
      </p:pic>
      <p:sp>
        <p:nvSpPr>
          <p:cNvPr id="116" name="Google Shape;116;p32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180000" cy="6010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5867">
                <a:highlight>
                  <a:schemeClr val="accent1"/>
                </a:highlight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3pPr>
            <a:lvl4pPr lvl="3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4pPr>
            <a:lvl5pPr lvl="4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5pPr>
            <a:lvl6pPr lvl="5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6pPr>
            <a:lvl7pPr lvl="6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7pPr>
            <a:lvl8pPr lvl="7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8pPr>
            <a:lvl9pPr lvl="8" rtl="0">
              <a:lnSpc>
                <a:spcPct val="90000"/>
              </a:lnSpc>
              <a:spcBef>
                <a:spcPts val="1067"/>
              </a:spcBef>
              <a:spcAft>
                <a:spcPts val="1067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651103590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 — black" preserve="1">
  <p:cSld name="23: Title, text, photo, right — black">
    <p:bg>
      <p:bgPr>
        <a:solidFill>
          <a:schemeClr val="dk1"/>
        </a:solidFill>
        <a:effectLst/>
      </p:bgPr>
    </p:bg>
    <p:spTree>
      <p:nvGrpSpPr>
        <p:cNvPr id="1" name="Shape 6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5" name="Google Shape;6875;p194"/>
          <p:cNvSpPr>
            <a:spLocks noGrp="1"/>
          </p:cNvSpPr>
          <p:nvPr>
            <p:ph type="pic" idx="2"/>
          </p:nvPr>
        </p:nvSpPr>
        <p:spPr>
          <a:xfrm>
            <a:off x="1342500" y="1320409"/>
            <a:ext cx="2645600" cy="2674800"/>
          </a:xfrm>
          <a:prstGeom prst="rect">
            <a:avLst/>
          </a:prstGeom>
          <a:noFill/>
          <a:ln>
            <a:noFill/>
          </a:ln>
        </p:spPr>
      </p:sp>
      <p:sp>
        <p:nvSpPr>
          <p:cNvPr id="6876" name="Google Shape;6876;p194"/>
          <p:cNvSpPr txBox="1">
            <a:spLocks noGrp="1"/>
          </p:cNvSpPr>
          <p:nvPr>
            <p:ph type="title"/>
          </p:nvPr>
        </p:nvSpPr>
        <p:spPr>
          <a:xfrm>
            <a:off x="5050567" y="1864367"/>
            <a:ext cx="6694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None/>
              <a:defRPr sz="5867">
                <a:solidFill>
                  <a:schemeClr val="lt1"/>
                </a:solidFill>
              </a:defRPr>
            </a:lvl1pPr>
            <a:lvl2pPr lvl="1" algn="l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6877" name="Google Shape;6877;p194"/>
          <p:cNvSpPr txBox="1">
            <a:spLocks noGrp="1"/>
          </p:cNvSpPr>
          <p:nvPr>
            <p:ph type="subTitle" idx="1"/>
          </p:nvPr>
        </p:nvSpPr>
        <p:spPr>
          <a:xfrm>
            <a:off x="5045933" y="1320400"/>
            <a:ext cx="6694800" cy="43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>
                <a:highlight>
                  <a:schemeClr val="accent1"/>
                </a:highlight>
              </a:defRPr>
            </a:lvl1pPr>
            <a:lvl2pPr lvl="1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6878" name="Google Shape;6878;p194"/>
          <p:cNvSpPr txBox="1">
            <a:spLocks noGrp="1"/>
          </p:cNvSpPr>
          <p:nvPr>
            <p:ph type="body" idx="3"/>
          </p:nvPr>
        </p:nvSpPr>
        <p:spPr>
          <a:xfrm>
            <a:off x="5045933" y="3675600"/>
            <a:ext cx="6694800" cy="27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304792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1pPr>
            <a:lvl2pPr marL="1219170" lvl="1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2pPr>
            <a:lvl3pPr marL="1828754" lvl="2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3pPr>
            <a:lvl4pPr marL="2438339" lvl="3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4pPr>
            <a:lvl5pPr marL="3047924" lvl="4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5pPr>
            <a:lvl6pPr marL="3657509" lvl="5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6pPr>
            <a:lvl7pPr marL="4267093" lvl="6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7pPr>
            <a:lvl8pPr marL="4876678" lvl="7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8pPr>
            <a:lvl9pPr marL="5486263" lvl="8" indent="-304792" algn="l" rtl="0">
              <a:lnSpc>
                <a:spcPct val="115000"/>
              </a:lnSpc>
              <a:spcBef>
                <a:spcPts val="533"/>
              </a:spcBef>
              <a:spcAft>
                <a:spcPts val="533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515090943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 background, right" preserve="1">
  <p:cSld name="23: Title, text, photo background, right">
    <p:spTree>
      <p:nvGrpSpPr>
        <p:cNvPr id="1" name="Shape 68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80" name="Google Shape;6880;p195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6881" name="Google Shape;6881;p195"/>
          <p:cNvSpPr>
            <a:spLocks noGrp="1"/>
          </p:cNvSpPr>
          <p:nvPr>
            <p:ph type="pic" idx="2"/>
          </p:nvPr>
        </p:nvSpPr>
        <p:spPr>
          <a:xfrm>
            <a:off x="24600" y="-12300"/>
            <a:ext cx="12192000" cy="6858000"/>
          </a:xfrm>
          <a:prstGeom prst="rect">
            <a:avLst/>
          </a:prstGeom>
          <a:noFill/>
          <a:ln>
            <a:noFill/>
          </a:ln>
        </p:spPr>
      </p:sp>
      <p:sp>
        <p:nvSpPr>
          <p:cNvPr id="6882" name="Google Shape;6882;p195"/>
          <p:cNvSpPr txBox="1">
            <a:spLocks noGrp="1"/>
          </p:cNvSpPr>
          <p:nvPr>
            <p:ph type="title" idx="3"/>
          </p:nvPr>
        </p:nvSpPr>
        <p:spPr>
          <a:xfrm>
            <a:off x="7141433" y="435800"/>
            <a:ext cx="4463200" cy="6436800"/>
          </a:xfrm>
          <a:prstGeom prst="rect">
            <a:avLst/>
          </a:prstGeom>
          <a:solidFill>
            <a:srgbClr val="FFFFFF">
              <a:alpha val="91060"/>
            </a:srgbClr>
          </a:solidFill>
        </p:spPr>
        <p:txBody>
          <a:bodyPr spcFirstLastPara="1" wrap="square" lIns="137150" tIns="137150" rIns="137150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6883" name="Google Shape;6883;p195"/>
          <p:cNvSpPr txBox="1">
            <a:spLocks noGrp="1"/>
          </p:cNvSpPr>
          <p:nvPr>
            <p:ph type="body" idx="1"/>
          </p:nvPr>
        </p:nvSpPr>
        <p:spPr>
          <a:xfrm>
            <a:off x="7278633" y="1697767"/>
            <a:ext cx="4072800" cy="4739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191550778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 background, left" preserve="1">
  <p:cSld name="23: Title, text, photo background, left">
    <p:spTree>
      <p:nvGrpSpPr>
        <p:cNvPr id="1" name="Shape 68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85" name="Google Shape;6885;p196"/>
          <p:cNvSpPr>
            <a:spLocks noGrp="1"/>
          </p:cNvSpPr>
          <p:nvPr>
            <p:ph type="pic" idx="2"/>
          </p:nvPr>
        </p:nvSpPr>
        <p:spPr>
          <a:xfrm>
            <a:off x="24600" y="-12300"/>
            <a:ext cx="12192000" cy="6858000"/>
          </a:xfrm>
          <a:prstGeom prst="rect">
            <a:avLst/>
          </a:prstGeom>
          <a:noFill/>
          <a:ln>
            <a:noFill/>
          </a:ln>
        </p:spPr>
      </p:sp>
      <p:sp>
        <p:nvSpPr>
          <p:cNvPr id="6886" name="Google Shape;6886;p196"/>
          <p:cNvSpPr txBox="1">
            <a:spLocks noGrp="1"/>
          </p:cNvSpPr>
          <p:nvPr>
            <p:ph type="title"/>
          </p:nvPr>
        </p:nvSpPr>
        <p:spPr>
          <a:xfrm>
            <a:off x="426733" y="421200"/>
            <a:ext cx="4445200" cy="6436800"/>
          </a:xfrm>
          <a:prstGeom prst="rect">
            <a:avLst/>
          </a:prstGeom>
          <a:solidFill>
            <a:srgbClr val="FFFFFF">
              <a:alpha val="91060"/>
            </a:srgbClr>
          </a:solidFill>
        </p:spPr>
        <p:txBody>
          <a:bodyPr spcFirstLastPara="1" wrap="square" lIns="137150" tIns="137150" rIns="137150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6887" name="Google Shape;6887;p196"/>
          <p:cNvSpPr txBox="1">
            <a:spLocks noGrp="1"/>
          </p:cNvSpPr>
          <p:nvPr>
            <p:ph type="body" idx="1"/>
          </p:nvPr>
        </p:nvSpPr>
        <p:spPr>
          <a:xfrm>
            <a:off x="560833" y="1673167"/>
            <a:ext cx="4058000" cy="4764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078918159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 grid, left" preserve="1">
  <p:cSld name="23: Title, text, photo grid, left">
    <p:spTree>
      <p:nvGrpSpPr>
        <p:cNvPr id="1" name="Shape 68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89" name="Google Shape;6889;p197"/>
          <p:cNvSpPr/>
          <p:nvPr/>
        </p:nvSpPr>
        <p:spPr>
          <a:xfrm>
            <a:off x="8814800" y="-3033"/>
            <a:ext cx="33772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890" name="Google Shape;6890;p197"/>
          <p:cNvSpPr txBox="1">
            <a:spLocks noGrp="1"/>
          </p:cNvSpPr>
          <p:nvPr>
            <p:ph type="title"/>
          </p:nvPr>
        </p:nvSpPr>
        <p:spPr>
          <a:xfrm>
            <a:off x="568967" y="1175113"/>
            <a:ext cx="4880800" cy="87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6891" name="Google Shape;6891;p197"/>
          <p:cNvSpPr txBox="1">
            <a:spLocks noGrp="1"/>
          </p:cNvSpPr>
          <p:nvPr>
            <p:ph type="body" idx="1"/>
          </p:nvPr>
        </p:nvSpPr>
        <p:spPr>
          <a:xfrm>
            <a:off x="556867" y="2190268"/>
            <a:ext cx="4892800" cy="3994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892" name="Google Shape;6892;p197"/>
          <p:cNvSpPr>
            <a:spLocks noGrp="1"/>
          </p:cNvSpPr>
          <p:nvPr>
            <p:ph type="pic" idx="2"/>
          </p:nvPr>
        </p:nvSpPr>
        <p:spPr>
          <a:xfrm>
            <a:off x="9936467" y="707200"/>
            <a:ext cx="1804000" cy="5478000"/>
          </a:xfrm>
          <a:prstGeom prst="rect">
            <a:avLst/>
          </a:prstGeom>
          <a:noFill/>
          <a:ln>
            <a:noFill/>
          </a:ln>
        </p:spPr>
      </p:sp>
      <p:sp>
        <p:nvSpPr>
          <p:cNvPr id="6893" name="Google Shape;6893;p197"/>
          <p:cNvSpPr>
            <a:spLocks noGrp="1"/>
          </p:cNvSpPr>
          <p:nvPr>
            <p:ph type="pic" idx="3"/>
          </p:nvPr>
        </p:nvSpPr>
        <p:spPr>
          <a:xfrm>
            <a:off x="6156967" y="707200"/>
            <a:ext cx="3710000" cy="2663600"/>
          </a:xfrm>
          <a:prstGeom prst="rect">
            <a:avLst/>
          </a:prstGeom>
          <a:noFill/>
          <a:ln>
            <a:noFill/>
          </a:ln>
        </p:spPr>
      </p:sp>
      <p:sp>
        <p:nvSpPr>
          <p:cNvPr id="6894" name="Google Shape;6894;p197"/>
          <p:cNvSpPr>
            <a:spLocks noGrp="1"/>
          </p:cNvSpPr>
          <p:nvPr>
            <p:ph type="pic" idx="4"/>
          </p:nvPr>
        </p:nvSpPr>
        <p:spPr>
          <a:xfrm>
            <a:off x="6156967" y="3466400"/>
            <a:ext cx="3710000" cy="2718800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4219374775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s, left" preserve="1">
  <p:cSld name="23: Title, text, photos, left">
    <p:spTree>
      <p:nvGrpSpPr>
        <p:cNvPr id="1" name="Shape 68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896" name="Google Shape;6896;p19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" y="-2966"/>
            <a:ext cx="12192004" cy="6863932"/>
          </a:xfrm>
          <a:prstGeom prst="rect">
            <a:avLst/>
          </a:prstGeom>
          <a:noFill/>
          <a:ln>
            <a:noFill/>
          </a:ln>
        </p:spPr>
      </p:pic>
      <p:sp>
        <p:nvSpPr>
          <p:cNvPr id="6897" name="Google Shape;6897;p198"/>
          <p:cNvSpPr/>
          <p:nvPr/>
        </p:nvSpPr>
        <p:spPr>
          <a:xfrm>
            <a:off x="426733" y="725867"/>
            <a:ext cx="10058400" cy="50688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898" name="Google Shape;6898;p198"/>
          <p:cNvSpPr txBox="1">
            <a:spLocks noGrp="1"/>
          </p:cNvSpPr>
          <p:nvPr>
            <p:ph type="title"/>
          </p:nvPr>
        </p:nvSpPr>
        <p:spPr>
          <a:xfrm>
            <a:off x="568967" y="1525533"/>
            <a:ext cx="3344800" cy="721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6899" name="Google Shape;6899;p198"/>
          <p:cNvSpPr txBox="1">
            <a:spLocks noGrp="1"/>
          </p:cNvSpPr>
          <p:nvPr>
            <p:ph type="body" idx="1"/>
          </p:nvPr>
        </p:nvSpPr>
        <p:spPr>
          <a:xfrm>
            <a:off x="556867" y="2497467"/>
            <a:ext cx="3356800" cy="2589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900" name="Google Shape;6900;p198"/>
          <p:cNvSpPr>
            <a:spLocks noGrp="1"/>
          </p:cNvSpPr>
          <p:nvPr>
            <p:ph type="pic" idx="2"/>
          </p:nvPr>
        </p:nvSpPr>
        <p:spPr>
          <a:xfrm>
            <a:off x="10233640" y="1525533"/>
            <a:ext cx="1962800" cy="3358400"/>
          </a:xfrm>
          <a:prstGeom prst="rect">
            <a:avLst/>
          </a:prstGeom>
          <a:noFill/>
          <a:ln>
            <a:noFill/>
          </a:ln>
        </p:spPr>
      </p:sp>
      <p:sp>
        <p:nvSpPr>
          <p:cNvPr id="6901" name="Google Shape;6901;p198"/>
          <p:cNvSpPr>
            <a:spLocks noGrp="1"/>
          </p:cNvSpPr>
          <p:nvPr>
            <p:ph type="pic" idx="3"/>
          </p:nvPr>
        </p:nvSpPr>
        <p:spPr>
          <a:xfrm>
            <a:off x="8269245" y="1525533"/>
            <a:ext cx="1962800" cy="3358400"/>
          </a:xfrm>
          <a:prstGeom prst="rect">
            <a:avLst/>
          </a:prstGeom>
          <a:noFill/>
          <a:ln>
            <a:noFill/>
          </a:ln>
        </p:spPr>
      </p:sp>
      <p:sp>
        <p:nvSpPr>
          <p:cNvPr id="6902" name="Google Shape;6902;p198"/>
          <p:cNvSpPr>
            <a:spLocks noGrp="1"/>
          </p:cNvSpPr>
          <p:nvPr>
            <p:ph type="pic" idx="4"/>
          </p:nvPr>
        </p:nvSpPr>
        <p:spPr>
          <a:xfrm>
            <a:off x="6304805" y="1525533"/>
            <a:ext cx="1962800" cy="3358400"/>
          </a:xfrm>
          <a:prstGeom prst="rect">
            <a:avLst/>
          </a:prstGeom>
          <a:noFill/>
          <a:ln>
            <a:noFill/>
          </a:ln>
        </p:spPr>
      </p:sp>
      <p:sp>
        <p:nvSpPr>
          <p:cNvPr id="6903" name="Google Shape;6903;p198"/>
          <p:cNvSpPr>
            <a:spLocks noGrp="1"/>
          </p:cNvSpPr>
          <p:nvPr>
            <p:ph type="pic" idx="5"/>
          </p:nvPr>
        </p:nvSpPr>
        <p:spPr>
          <a:xfrm>
            <a:off x="4340367" y="1525533"/>
            <a:ext cx="1962800" cy="3358400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2088951151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layout" preserve="1">
  <p:cSld name="23: Title, text, photo, layout">
    <p:spTree>
      <p:nvGrpSpPr>
        <p:cNvPr id="1" name="Shape 6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05" name="Google Shape;6905;p199"/>
          <p:cNvSpPr txBox="1">
            <a:spLocks noGrp="1"/>
          </p:cNvSpPr>
          <p:nvPr>
            <p:ph type="body" idx="1"/>
          </p:nvPr>
        </p:nvSpPr>
        <p:spPr>
          <a:xfrm>
            <a:off x="560833" y="1734700"/>
            <a:ext cx="4474400" cy="1680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1067"/>
              </a:spcBef>
              <a:spcAft>
                <a:spcPts val="1067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906" name="Google Shape;6906;p199"/>
          <p:cNvSpPr txBox="1">
            <a:spLocks noGrp="1"/>
          </p:cNvSpPr>
          <p:nvPr>
            <p:ph type="title"/>
          </p:nvPr>
        </p:nvSpPr>
        <p:spPr>
          <a:xfrm>
            <a:off x="566567" y="682033"/>
            <a:ext cx="4474400" cy="49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6907" name="Google Shape;6907;p199"/>
          <p:cNvSpPr txBox="1"/>
          <p:nvPr/>
        </p:nvSpPr>
        <p:spPr>
          <a:xfrm>
            <a:off x="0" y="0"/>
            <a:ext cx="431600" cy="3415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33" tIns="45700" rIns="91433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67" b="0" i="0" u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08" name="Google Shape;6908;p199"/>
          <p:cNvSpPr>
            <a:spLocks noGrp="1"/>
          </p:cNvSpPr>
          <p:nvPr>
            <p:ph type="pic" idx="2"/>
          </p:nvPr>
        </p:nvSpPr>
        <p:spPr>
          <a:xfrm>
            <a:off x="5596133" y="-24600"/>
            <a:ext cx="6596000" cy="3450400"/>
          </a:xfrm>
          <a:prstGeom prst="rect">
            <a:avLst/>
          </a:prstGeom>
          <a:noFill/>
          <a:ln>
            <a:noFill/>
          </a:ln>
        </p:spPr>
      </p:sp>
      <p:sp>
        <p:nvSpPr>
          <p:cNvPr id="6909" name="Google Shape;6909;p199"/>
          <p:cNvSpPr txBox="1">
            <a:spLocks noGrp="1"/>
          </p:cNvSpPr>
          <p:nvPr>
            <p:ph type="subTitle" idx="3"/>
          </p:nvPr>
        </p:nvSpPr>
        <p:spPr>
          <a:xfrm>
            <a:off x="984233" y="3838033"/>
            <a:ext cx="1807600" cy="799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1pPr>
            <a:lvl2pPr lvl="1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100000"/>
              </a:lnSpc>
              <a:spcBef>
                <a:spcPts val="1067"/>
              </a:spcBef>
              <a:spcAft>
                <a:spcPts val="1067"/>
              </a:spcAft>
              <a:buSzPts val="20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6910" name="Google Shape;6910;p199"/>
          <p:cNvSpPr txBox="1">
            <a:spLocks noGrp="1"/>
          </p:cNvSpPr>
          <p:nvPr>
            <p:ph type="body" idx="4"/>
          </p:nvPr>
        </p:nvSpPr>
        <p:spPr>
          <a:xfrm>
            <a:off x="984233" y="4692877"/>
            <a:ext cx="1807600" cy="33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372524" rtl="0"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1pPr>
            <a:lvl2pPr marL="1219170" lvl="1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2pPr>
            <a:lvl3pPr marL="1828754" lvl="2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3pPr>
            <a:lvl4pPr marL="2438339" lvl="3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4pPr>
            <a:lvl5pPr marL="3047924" lvl="4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5pPr>
            <a:lvl6pPr marL="3657509" lvl="5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6pPr>
            <a:lvl7pPr marL="4267093" lvl="6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7pPr>
            <a:lvl8pPr marL="4876678" lvl="7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8pPr>
            <a:lvl9pPr marL="5486263" lvl="8" indent="-474121" rtl="0">
              <a:spcBef>
                <a:spcPts val="1067"/>
              </a:spcBef>
              <a:spcAft>
                <a:spcPts val="1067"/>
              </a:spcAft>
              <a:buSzPts val="2000"/>
              <a:buChar char="■"/>
              <a:defRPr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911" name="Google Shape;6911;p199"/>
          <p:cNvSpPr txBox="1">
            <a:spLocks noGrp="1"/>
          </p:cNvSpPr>
          <p:nvPr>
            <p:ph type="body" idx="5"/>
          </p:nvPr>
        </p:nvSpPr>
        <p:spPr>
          <a:xfrm>
            <a:off x="984233" y="5179433"/>
            <a:ext cx="1807600" cy="1258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1pPr>
            <a:lvl2pPr marL="1219170" lvl="1" indent="-372524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800"/>
              <a:buChar char="○"/>
              <a:defRPr sz="1067"/>
            </a:lvl2pPr>
            <a:lvl3pPr marL="1828754" lvl="2" indent="-372524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800"/>
              <a:buChar char="■"/>
              <a:defRPr sz="1067"/>
            </a:lvl3pPr>
            <a:lvl4pPr marL="2438339" lvl="3" indent="-372524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800"/>
              <a:buChar char="●"/>
              <a:defRPr sz="1067"/>
            </a:lvl4pPr>
            <a:lvl5pPr marL="3047924" lvl="4" indent="-372524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800"/>
              <a:buChar char="○"/>
              <a:defRPr sz="1067"/>
            </a:lvl5pPr>
            <a:lvl6pPr marL="3657509" lvl="5" indent="-372524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800"/>
              <a:buChar char="■"/>
              <a:defRPr sz="1067"/>
            </a:lvl6pPr>
            <a:lvl7pPr marL="4267093" lvl="6" indent="-372524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800"/>
              <a:buChar char="●"/>
              <a:defRPr sz="1067"/>
            </a:lvl7pPr>
            <a:lvl8pPr marL="4876678" lvl="7" indent="-372524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800"/>
              <a:buChar char="○"/>
              <a:defRPr sz="1067"/>
            </a:lvl8pPr>
            <a:lvl9pPr marL="5486263" lvl="8" indent="-372524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800"/>
              <a:buChar char="■"/>
              <a:defRPr sz="1067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912" name="Google Shape;6912;p199"/>
          <p:cNvSpPr txBox="1">
            <a:spLocks noGrp="1"/>
          </p:cNvSpPr>
          <p:nvPr>
            <p:ph type="subTitle" idx="6"/>
          </p:nvPr>
        </p:nvSpPr>
        <p:spPr>
          <a:xfrm>
            <a:off x="8814800" y="3838033"/>
            <a:ext cx="1807600" cy="799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1pPr>
            <a:lvl2pPr lvl="1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100000"/>
              </a:lnSpc>
              <a:spcBef>
                <a:spcPts val="1067"/>
              </a:spcBef>
              <a:spcAft>
                <a:spcPts val="1067"/>
              </a:spcAft>
              <a:buSzPts val="20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6913" name="Google Shape;6913;p199"/>
          <p:cNvSpPr txBox="1">
            <a:spLocks noGrp="1"/>
          </p:cNvSpPr>
          <p:nvPr>
            <p:ph type="body" idx="7"/>
          </p:nvPr>
        </p:nvSpPr>
        <p:spPr>
          <a:xfrm>
            <a:off x="8814800" y="4692877"/>
            <a:ext cx="1807600" cy="33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372524" rtl="0"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1pPr>
            <a:lvl2pPr marL="1219170" lvl="1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2pPr>
            <a:lvl3pPr marL="1828754" lvl="2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3pPr>
            <a:lvl4pPr marL="2438339" lvl="3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4pPr>
            <a:lvl5pPr marL="3047924" lvl="4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5pPr>
            <a:lvl6pPr marL="3657509" lvl="5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6pPr>
            <a:lvl7pPr marL="4267093" lvl="6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7pPr>
            <a:lvl8pPr marL="4876678" lvl="7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8pPr>
            <a:lvl9pPr marL="5486263" lvl="8" indent="-474121" rtl="0">
              <a:spcBef>
                <a:spcPts val="1067"/>
              </a:spcBef>
              <a:spcAft>
                <a:spcPts val="1067"/>
              </a:spcAft>
              <a:buSzPts val="2000"/>
              <a:buChar char="■"/>
              <a:defRPr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914" name="Google Shape;6914;p199"/>
          <p:cNvSpPr txBox="1">
            <a:spLocks noGrp="1"/>
          </p:cNvSpPr>
          <p:nvPr>
            <p:ph type="body" idx="8"/>
          </p:nvPr>
        </p:nvSpPr>
        <p:spPr>
          <a:xfrm>
            <a:off x="8814800" y="5179433"/>
            <a:ext cx="1807600" cy="1258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1pPr>
            <a:lvl2pPr marL="1219170" lvl="1" indent="-372524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800"/>
              <a:buChar char="○"/>
              <a:defRPr sz="1067"/>
            </a:lvl2pPr>
            <a:lvl3pPr marL="1828754" lvl="2" indent="-372524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800"/>
              <a:buChar char="■"/>
              <a:defRPr sz="1067"/>
            </a:lvl3pPr>
            <a:lvl4pPr marL="2438339" lvl="3" indent="-372524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800"/>
              <a:buChar char="●"/>
              <a:defRPr sz="1067"/>
            </a:lvl4pPr>
            <a:lvl5pPr marL="3047924" lvl="4" indent="-372524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800"/>
              <a:buChar char="○"/>
              <a:defRPr sz="1067"/>
            </a:lvl5pPr>
            <a:lvl6pPr marL="3657509" lvl="5" indent="-372524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800"/>
              <a:buChar char="■"/>
              <a:defRPr sz="1067"/>
            </a:lvl6pPr>
            <a:lvl7pPr marL="4267093" lvl="6" indent="-372524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800"/>
              <a:buChar char="●"/>
              <a:defRPr sz="1067"/>
            </a:lvl7pPr>
            <a:lvl8pPr marL="4876678" lvl="7" indent="-372524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800"/>
              <a:buChar char="○"/>
              <a:defRPr sz="1067"/>
            </a:lvl8pPr>
            <a:lvl9pPr marL="5486263" lvl="8" indent="-372524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800"/>
              <a:buChar char="■"/>
              <a:defRPr sz="1067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915" name="Google Shape;6915;p199"/>
          <p:cNvSpPr txBox="1">
            <a:spLocks noGrp="1"/>
          </p:cNvSpPr>
          <p:nvPr>
            <p:ph type="subTitle" idx="9"/>
          </p:nvPr>
        </p:nvSpPr>
        <p:spPr>
          <a:xfrm>
            <a:off x="4899484" y="3838033"/>
            <a:ext cx="1807600" cy="799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1pPr>
            <a:lvl2pPr lvl="1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100000"/>
              </a:lnSpc>
              <a:spcBef>
                <a:spcPts val="1067"/>
              </a:spcBef>
              <a:spcAft>
                <a:spcPts val="1067"/>
              </a:spcAft>
              <a:buSzPts val="20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6916" name="Google Shape;6916;p199"/>
          <p:cNvSpPr txBox="1">
            <a:spLocks noGrp="1"/>
          </p:cNvSpPr>
          <p:nvPr>
            <p:ph type="body" idx="13"/>
          </p:nvPr>
        </p:nvSpPr>
        <p:spPr>
          <a:xfrm>
            <a:off x="4899484" y="4692877"/>
            <a:ext cx="1807600" cy="33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1pPr>
            <a:lvl2pPr marL="1219170" lvl="1" indent="-474121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2pPr>
            <a:lvl3pPr marL="1828754" lvl="2" indent="-474121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3pPr>
            <a:lvl4pPr marL="2438339" lvl="3" indent="-474121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4pPr>
            <a:lvl5pPr marL="3047924" lvl="4" indent="-474121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5pPr>
            <a:lvl6pPr marL="3657509" lvl="5" indent="-474121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6pPr>
            <a:lvl7pPr marL="4267093" lvl="6" indent="-474121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7pPr>
            <a:lvl8pPr marL="4876678" lvl="7" indent="-474121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8pPr>
            <a:lvl9pPr marL="5486263" lvl="8" indent="-474121" rtl="0">
              <a:lnSpc>
                <a:spcPct val="100000"/>
              </a:lnSpc>
              <a:spcBef>
                <a:spcPts val="1067"/>
              </a:spcBef>
              <a:spcAft>
                <a:spcPts val="1067"/>
              </a:spcAft>
              <a:buSzPts val="2000"/>
              <a:buChar char="■"/>
              <a:defRPr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917" name="Google Shape;6917;p199"/>
          <p:cNvSpPr txBox="1">
            <a:spLocks noGrp="1"/>
          </p:cNvSpPr>
          <p:nvPr>
            <p:ph type="body" idx="14"/>
          </p:nvPr>
        </p:nvSpPr>
        <p:spPr>
          <a:xfrm>
            <a:off x="4899484" y="5179433"/>
            <a:ext cx="1807600" cy="1258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372524" rtl="0"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1pPr>
            <a:lvl2pPr marL="1219170" lvl="1" indent="-372524" rtl="0">
              <a:spcBef>
                <a:spcPts val="533"/>
              </a:spcBef>
              <a:spcAft>
                <a:spcPts val="0"/>
              </a:spcAft>
              <a:buSzPts val="800"/>
              <a:buChar char="○"/>
              <a:defRPr sz="1067"/>
            </a:lvl2pPr>
            <a:lvl3pPr marL="1828754" lvl="2" indent="-372524" rtl="0">
              <a:spcBef>
                <a:spcPts val="533"/>
              </a:spcBef>
              <a:spcAft>
                <a:spcPts val="0"/>
              </a:spcAft>
              <a:buSzPts val="800"/>
              <a:buChar char="■"/>
              <a:defRPr sz="1067"/>
            </a:lvl3pPr>
            <a:lvl4pPr marL="2438339" lvl="3" indent="-372524" rtl="0">
              <a:spcBef>
                <a:spcPts val="533"/>
              </a:spcBef>
              <a:spcAft>
                <a:spcPts val="0"/>
              </a:spcAft>
              <a:buSzPts val="800"/>
              <a:buChar char="●"/>
              <a:defRPr sz="1067"/>
            </a:lvl4pPr>
            <a:lvl5pPr marL="3047924" lvl="4" indent="-372524" rtl="0">
              <a:spcBef>
                <a:spcPts val="533"/>
              </a:spcBef>
              <a:spcAft>
                <a:spcPts val="0"/>
              </a:spcAft>
              <a:buSzPts val="800"/>
              <a:buChar char="○"/>
              <a:defRPr sz="1067"/>
            </a:lvl5pPr>
            <a:lvl6pPr marL="3657509" lvl="5" indent="-372524" rtl="0">
              <a:spcBef>
                <a:spcPts val="533"/>
              </a:spcBef>
              <a:spcAft>
                <a:spcPts val="0"/>
              </a:spcAft>
              <a:buSzPts val="800"/>
              <a:buChar char="■"/>
              <a:defRPr sz="1067"/>
            </a:lvl6pPr>
            <a:lvl7pPr marL="4267093" lvl="6" indent="-372524" rtl="0">
              <a:spcBef>
                <a:spcPts val="533"/>
              </a:spcBef>
              <a:spcAft>
                <a:spcPts val="0"/>
              </a:spcAft>
              <a:buSzPts val="800"/>
              <a:buChar char="●"/>
              <a:defRPr sz="1067"/>
            </a:lvl7pPr>
            <a:lvl8pPr marL="4876678" lvl="7" indent="-372524" rtl="0">
              <a:spcBef>
                <a:spcPts val="533"/>
              </a:spcBef>
              <a:spcAft>
                <a:spcPts val="0"/>
              </a:spcAft>
              <a:buSzPts val="800"/>
              <a:buChar char="○"/>
              <a:defRPr sz="1067"/>
            </a:lvl8pPr>
            <a:lvl9pPr marL="5486263" lvl="8" indent="-372524" rtl="0">
              <a:spcBef>
                <a:spcPts val="533"/>
              </a:spcBef>
              <a:spcAft>
                <a:spcPts val="533"/>
              </a:spcAft>
              <a:buSzPts val="800"/>
              <a:buChar char="■"/>
              <a:defRPr sz="1067"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292008390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 background, for facts or numbers" preserve="1">
  <p:cSld name="23: Title, text, photo background, for facts or numbers">
    <p:spTree>
      <p:nvGrpSpPr>
        <p:cNvPr id="1" name="Shape 69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19" name="Google Shape;6919;p200"/>
          <p:cNvSpPr>
            <a:spLocks noGrp="1"/>
          </p:cNvSpPr>
          <p:nvPr>
            <p:ph type="pic" idx="2"/>
          </p:nvPr>
        </p:nvSpPr>
        <p:spPr>
          <a:xfrm>
            <a:off x="24600" y="-12300"/>
            <a:ext cx="12192000" cy="6858000"/>
          </a:xfrm>
          <a:prstGeom prst="rect">
            <a:avLst/>
          </a:prstGeom>
          <a:noFill/>
          <a:ln>
            <a:noFill/>
          </a:ln>
        </p:spPr>
      </p:sp>
      <p:sp>
        <p:nvSpPr>
          <p:cNvPr id="6920" name="Google Shape;6920;p200"/>
          <p:cNvSpPr txBox="1">
            <a:spLocks noGrp="1"/>
          </p:cNvSpPr>
          <p:nvPr>
            <p:ph type="title"/>
          </p:nvPr>
        </p:nvSpPr>
        <p:spPr>
          <a:xfrm>
            <a:off x="0" y="-12300"/>
            <a:ext cx="12029600" cy="6870400"/>
          </a:xfrm>
          <a:prstGeom prst="rect">
            <a:avLst/>
          </a:prstGeom>
          <a:solidFill>
            <a:srgbClr val="191919">
              <a:alpha val="74300"/>
            </a:srgbClr>
          </a:solidFill>
        </p:spPr>
        <p:txBody>
          <a:bodyPr spcFirstLastPara="1" wrap="square" lIns="411475" tIns="320025" rIns="91425" bIns="18287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6921" name="Google Shape;6921;p200"/>
          <p:cNvSpPr txBox="1">
            <a:spLocks noGrp="1"/>
          </p:cNvSpPr>
          <p:nvPr>
            <p:ph type="body" idx="1"/>
          </p:nvPr>
        </p:nvSpPr>
        <p:spPr>
          <a:xfrm>
            <a:off x="560833" y="1980700"/>
            <a:ext cx="4884000" cy="898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60958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sz="4800" b="1">
                <a:solidFill>
                  <a:schemeClr val="accent1"/>
                </a:solidFill>
              </a:defRPr>
            </a:lvl1pPr>
            <a:lvl2pPr marL="1219170" lvl="1" indent="-609585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sz="4800" b="1">
                <a:solidFill>
                  <a:schemeClr val="accent1"/>
                </a:solidFill>
              </a:defRPr>
            </a:lvl2pPr>
            <a:lvl3pPr marL="1828754" lvl="2" indent="-609585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■"/>
              <a:defRPr sz="4800" b="1">
                <a:solidFill>
                  <a:schemeClr val="accent1"/>
                </a:solidFill>
              </a:defRPr>
            </a:lvl3pPr>
            <a:lvl4pPr marL="2438339" lvl="3" indent="-609585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sz="4800" b="1">
                <a:solidFill>
                  <a:schemeClr val="accent1"/>
                </a:solidFill>
              </a:defRPr>
            </a:lvl4pPr>
            <a:lvl5pPr marL="3047924" lvl="4" indent="-609585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sz="4800" b="1">
                <a:solidFill>
                  <a:schemeClr val="accent1"/>
                </a:solidFill>
              </a:defRPr>
            </a:lvl5pPr>
            <a:lvl6pPr marL="3657509" lvl="5" indent="-609585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■"/>
              <a:defRPr sz="4800" b="1">
                <a:solidFill>
                  <a:schemeClr val="accent1"/>
                </a:solidFill>
              </a:defRPr>
            </a:lvl6pPr>
            <a:lvl7pPr marL="4267093" lvl="6" indent="-609585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sz="4800" b="1">
                <a:solidFill>
                  <a:schemeClr val="accent1"/>
                </a:solidFill>
              </a:defRPr>
            </a:lvl7pPr>
            <a:lvl8pPr marL="4876678" lvl="7" indent="-609585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sz="4800" b="1">
                <a:solidFill>
                  <a:schemeClr val="accent1"/>
                </a:solidFill>
              </a:defRPr>
            </a:lvl8pPr>
            <a:lvl9pPr marL="5486263" lvl="8" indent="-609585" rtl="0">
              <a:spcBef>
                <a:spcPts val="1067"/>
              </a:spcBef>
              <a:spcAft>
                <a:spcPts val="1067"/>
              </a:spcAft>
              <a:buClr>
                <a:schemeClr val="accent1"/>
              </a:buClr>
              <a:buSzPts val="3600"/>
              <a:buChar char="■"/>
              <a:defRPr sz="4800" b="1">
                <a:solidFill>
                  <a:schemeClr val="accent1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922" name="Google Shape;6922;p200"/>
          <p:cNvSpPr txBox="1">
            <a:spLocks noGrp="1"/>
          </p:cNvSpPr>
          <p:nvPr>
            <p:ph type="body" idx="3"/>
          </p:nvPr>
        </p:nvSpPr>
        <p:spPr>
          <a:xfrm>
            <a:off x="560833" y="2980000"/>
            <a:ext cx="4884000" cy="446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7412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1pPr>
            <a:lvl2pPr marL="1219170" lvl="1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2pPr>
            <a:lvl3pPr marL="1828754" lvl="2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3pPr>
            <a:lvl4pPr marL="2438339" lvl="3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4pPr>
            <a:lvl5pPr marL="3047924" lvl="4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5pPr>
            <a:lvl6pPr marL="3657509" lvl="5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6pPr>
            <a:lvl7pPr marL="4267093" lvl="6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7pPr>
            <a:lvl8pPr marL="4876678" lvl="7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8pPr>
            <a:lvl9pPr marL="5486263" lvl="8" indent="-474121" rtl="0">
              <a:spcBef>
                <a:spcPts val="1067"/>
              </a:spcBef>
              <a:spcAft>
                <a:spcPts val="1067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923" name="Google Shape;6923;p200"/>
          <p:cNvSpPr txBox="1">
            <a:spLocks noGrp="1"/>
          </p:cNvSpPr>
          <p:nvPr>
            <p:ph type="body" idx="4"/>
          </p:nvPr>
        </p:nvSpPr>
        <p:spPr>
          <a:xfrm>
            <a:off x="560833" y="4124167"/>
            <a:ext cx="4884000" cy="898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60958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sz="4800" b="1">
                <a:solidFill>
                  <a:schemeClr val="accent1"/>
                </a:solidFill>
              </a:defRPr>
            </a:lvl1pPr>
            <a:lvl2pPr marL="1219170" lvl="1" indent="-609585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sz="4800" b="1">
                <a:solidFill>
                  <a:schemeClr val="accent1"/>
                </a:solidFill>
              </a:defRPr>
            </a:lvl2pPr>
            <a:lvl3pPr marL="1828754" lvl="2" indent="-609585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■"/>
              <a:defRPr sz="4800" b="1">
                <a:solidFill>
                  <a:schemeClr val="accent1"/>
                </a:solidFill>
              </a:defRPr>
            </a:lvl3pPr>
            <a:lvl4pPr marL="2438339" lvl="3" indent="-609585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sz="4800" b="1">
                <a:solidFill>
                  <a:schemeClr val="accent1"/>
                </a:solidFill>
              </a:defRPr>
            </a:lvl4pPr>
            <a:lvl5pPr marL="3047924" lvl="4" indent="-609585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sz="4800" b="1">
                <a:solidFill>
                  <a:schemeClr val="accent1"/>
                </a:solidFill>
              </a:defRPr>
            </a:lvl5pPr>
            <a:lvl6pPr marL="3657509" lvl="5" indent="-609585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■"/>
              <a:defRPr sz="4800" b="1">
                <a:solidFill>
                  <a:schemeClr val="accent1"/>
                </a:solidFill>
              </a:defRPr>
            </a:lvl6pPr>
            <a:lvl7pPr marL="4267093" lvl="6" indent="-609585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sz="4800" b="1">
                <a:solidFill>
                  <a:schemeClr val="accent1"/>
                </a:solidFill>
              </a:defRPr>
            </a:lvl7pPr>
            <a:lvl8pPr marL="4876678" lvl="7" indent="-609585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sz="4800" b="1">
                <a:solidFill>
                  <a:schemeClr val="accent1"/>
                </a:solidFill>
              </a:defRPr>
            </a:lvl8pPr>
            <a:lvl9pPr marL="5486263" lvl="8" indent="-609585" rtl="0">
              <a:spcBef>
                <a:spcPts val="1067"/>
              </a:spcBef>
              <a:spcAft>
                <a:spcPts val="1067"/>
              </a:spcAft>
              <a:buClr>
                <a:schemeClr val="accent1"/>
              </a:buClr>
              <a:buSzPts val="3600"/>
              <a:buChar char="■"/>
              <a:defRPr sz="4800" b="1">
                <a:solidFill>
                  <a:schemeClr val="accent1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924" name="Google Shape;6924;p200"/>
          <p:cNvSpPr txBox="1">
            <a:spLocks noGrp="1"/>
          </p:cNvSpPr>
          <p:nvPr>
            <p:ph type="body" idx="5"/>
          </p:nvPr>
        </p:nvSpPr>
        <p:spPr>
          <a:xfrm>
            <a:off x="560833" y="5123467"/>
            <a:ext cx="4884000" cy="446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7412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1pPr>
            <a:lvl2pPr marL="1219170" lvl="1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2pPr>
            <a:lvl3pPr marL="1828754" lvl="2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3pPr>
            <a:lvl4pPr marL="2438339" lvl="3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4pPr>
            <a:lvl5pPr marL="3047924" lvl="4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5pPr>
            <a:lvl6pPr marL="3657509" lvl="5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6pPr>
            <a:lvl7pPr marL="4267093" lvl="6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7pPr>
            <a:lvl8pPr marL="4876678" lvl="7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8pPr>
            <a:lvl9pPr marL="5486263" lvl="8" indent="-474121" rtl="0">
              <a:spcBef>
                <a:spcPts val="1067"/>
              </a:spcBef>
              <a:spcAft>
                <a:spcPts val="1067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871808009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with subtitle, photos, 4 column" preserve="1">
  <p:cSld name="23: Title, text, with subtitle, photos, 4 column">
    <p:spTree>
      <p:nvGrpSpPr>
        <p:cNvPr id="1" name="Shape 69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26" name="Google Shape;6926;p201"/>
          <p:cNvSpPr>
            <a:spLocks noGrp="1"/>
          </p:cNvSpPr>
          <p:nvPr>
            <p:ph type="pic" idx="2"/>
          </p:nvPr>
        </p:nvSpPr>
        <p:spPr>
          <a:xfrm>
            <a:off x="566536" y="1775435"/>
            <a:ext cx="2115600" cy="2115600"/>
          </a:xfrm>
          <a:prstGeom prst="ellipse">
            <a:avLst/>
          </a:prstGeom>
          <a:noFill/>
          <a:ln>
            <a:noFill/>
          </a:ln>
        </p:spPr>
      </p:sp>
      <p:sp>
        <p:nvSpPr>
          <p:cNvPr id="6927" name="Google Shape;6927;p201"/>
          <p:cNvSpPr txBox="1">
            <a:spLocks noGrp="1"/>
          </p:cNvSpPr>
          <p:nvPr>
            <p:ph type="title"/>
          </p:nvPr>
        </p:nvSpPr>
        <p:spPr>
          <a:xfrm>
            <a:off x="566567" y="421200"/>
            <a:ext cx="111640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6928" name="Google Shape;6928;p201"/>
          <p:cNvSpPr txBox="1">
            <a:spLocks noGrp="1"/>
          </p:cNvSpPr>
          <p:nvPr>
            <p:ph type="subTitle" idx="1"/>
          </p:nvPr>
        </p:nvSpPr>
        <p:spPr>
          <a:xfrm>
            <a:off x="570600" y="1008004"/>
            <a:ext cx="11164000" cy="295402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90000"/>
              </a:lnSpc>
              <a:spcBef>
                <a:spcPts val="1067"/>
              </a:spcBef>
              <a:spcAft>
                <a:spcPts val="1067"/>
              </a:spcAft>
              <a:buSzPts val="20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6929" name="Google Shape;6929;p201"/>
          <p:cNvSpPr txBox="1">
            <a:spLocks noGrp="1"/>
          </p:cNvSpPr>
          <p:nvPr>
            <p:ph type="body" idx="3"/>
          </p:nvPr>
        </p:nvSpPr>
        <p:spPr>
          <a:xfrm>
            <a:off x="564367" y="4170633"/>
            <a:ext cx="2374800" cy="226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609585" marR="0" lvl="0" indent="-47412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b="1" i="0" u="none" strike="noStrike" cap="none">
                <a:solidFill>
                  <a:srgbClr val="000000"/>
                </a:solidFill>
              </a:defRPr>
            </a:lvl1pPr>
            <a:lvl2pPr marL="1219170" marR="0" lvl="1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2pPr>
            <a:lvl3pPr marL="1828754" marR="0" lvl="2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3pPr>
            <a:lvl4pPr marL="2438339" marR="0" lvl="3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4pPr>
            <a:lvl5pPr marL="3047924" marR="0" lvl="4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5pPr>
            <a:lvl6pPr marL="3657509" marR="0" lvl="5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6pPr>
            <a:lvl7pPr marL="4267093" marR="0" lvl="6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7pPr>
            <a:lvl8pPr marL="4876678" marR="0" lvl="7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8pPr>
            <a:lvl9pPr marL="5486263" marR="0" lvl="8" indent="-474121" algn="l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930" name="Google Shape;6930;p201"/>
          <p:cNvSpPr txBox="1">
            <a:spLocks noGrp="1"/>
          </p:cNvSpPr>
          <p:nvPr>
            <p:ph type="body" idx="4"/>
          </p:nvPr>
        </p:nvSpPr>
        <p:spPr>
          <a:xfrm>
            <a:off x="3533403" y="4170633"/>
            <a:ext cx="2374800" cy="226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609585" marR="0" lvl="0" indent="-47412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b="1" i="0" u="none" strike="noStrike" cap="none">
                <a:solidFill>
                  <a:srgbClr val="000000"/>
                </a:solidFill>
              </a:defRPr>
            </a:lvl1pPr>
            <a:lvl2pPr marL="1219170" marR="0" lvl="1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2pPr>
            <a:lvl3pPr marL="1828754" marR="0" lvl="2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3pPr>
            <a:lvl4pPr marL="2438339" marR="0" lvl="3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4pPr>
            <a:lvl5pPr marL="3047924" marR="0" lvl="4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5pPr>
            <a:lvl6pPr marL="3657509" marR="0" lvl="5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6pPr>
            <a:lvl7pPr marL="4267093" marR="0" lvl="6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7pPr>
            <a:lvl8pPr marL="4876678" marR="0" lvl="7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8pPr>
            <a:lvl9pPr marL="5486263" marR="0" lvl="8" indent="-474121" algn="l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931" name="Google Shape;6931;p201"/>
          <p:cNvSpPr txBox="1">
            <a:spLocks noGrp="1"/>
          </p:cNvSpPr>
          <p:nvPr>
            <p:ph type="body" idx="5"/>
          </p:nvPr>
        </p:nvSpPr>
        <p:spPr>
          <a:xfrm>
            <a:off x="6395220" y="4170633"/>
            <a:ext cx="2374800" cy="226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609585" marR="0" lvl="0" indent="-47412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b="1" i="0" u="none" strike="noStrike" cap="none">
                <a:solidFill>
                  <a:srgbClr val="000000"/>
                </a:solidFill>
              </a:defRPr>
            </a:lvl1pPr>
            <a:lvl2pPr marL="1219170" marR="0" lvl="1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2pPr>
            <a:lvl3pPr marL="1828754" marR="0" lvl="2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3pPr>
            <a:lvl4pPr marL="2438339" marR="0" lvl="3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4pPr>
            <a:lvl5pPr marL="3047924" marR="0" lvl="4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5pPr>
            <a:lvl6pPr marL="3657509" marR="0" lvl="5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6pPr>
            <a:lvl7pPr marL="4267093" marR="0" lvl="6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7pPr>
            <a:lvl8pPr marL="4876678" marR="0" lvl="7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8pPr>
            <a:lvl9pPr marL="5486263" marR="0" lvl="8" indent="-474121" algn="l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932" name="Google Shape;6932;p201"/>
          <p:cNvSpPr txBox="1">
            <a:spLocks noGrp="1"/>
          </p:cNvSpPr>
          <p:nvPr>
            <p:ph type="body" idx="6"/>
          </p:nvPr>
        </p:nvSpPr>
        <p:spPr>
          <a:xfrm>
            <a:off x="9353697" y="4170633"/>
            <a:ext cx="2374800" cy="226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609585" marR="0" lvl="0" indent="-47412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b="1" i="0" u="none" strike="noStrike" cap="none">
                <a:solidFill>
                  <a:srgbClr val="000000"/>
                </a:solidFill>
              </a:defRPr>
            </a:lvl1pPr>
            <a:lvl2pPr marL="1219170" marR="0" lvl="1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2pPr>
            <a:lvl3pPr marL="1828754" marR="0" lvl="2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3pPr>
            <a:lvl4pPr marL="2438339" marR="0" lvl="3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4pPr>
            <a:lvl5pPr marL="3047924" marR="0" lvl="4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5pPr>
            <a:lvl6pPr marL="3657509" marR="0" lvl="5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6pPr>
            <a:lvl7pPr marL="4267093" marR="0" lvl="6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7pPr>
            <a:lvl8pPr marL="4876678" marR="0" lvl="7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8pPr>
            <a:lvl9pPr marL="5486263" marR="0" lvl="8" indent="-474121" algn="l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933" name="Google Shape;6933;p201"/>
          <p:cNvSpPr>
            <a:spLocks noGrp="1"/>
          </p:cNvSpPr>
          <p:nvPr>
            <p:ph type="pic" idx="7"/>
          </p:nvPr>
        </p:nvSpPr>
        <p:spPr>
          <a:xfrm>
            <a:off x="3352803" y="1775435"/>
            <a:ext cx="2115600" cy="2115600"/>
          </a:xfrm>
          <a:prstGeom prst="ellipse">
            <a:avLst/>
          </a:prstGeom>
          <a:noFill/>
          <a:ln>
            <a:noFill/>
          </a:ln>
        </p:spPr>
      </p:sp>
      <p:sp>
        <p:nvSpPr>
          <p:cNvPr id="6934" name="Google Shape;6934;p201"/>
          <p:cNvSpPr>
            <a:spLocks noGrp="1"/>
          </p:cNvSpPr>
          <p:nvPr>
            <p:ph type="pic" idx="8"/>
          </p:nvPr>
        </p:nvSpPr>
        <p:spPr>
          <a:xfrm>
            <a:off x="6395236" y="1775435"/>
            <a:ext cx="2115600" cy="2115600"/>
          </a:xfrm>
          <a:prstGeom prst="ellipse">
            <a:avLst/>
          </a:prstGeom>
          <a:noFill/>
          <a:ln>
            <a:noFill/>
          </a:ln>
        </p:spPr>
      </p:sp>
      <p:sp>
        <p:nvSpPr>
          <p:cNvPr id="6935" name="Google Shape;6935;p201"/>
          <p:cNvSpPr>
            <a:spLocks noGrp="1"/>
          </p:cNvSpPr>
          <p:nvPr>
            <p:ph type="pic" idx="9"/>
          </p:nvPr>
        </p:nvSpPr>
        <p:spPr>
          <a:xfrm>
            <a:off x="9353703" y="1775435"/>
            <a:ext cx="2115600" cy="2115600"/>
          </a:xfrm>
          <a:prstGeom prst="ellipse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2898712090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s, 4 column" preserve="1">
  <p:cSld name="23: Title, text, photos, 4 column">
    <p:spTree>
      <p:nvGrpSpPr>
        <p:cNvPr id="1" name="Shape 69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7" name="Google Shape;6937;p202"/>
          <p:cNvSpPr txBox="1">
            <a:spLocks noGrp="1"/>
          </p:cNvSpPr>
          <p:nvPr>
            <p:ph type="body" idx="1"/>
          </p:nvPr>
        </p:nvSpPr>
        <p:spPr>
          <a:xfrm>
            <a:off x="1117169" y="1332617"/>
            <a:ext cx="5938800" cy="725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938" name="Google Shape;6938;p202"/>
          <p:cNvSpPr>
            <a:spLocks noGrp="1"/>
          </p:cNvSpPr>
          <p:nvPr>
            <p:ph type="pic" idx="2"/>
          </p:nvPr>
        </p:nvSpPr>
        <p:spPr>
          <a:xfrm>
            <a:off x="1129112" y="2394451"/>
            <a:ext cx="1691200" cy="1691200"/>
          </a:xfrm>
          <a:prstGeom prst="ellipse">
            <a:avLst/>
          </a:prstGeom>
          <a:solidFill>
            <a:srgbClr val="BFBFBF"/>
          </a:solidFill>
          <a:ln>
            <a:noFill/>
          </a:ln>
        </p:spPr>
      </p:sp>
      <p:sp>
        <p:nvSpPr>
          <p:cNvPr id="6939" name="Google Shape;6939;p202"/>
          <p:cNvSpPr>
            <a:spLocks noGrp="1"/>
          </p:cNvSpPr>
          <p:nvPr>
            <p:ph type="pic" idx="3"/>
          </p:nvPr>
        </p:nvSpPr>
        <p:spPr>
          <a:xfrm>
            <a:off x="3988229" y="2394451"/>
            <a:ext cx="1691200" cy="1691200"/>
          </a:xfrm>
          <a:prstGeom prst="ellipse">
            <a:avLst/>
          </a:prstGeom>
          <a:solidFill>
            <a:srgbClr val="BFBFBF"/>
          </a:solidFill>
          <a:ln>
            <a:noFill/>
          </a:ln>
        </p:spPr>
      </p:sp>
      <p:sp>
        <p:nvSpPr>
          <p:cNvPr id="6940" name="Google Shape;6940;p202"/>
          <p:cNvSpPr>
            <a:spLocks noGrp="1"/>
          </p:cNvSpPr>
          <p:nvPr>
            <p:ph type="pic" idx="4"/>
          </p:nvPr>
        </p:nvSpPr>
        <p:spPr>
          <a:xfrm>
            <a:off x="6847348" y="2394451"/>
            <a:ext cx="1691200" cy="1691200"/>
          </a:xfrm>
          <a:prstGeom prst="ellipse">
            <a:avLst/>
          </a:prstGeom>
          <a:solidFill>
            <a:srgbClr val="BFBFBF"/>
          </a:solidFill>
          <a:ln>
            <a:noFill/>
          </a:ln>
        </p:spPr>
      </p:sp>
      <p:sp>
        <p:nvSpPr>
          <p:cNvPr id="6941" name="Google Shape;6941;p202"/>
          <p:cNvSpPr>
            <a:spLocks noGrp="1"/>
          </p:cNvSpPr>
          <p:nvPr>
            <p:ph type="pic" idx="5"/>
          </p:nvPr>
        </p:nvSpPr>
        <p:spPr>
          <a:xfrm>
            <a:off x="9706467" y="2394451"/>
            <a:ext cx="1691200" cy="1691200"/>
          </a:xfrm>
          <a:prstGeom prst="ellipse">
            <a:avLst/>
          </a:prstGeom>
          <a:solidFill>
            <a:srgbClr val="BFBFBF"/>
          </a:solidFill>
          <a:ln>
            <a:noFill/>
          </a:ln>
        </p:spPr>
      </p:sp>
      <p:sp>
        <p:nvSpPr>
          <p:cNvPr id="6942" name="Google Shape;6942;p202"/>
          <p:cNvSpPr txBox="1"/>
          <p:nvPr/>
        </p:nvSpPr>
        <p:spPr>
          <a:xfrm>
            <a:off x="0" y="0"/>
            <a:ext cx="12192000" cy="421200"/>
          </a:xfrm>
          <a:prstGeom prst="rect">
            <a:avLst/>
          </a:prstGeom>
          <a:solidFill>
            <a:schemeClr val="accent1"/>
          </a:solidFill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33" tIns="45700" rIns="91433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67" b="0" i="0" u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43" name="Google Shape;6943;p202"/>
          <p:cNvSpPr txBox="1">
            <a:spLocks noGrp="1"/>
          </p:cNvSpPr>
          <p:nvPr>
            <p:ph type="body" idx="6"/>
          </p:nvPr>
        </p:nvSpPr>
        <p:spPr>
          <a:xfrm>
            <a:off x="1129123" y="4347807"/>
            <a:ext cx="2082800" cy="2089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944" name="Google Shape;6944;p202"/>
          <p:cNvSpPr txBox="1">
            <a:spLocks noGrp="1"/>
          </p:cNvSpPr>
          <p:nvPr>
            <p:ph type="title"/>
          </p:nvPr>
        </p:nvSpPr>
        <p:spPr>
          <a:xfrm>
            <a:off x="1121667" y="820533"/>
            <a:ext cx="10619200" cy="443198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6945" name="Google Shape;6945;p202"/>
          <p:cNvSpPr txBox="1">
            <a:spLocks noGrp="1"/>
          </p:cNvSpPr>
          <p:nvPr>
            <p:ph type="body" idx="7"/>
          </p:nvPr>
        </p:nvSpPr>
        <p:spPr>
          <a:xfrm>
            <a:off x="3988229" y="4347807"/>
            <a:ext cx="2082800" cy="2089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946" name="Google Shape;6946;p202"/>
          <p:cNvSpPr txBox="1">
            <a:spLocks noGrp="1"/>
          </p:cNvSpPr>
          <p:nvPr>
            <p:ph type="body" idx="8"/>
          </p:nvPr>
        </p:nvSpPr>
        <p:spPr>
          <a:xfrm>
            <a:off x="6847348" y="4347807"/>
            <a:ext cx="2082800" cy="2089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947" name="Google Shape;6947;p202"/>
          <p:cNvSpPr txBox="1">
            <a:spLocks noGrp="1"/>
          </p:cNvSpPr>
          <p:nvPr>
            <p:ph type="body" idx="9"/>
          </p:nvPr>
        </p:nvSpPr>
        <p:spPr>
          <a:xfrm>
            <a:off x="9706435" y="4347807"/>
            <a:ext cx="2082800" cy="2089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876161203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s, 3 column" preserve="1">
  <p:cSld name="23: Title, text, photos, 3 column">
    <p:spTree>
      <p:nvGrpSpPr>
        <p:cNvPr id="1" name="Shape 6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49" name="Google Shape;6949;p203"/>
          <p:cNvSpPr txBox="1">
            <a:spLocks noGrp="1"/>
          </p:cNvSpPr>
          <p:nvPr>
            <p:ph type="title"/>
          </p:nvPr>
        </p:nvSpPr>
        <p:spPr>
          <a:xfrm>
            <a:off x="559667" y="420433"/>
            <a:ext cx="54752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6950" name="Google Shape;6950;p203"/>
          <p:cNvSpPr>
            <a:spLocks noGrp="1"/>
          </p:cNvSpPr>
          <p:nvPr>
            <p:ph type="pic" idx="2"/>
          </p:nvPr>
        </p:nvSpPr>
        <p:spPr>
          <a:xfrm>
            <a:off x="3352800" y="2484425"/>
            <a:ext cx="1828800" cy="1828800"/>
          </a:xfrm>
          <a:prstGeom prst="ellipse">
            <a:avLst/>
          </a:prstGeom>
          <a:noFill/>
          <a:ln>
            <a:noFill/>
          </a:ln>
        </p:spPr>
      </p:sp>
      <p:sp>
        <p:nvSpPr>
          <p:cNvPr id="6951" name="Google Shape;6951;p203"/>
          <p:cNvSpPr>
            <a:spLocks noGrp="1"/>
          </p:cNvSpPr>
          <p:nvPr>
            <p:ph type="pic" idx="3"/>
          </p:nvPr>
        </p:nvSpPr>
        <p:spPr>
          <a:xfrm>
            <a:off x="6160700" y="2484425"/>
            <a:ext cx="1828800" cy="1828800"/>
          </a:xfrm>
          <a:prstGeom prst="ellipse">
            <a:avLst/>
          </a:prstGeom>
          <a:noFill/>
          <a:ln>
            <a:noFill/>
          </a:ln>
        </p:spPr>
      </p:sp>
      <p:sp>
        <p:nvSpPr>
          <p:cNvPr id="6952" name="Google Shape;6952;p203"/>
          <p:cNvSpPr>
            <a:spLocks noGrp="1"/>
          </p:cNvSpPr>
          <p:nvPr>
            <p:ph type="pic" idx="4"/>
          </p:nvPr>
        </p:nvSpPr>
        <p:spPr>
          <a:xfrm>
            <a:off x="8968600" y="2484425"/>
            <a:ext cx="1828800" cy="1828800"/>
          </a:xfrm>
          <a:prstGeom prst="ellipse">
            <a:avLst/>
          </a:prstGeom>
          <a:noFill/>
          <a:ln>
            <a:noFill/>
          </a:ln>
        </p:spPr>
      </p:sp>
      <p:sp>
        <p:nvSpPr>
          <p:cNvPr id="6953" name="Google Shape;6953;p203"/>
          <p:cNvSpPr txBox="1">
            <a:spLocks noGrp="1"/>
          </p:cNvSpPr>
          <p:nvPr>
            <p:ph type="body" idx="1"/>
          </p:nvPr>
        </p:nvSpPr>
        <p:spPr>
          <a:xfrm>
            <a:off x="3352800" y="4565141"/>
            <a:ext cx="1828800" cy="1872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 b="1">
                <a:highlight>
                  <a:schemeClr val="accent1"/>
                </a:highlight>
              </a:defRPr>
            </a:lvl1pPr>
            <a:lvl2pPr marL="1219170" lvl="1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954" name="Google Shape;6954;p203"/>
          <p:cNvSpPr txBox="1">
            <a:spLocks noGrp="1"/>
          </p:cNvSpPr>
          <p:nvPr>
            <p:ph type="body" idx="5"/>
          </p:nvPr>
        </p:nvSpPr>
        <p:spPr>
          <a:xfrm>
            <a:off x="6160700" y="4565141"/>
            <a:ext cx="1828800" cy="1872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 b="1">
                <a:highlight>
                  <a:schemeClr val="accent1"/>
                </a:highlight>
              </a:defRPr>
            </a:lvl1pPr>
            <a:lvl2pPr marL="1219170" lvl="1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955" name="Google Shape;6955;p203"/>
          <p:cNvSpPr txBox="1">
            <a:spLocks noGrp="1"/>
          </p:cNvSpPr>
          <p:nvPr>
            <p:ph type="body" idx="6"/>
          </p:nvPr>
        </p:nvSpPr>
        <p:spPr>
          <a:xfrm>
            <a:off x="8968600" y="4565141"/>
            <a:ext cx="1828800" cy="1872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 b="1">
                <a:highlight>
                  <a:schemeClr val="accent1"/>
                </a:highlight>
              </a:defRPr>
            </a:lvl1pPr>
            <a:lvl2pPr marL="1219170" lvl="1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23332148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photo background">
  <p:cSld name="23: Section intro — photo background">
    <p:spTree>
      <p:nvGrpSpPr>
        <p:cNvPr id="1" name="Shape 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" name="Google Shape;118;p33"/>
          <p:cNvSpPr>
            <a:spLocks noGrp="1"/>
          </p:cNvSpPr>
          <p:nvPr>
            <p:ph type="pic" idx="2"/>
          </p:nvPr>
        </p:nvSpPr>
        <p:spPr>
          <a:xfrm>
            <a:off x="133" y="-12300"/>
            <a:ext cx="12192000" cy="6858000"/>
          </a:xfrm>
          <a:prstGeom prst="rect">
            <a:avLst/>
          </a:prstGeom>
          <a:noFill/>
          <a:ln>
            <a:noFill/>
          </a:ln>
        </p:spPr>
      </p:sp>
      <p:sp>
        <p:nvSpPr>
          <p:cNvPr id="119" name="Google Shape;119;p33"/>
          <p:cNvSpPr txBox="1">
            <a:spLocks noGrp="1"/>
          </p:cNvSpPr>
          <p:nvPr>
            <p:ph type="title"/>
          </p:nvPr>
        </p:nvSpPr>
        <p:spPr>
          <a:xfrm>
            <a:off x="560833" y="4244102"/>
            <a:ext cx="11180000" cy="812595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0" tIns="0" rIns="0" bIns="0" anchor="ctr" anchorCtr="0">
            <a:sp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5867"/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3pPr>
            <a:lvl4pPr lvl="3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4pPr>
            <a:lvl5pPr lvl="4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5pPr>
            <a:lvl6pPr lvl="5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6pPr>
            <a:lvl7pPr lvl="6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7pPr>
            <a:lvl8pPr lvl="7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8pPr>
            <a:lvl9pPr lvl="8" rtl="0">
              <a:lnSpc>
                <a:spcPct val="90000"/>
              </a:lnSpc>
              <a:spcBef>
                <a:spcPts val="1067"/>
              </a:spcBef>
              <a:spcAft>
                <a:spcPts val="1067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21610644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s, 4 column 1" preserve="1">
  <p:cSld name="23: Title, text, photos, 4 column 1">
    <p:spTree>
      <p:nvGrpSpPr>
        <p:cNvPr id="1" name="Shape 69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57" name="Google Shape;6957;p204"/>
          <p:cNvSpPr txBox="1">
            <a:spLocks noGrp="1"/>
          </p:cNvSpPr>
          <p:nvPr>
            <p:ph type="title"/>
          </p:nvPr>
        </p:nvSpPr>
        <p:spPr>
          <a:xfrm>
            <a:off x="559667" y="420433"/>
            <a:ext cx="5536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6958" name="Google Shape;6958;p204"/>
          <p:cNvSpPr>
            <a:spLocks noGrp="1"/>
          </p:cNvSpPr>
          <p:nvPr>
            <p:ph type="pic" idx="2"/>
          </p:nvPr>
        </p:nvSpPr>
        <p:spPr>
          <a:xfrm>
            <a:off x="559667" y="2512209"/>
            <a:ext cx="1828800" cy="1828800"/>
          </a:xfrm>
          <a:prstGeom prst="ellipse">
            <a:avLst/>
          </a:prstGeom>
          <a:noFill/>
          <a:ln>
            <a:noFill/>
          </a:ln>
        </p:spPr>
      </p:sp>
      <p:sp>
        <p:nvSpPr>
          <p:cNvPr id="6959" name="Google Shape;6959;p204"/>
          <p:cNvSpPr>
            <a:spLocks noGrp="1"/>
          </p:cNvSpPr>
          <p:nvPr>
            <p:ph type="pic" idx="3"/>
          </p:nvPr>
        </p:nvSpPr>
        <p:spPr>
          <a:xfrm>
            <a:off x="3352800" y="2512209"/>
            <a:ext cx="1828800" cy="1828800"/>
          </a:xfrm>
          <a:prstGeom prst="ellipse">
            <a:avLst/>
          </a:prstGeom>
          <a:noFill/>
          <a:ln>
            <a:noFill/>
          </a:ln>
        </p:spPr>
      </p:sp>
      <p:sp>
        <p:nvSpPr>
          <p:cNvPr id="6960" name="Google Shape;6960;p204"/>
          <p:cNvSpPr>
            <a:spLocks noGrp="1"/>
          </p:cNvSpPr>
          <p:nvPr>
            <p:ph type="pic" idx="4"/>
          </p:nvPr>
        </p:nvSpPr>
        <p:spPr>
          <a:xfrm>
            <a:off x="6160700" y="2512209"/>
            <a:ext cx="1828800" cy="1828800"/>
          </a:xfrm>
          <a:prstGeom prst="ellipse">
            <a:avLst/>
          </a:prstGeom>
          <a:noFill/>
          <a:ln>
            <a:noFill/>
          </a:ln>
        </p:spPr>
      </p:sp>
      <p:sp>
        <p:nvSpPr>
          <p:cNvPr id="6961" name="Google Shape;6961;p204"/>
          <p:cNvSpPr>
            <a:spLocks noGrp="1"/>
          </p:cNvSpPr>
          <p:nvPr>
            <p:ph type="pic" idx="5"/>
          </p:nvPr>
        </p:nvSpPr>
        <p:spPr>
          <a:xfrm>
            <a:off x="8968600" y="2512209"/>
            <a:ext cx="1828800" cy="1828800"/>
          </a:xfrm>
          <a:prstGeom prst="ellipse">
            <a:avLst/>
          </a:prstGeom>
          <a:noFill/>
          <a:ln>
            <a:noFill/>
          </a:ln>
        </p:spPr>
      </p:sp>
      <p:sp>
        <p:nvSpPr>
          <p:cNvPr id="6962" name="Google Shape;6962;p204"/>
          <p:cNvSpPr txBox="1">
            <a:spLocks noGrp="1"/>
          </p:cNvSpPr>
          <p:nvPr>
            <p:ph type="body" idx="1"/>
          </p:nvPr>
        </p:nvSpPr>
        <p:spPr>
          <a:xfrm>
            <a:off x="560833" y="4605233"/>
            <a:ext cx="1828800" cy="1828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 b="1">
                <a:highlight>
                  <a:schemeClr val="accent1"/>
                </a:highlight>
              </a:defRPr>
            </a:lvl1pPr>
            <a:lvl2pPr marL="1219170" lvl="1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963" name="Google Shape;6963;p204"/>
          <p:cNvSpPr txBox="1">
            <a:spLocks noGrp="1"/>
          </p:cNvSpPr>
          <p:nvPr>
            <p:ph type="body" idx="6"/>
          </p:nvPr>
        </p:nvSpPr>
        <p:spPr>
          <a:xfrm>
            <a:off x="3368733" y="4605233"/>
            <a:ext cx="1828800" cy="1828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 b="1">
                <a:highlight>
                  <a:schemeClr val="accent1"/>
                </a:highlight>
              </a:defRPr>
            </a:lvl1pPr>
            <a:lvl2pPr marL="1219170" lvl="1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964" name="Google Shape;6964;p204"/>
          <p:cNvSpPr txBox="1">
            <a:spLocks noGrp="1"/>
          </p:cNvSpPr>
          <p:nvPr>
            <p:ph type="body" idx="7"/>
          </p:nvPr>
        </p:nvSpPr>
        <p:spPr>
          <a:xfrm>
            <a:off x="6156967" y="4605233"/>
            <a:ext cx="1828800" cy="1828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 b="1">
                <a:highlight>
                  <a:schemeClr val="accent1"/>
                </a:highlight>
              </a:defRPr>
            </a:lvl1pPr>
            <a:lvl2pPr marL="1219170" lvl="1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965" name="Google Shape;6965;p204"/>
          <p:cNvSpPr txBox="1">
            <a:spLocks noGrp="1"/>
          </p:cNvSpPr>
          <p:nvPr>
            <p:ph type="body" idx="8"/>
          </p:nvPr>
        </p:nvSpPr>
        <p:spPr>
          <a:xfrm>
            <a:off x="8964867" y="4605233"/>
            <a:ext cx="1828800" cy="1828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 b="1">
                <a:highlight>
                  <a:schemeClr val="accent1"/>
                </a:highlight>
              </a:defRPr>
            </a:lvl1pPr>
            <a:lvl2pPr marL="1219170" lvl="1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909713391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s, 3 column" preserve="1">
  <p:cSld name="1_23: Title, text, photos, 3 column">
    <p:spTree>
      <p:nvGrpSpPr>
        <p:cNvPr id="1" name="Shape 69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7" name="Google Shape;6967;p205"/>
          <p:cNvSpPr txBox="1">
            <a:spLocks noGrp="1"/>
          </p:cNvSpPr>
          <p:nvPr>
            <p:ph type="title"/>
          </p:nvPr>
        </p:nvSpPr>
        <p:spPr>
          <a:xfrm>
            <a:off x="559667" y="420433"/>
            <a:ext cx="32252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6968" name="Google Shape;6968;p205"/>
          <p:cNvSpPr>
            <a:spLocks noGrp="1"/>
          </p:cNvSpPr>
          <p:nvPr>
            <p:ph type="pic" idx="2"/>
          </p:nvPr>
        </p:nvSpPr>
        <p:spPr>
          <a:xfrm>
            <a:off x="4474467" y="1184103"/>
            <a:ext cx="3502800" cy="4004400"/>
          </a:xfrm>
          <a:prstGeom prst="rect">
            <a:avLst/>
          </a:prstGeom>
          <a:noFill/>
          <a:ln>
            <a:noFill/>
          </a:ln>
        </p:spPr>
      </p:sp>
      <p:sp>
        <p:nvSpPr>
          <p:cNvPr id="6969" name="Google Shape;6969;p205"/>
          <p:cNvSpPr>
            <a:spLocks noGrp="1"/>
          </p:cNvSpPr>
          <p:nvPr>
            <p:ph type="pic" idx="3"/>
          </p:nvPr>
        </p:nvSpPr>
        <p:spPr>
          <a:xfrm>
            <a:off x="8238233" y="1184032"/>
            <a:ext cx="3502800" cy="4004400"/>
          </a:xfrm>
          <a:prstGeom prst="rect">
            <a:avLst/>
          </a:prstGeom>
          <a:noFill/>
          <a:ln>
            <a:noFill/>
          </a:ln>
        </p:spPr>
      </p:sp>
      <p:sp>
        <p:nvSpPr>
          <p:cNvPr id="6970" name="Google Shape;6970;p205"/>
          <p:cNvSpPr txBox="1">
            <a:spLocks noGrp="1"/>
          </p:cNvSpPr>
          <p:nvPr>
            <p:ph type="body" idx="1"/>
          </p:nvPr>
        </p:nvSpPr>
        <p:spPr>
          <a:xfrm>
            <a:off x="4474400" y="5400900"/>
            <a:ext cx="3502800" cy="1039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 b="1"/>
            </a:lvl1pPr>
            <a:lvl2pPr marL="1219170" lvl="1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2pPr>
            <a:lvl3pPr marL="1828754" lvl="2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3pPr>
            <a:lvl4pPr marL="2438339" lvl="3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4pPr>
            <a:lvl5pPr marL="3047924" lvl="4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5pPr>
            <a:lvl6pPr marL="3657509" lvl="5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6pPr>
            <a:lvl7pPr marL="4267093" lvl="6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7pPr>
            <a:lvl8pPr marL="4876678" lvl="7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8pPr>
            <a:lvl9pPr marL="5486263" lvl="8" indent="-406390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971" name="Google Shape;6971;p205"/>
          <p:cNvSpPr txBox="1">
            <a:spLocks noGrp="1"/>
          </p:cNvSpPr>
          <p:nvPr>
            <p:ph type="body" idx="4"/>
          </p:nvPr>
        </p:nvSpPr>
        <p:spPr>
          <a:xfrm>
            <a:off x="8277877" y="5400900"/>
            <a:ext cx="3463200" cy="1039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 b="1"/>
            </a:lvl1pPr>
            <a:lvl2pPr marL="1219170" lvl="1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2pPr>
            <a:lvl3pPr marL="1828754" lvl="2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3pPr>
            <a:lvl4pPr marL="2438339" lvl="3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4pPr>
            <a:lvl5pPr marL="3047924" lvl="4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5pPr>
            <a:lvl6pPr marL="3657509" lvl="5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6pPr>
            <a:lvl7pPr marL="4267093" lvl="6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7pPr>
            <a:lvl8pPr marL="4876678" lvl="7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8pPr>
            <a:lvl9pPr marL="5486263" lvl="8" indent="-406390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883151995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with subtitle, photos, 4 column" preserve="1">
  <p:cSld name="1_23: Title, text, with subtitle, photos, 4 column">
    <p:spTree>
      <p:nvGrpSpPr>
        <p:cNvPr id="1" name="Shape 69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73" name="Google Shape;6973;p206"/>
          <p:cNvSpPr txBox="1">
            <a:spLocks noGrp="1"/>
          </p:cNvSpPr>
          <p:nvPr>
            <p:ph type="title"/>
          </p:nvPr>
        </p:nvSpPr>
        <p:spPr>
          <a:xfrm>
            <a:off x="559667" y="420433"/>
            <a:ext cx="32252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6974" name="Google Shape;6974;p206"/>
          <p:cNvSpPr>
            <a:spLocks noGrp="1"/>
          </p:cNvSpPr>
          <p:nvPr>
            <p:ph type="pic" idx="2"/>
          </p:nvPr>
        </p:nvSpPr>
        <p:spPr>
          <a:xfrm>
            <a:off x="4474467" y="1187201"/>
            <a:ext cx="2307600" cy="3141200"/>
          </a:xfrm>
          <a:prstGeom prst="rect">
            <a:avLst/>
          </a:prstGeom>
          <a:noFill/>
          <a:ln>
            <a:noFill/>
          </a:ln>
        </p:spPr>
      </p:sp>
      <p:sp>
        <p:nvSpPr>
          <p:cNvPr id="6975" name="Google Shape;6975;p206"/>
          <p:cNvSpPr>
            <a:spLocks noGrp="1"/>
          </p:cNvSpPr>
          <p:nvPr>
            <p:ph type="pic" idx="3"/>
          </p:nvPr>
        </p:nvSpPr>
        <p:spPr>
          <a:xfrm>
            <a:off x="6953940" y="1187147"/>
            <a:ext cx="2307600" cy="3141200"/>
          </a:xfrm>
          <a:prstGeom prst="rect">
            <a:avLst/>
          </a:prstGeom>
          <a:noFill/>
          <a:ln>
            <a:noFill/>
          </a:ln>
        </p:spPr>
      </p:sp>
      <p:sp>
        <p:nvSpPr>
          <p:cNvPr id="6976" name="Google Shape;6976;p206"/>
          <p:cNvSpPr>
            <a:spLocks noGrp="1"/>
          </p:cNvSpPr>
          <p:nvPr>
            <p:ph type="pic" idx="4"/>
          </p:nvPr>
        </p:nvSpPr>
        <p:spPr>
          <a:xfrm>
            <a:off x="9433431" y="1187183"/>
            <a:ext cx="2307600" cy="3141200"/>
          </a:xfrm>
          <a:prstGeom prst="rect">
            <a:avLst/>
          </a:prstGeom>
          <a:noFill/>
          <a:ln>
            <a:noFill/>
          </a:ln>
        </p:spPr>
      </p:sp>
      <p:sp>
        <p:nvSpPr>
          <p:cNvPr id="6977" name="Google Shape;6977;p206"/>
          <p:cNvSpPr txBox="1">
            <a:spLocks noGrp="1"/>
          </p:cNvSpPr>
          <p:nvPr>
            <p:ph type="body" idx="1"/>
          </p:nvPr>
        </p:nvSpPr>
        <p:spPr>
          <a:xfrm>
            <a:off x="4474400" y="4651236"/>
            <a:ext cx="2307600" cy="1786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 b="1"/>
            </a:lvl1pPr>
            <a:lvl2pPr marL="1219170" lvl="1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2pPr>
            <a:lvl3pPr marL="1828754" lvl="2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3pPr>
            <a:lvl4pPr marL="2438339" lvl="3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4pPr>
            <a:lvl5pPr marL="3047924" lvl="4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5pPr>
            <a:lvl6pPr marL="3657509" lvl="5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6pPr>
            <a:lvl7pPr marL="4267093" lvl="6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7pPr>
            <a:lvl8pPr marL="4876678" lvl="7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8pPr>
            <a:lvl9pPr marL="5486263" lvl="8" indent="-406390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978" name="Google Shape;6978;p206"/>
          <p:cNvSpPr txBox="1">
            <a:spLocks noGrp="1"/>
          </p:cNvSpPr>
          <p:nvPr>
            <p:ph type="body" idx="5"/>
          </p:nvPr>
        </p:nvSpPr>
        <p:spPr>
          <a:xfrm>
            <a:off x="7008767" y="4651236"/>
            <a:ext cx="2307600" cy="1786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 b="1"/>
            </a:lvl1pPr>
            <a:lvl2pPr marL="1219170" lvl="1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2pPr>
            <a:lvl3pPr marL="1828754" lvl="2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3pPr>
            <a:lvl4pPr marL="2438339" lvl="3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4pPr>
            <a:lvl5pPr marL="3047924" lvl="4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5pPr>
            <a:lvl6pPr marL="3657509" lvl="5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6pPr>
            <a:lvl7pPr marL="4267093" lvl="6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7pPr>
            <a:lvl8pPr marL="4876678" lvl="7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8pPr>
            <a:lvl9pPr marL="5486263" lvl="8" indent="-406390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979" name="Google Shape;6979;p206"/>
          <p:cNvSpPr txBox="1">
            <a:spLocks noGrp="1"/>
          </p:cNvSpPr>
          <p:nvPr>
            <p:ph type="body" idx="6"/>
          </p:nvPr>
        </p:nvSpPr>
        <p:spPr>
          <a:xfrm>
            <a:off x="9465433" y="4651236"/>
            <a:ext cx="2307600" cy="1786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 b="1"/>
            </a:lvl1pPr>
            <a:lvl2pPr marL="1219170" lvl="1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2pPr>
            <a:lvl3pPr marL="1828754" lvl="2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3pPr>
            <a:lvl4pPr marL="2438339" lvl="3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4pPr>
            <a:lvl5pPr marL="3047924" lvl="4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5pPr>
            <a:lvl6pPr marL="3657509" lvl="5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6pPr>
            <a:lvl7pPr marL="4267093" lvl="6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7pPr>
            <a:lvl8pPr marL="4876678" lvl="7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8pPr>
            <a:lvl9pPr marL="5486263" lvl="8" indent="-406390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980" name="Google Shape;6980;p206"/>
          <p:cNvSpPr txBox="1">
            <a:spLocks noGrp="1"/>
          </p:cNvSpPr>
          <p:nvPr>
            <p:ph type="subTitle" idx="7"/>
          </p:nvPr>
        </p:nvSpPr>
        <p:spPr>
          <a:xfrm>
            <a:off x="560833" y="1187200"/>
            <a:ext cx="3225200" cy="2238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2pPr>
            <a:lvl3pPr lvl="2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3pPr>
            <a:lvl4pPr lvl="3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4pPr>
            <a:lvl5pPr lvl="4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5pPr>
            <a:lvl6pPr lvl="5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6pPr>
            <a:lvl7pPr lvl="6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7pPr>
            <a:lvl8pPr lvl="7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8pPr>
            <a:lvl9pPr lvl="8" rtl="0">
              <a:spcBef>
                <a:spcPts val="1067"/>
              </a:spcBef>
              <a:spcAft>
                <a:spcPts val="1067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105866148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with subtitle, photos, 5 column" preserve="1">
  <p:cSld name="23: Title, text, with subtitle, photos, 5 column">
    <p:spTree>
      <p:nvGrpSpPr>
        <p:cNvPr id="1" name="Shape 69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82" name="Google Shape;6982;p207"/>
          <p:cNvSpPr txBox="1">
            <a:spLocks noGrp="1"/>
          </p:cNvSpPr>
          <p:nvPr>
            <p:ph type="title"/>
          </p:nvPr>
        </p:nvSpPr>
        <p:spPr>
          <a:xfrm>
            <a:off x="559667" y="420433"/>
            <a:ext cx="32252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6983" name="Google Shape;6983;p207"/>
          <p:cNvSpPr>
            <a:spLocks noGrp="1"/>
          </p:cNvSpPr>
          <p:nvPr>
            <p:ph type="pic" idx="2"/>
          </p:nvPr>
        </p:nvSpPr>
        <p:spPr>
          <a:xfrm>
            <a:off x="4474467" y="1193913"/>
            <a:ext cx="1720400" cy="2222000"/>
          </a:xfrm>
          <a:prstGeom prst="rect">
            <a:avLst/>
          </a:prstGeom>
          <a:noFill/>
          <a:ln>
            <a:noFill/>
          </a:ln>
        </p:spPr>
      </p:sp>
      <p:sp>
        <p:nvSpPr>
          <p:cNvPr id="6984" name="Google Shape;6984;p207"/>
          <p:cNvSpPr>
            <a:spLocks noGrp="1"/>
          </p:cNvSpPr>
          <p:nvPr>
            <p:ph type="pic" idx="3"/>
          </p:nvPr>
        </p:nvSpPr>
        <p:spPr>
          <a:xfrm>
            <a:off x="6329501" y="1193913"/>
            <a:ext cx="1720400" cy="2222000"/>
          </a:xfrm>
          <a:prstGeom prst="rect">
            <a:avLst/>
          </a:prstGeom>
          <a:noFill/>
          <a:ln>
            <a:noFill/>
          </a:ln>
        </p:spPr>
      </p:sp>
      <p:sp>
        <p:nvSpPr>
          <p:cNvPr id="6985" name="Google Shape;6985;p207"/>
          <p:cNvSpPr>
            <a:spLocks noGrp="1"/>
          </p:cNvSpPr>
          <p:nvPr>
            <p:ph type="pic" idx="4"/>
          </p:nvPr>
        </p:nvSpPr>
        <p:spPr>
          <a:xfrm>
            <a:off x="8175069" y="1193913"/>
            <a:ext cx="1720400" cy="2222000"/>
          </a:xfrm>
          <a:prstGeom prst="rect">
            <a:avLst/>
          </a:prstGeom>
          <a:noFill/>
          <a:ln>
            <a:noFill/>
          </a:ln>
        </p:spPr>
      </p:sp>
      <p:sp>
        <p:nvSpPr>
          <p:cNvPr id="6986" name="Google Shape;6986;p207"/>
          <p:cNvSpPr>
            <a:spLocks noGrp="1"/>
          </p:cNvSpPr>
          <p:nvPr>
            <p:ph type="pic" idx="5"/>
          </p:nvPr>
        </p:nvSpPr>
        <p:spPr>
          <a:xfrm>
            <a:off x="10020639" y="1193913"/>
            <a:ext cx="1720400" cy="2222000"/>
          </a:xfrm>
          <a:prstGeom prst="rect">
            <a:avLst/>
          </a:prstGeom>
          <a:noFill/>
          <a:ln>
            <a:noFill/>
          </a:ln>
        </p:spPr>
      </p:sp>
      <p:sp>
        <p:nvSpPr>
          <p:cNvPr id="6987" name="Google Shape;6987;p207"/>
          <p:cNvSpPr txBox="1">
            <a:spLocks noGrp="1"/>
          </p:cNvSpPr>
          <p:nvPr>
            <p:ph type="subTitle" idx="1"/>
          </p:nvPr>
        </p:nvSpPr>
        <p:spPr>
          <a:xfrm>
            <a:off x="560833" y="1204067"/>
            <a:ext cx="3225200" cy="222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2pPr>
            <a:lvl3pPr lvl="2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3pPr>
            <a:lvl4pPr lvl="3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4pPr>
            <a:lvl5pPr lvl="4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5pPr>
            <a:lvl6pPr lvl="5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6pPr>
            <a:lvl7pPr lvl="6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7pPr>
            <a:lvl8pPr lvl="7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8pPr>
            <a:lvl9pPr lvl="8" rtl="0">
              <a:spcBef>
                <a:spcPts val="1067"/>
              </a:spcBef>
              <a:spcAft>
                <a:spcPts val="1067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6988" name="Google Shape;6988;p207"/>
          <p:cNvSpPr txBox="1">
            <a:spLocks noGrp="1"/>
          </p:cNvSpPr>
          <p:nvPr>
            <p:ph type="body" idx="6"/>
          </p:nvPr>
        </p:nvSpPr>
        <p:spPr>
          <a:xfrm>
            <a:off x="4474467" y="3682500"/>
            <a:ext cx="1704000" cy="2754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 b="1"/>
            </a:lvl1pPr>
            <a:lvl2pPr marL="1219170" lvl="1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2pPr>
            <a:lvl3pPr marL="1828754" lvl="2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3pPr>
            <a:lvl4pPr marL="2438339" lvl="3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4pPr>
            <a:lvl5pPr marL="3047924" lvl="4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5pPr>
            <a:lvl6pPr marL="3657509" lvl="5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6pPr>
            <a:lvl7pPr marL="4267093" lvl="6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7pPr>
            <a:lvl8pPr marL="4876678" lvl="7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8pPr>
            <a:lvl9pPr marL="5486263" lvl="8" indent="-406390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989" name="Google Shape;6989;p207"/>
          <p:cNvSpPr txBox="1">
            <a:spLocks noGrp="1"/>
          </p:cNvSpPr>
          <p:nvPr>
            <p:ph type="body" idx="7"/>
          </p:nvPr>
        </p:nvSpPr>
        <p:spPr>
          <a:xfrm>
            <a:off x="6345905" y="3682500"/>
            <a:ext cx="1704000" cy="2754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 b="1"/>
            </a:lvl1pPr>
            <a:lvl2pPr marL="1219170" lvl="1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2pPr>
            <a:lvl3pPr marL="1828754" lvl="2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3pPr>
            <a:lvl4pPr marL="2438339" lvl="3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4pPr>
            <a:lvl5pPr marL="3047924" lvl="4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5pPr>
            <a:lvl6pPr marL="3657509" lvl="5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6pPr>
            <a:lvl7pPr marL="4267093" lvl="6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7pPr>
            <a:lvl8pPr marL="4876678" lvl="7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8pPr>
            <a:lvl9pPr marL="5486263" lvl="8" indent="-406390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990" name="Google Shape;6990;p207"/>
          <p:cNvSpPr txBox="1">
            <a:spLocks noGrp="1"/>
          </p:cNvSpPr>
          <p:nvPr>
            <p:ph type="body" idx="8"/>
          </p:nvPr>
        </p:nvSpPr>
        <p:spPr>
          <a:xfrm>
            <a:off x="8175061" y="3682500"/>
            <a:ext cx="1704000" cy="2754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 b="1"/>
            </a:lvl1pPr>
            <a:lvl2pPr marL="1219170" lvl="1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2pPr>
            <a:lvl3pPr marL="1828754" lvl="2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3pPr>
            <a:lvl4pPr marL="2438339" lvl="3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4pPr>
            <a:lvl5pPr marL="3047924" lvl="4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5pPr>
            <a:lvl6pPr marL="3657509" lvl="5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6pPr>
            <a:lvl7pPr marL="4267093" lvl="6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7pPr>
            <a:lvl8pPr marL="4876678" lvl="7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8pPr>
            <a:lvl9pPr marL="5486263" lvl="8" indent="-406390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991" name="Google Shape;6991;p207"/>
          <p:cNvSpPr txBox="1">
            <a:spLocks noGrp="1"/>
          </p:cNvSpPr>
          <p:nvPr>
            <p:ph type="body" idx="9"/>
          </p:nvPr>
        </p:nvSpPr>
        <p:spPr>
          <a:xfrm>
            <a:off x="10046500" y="3682500"/>
            <a:ext cx="1704000" cy="2754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 b="1"/>
            </a:lvl1pPr>
            <a:lvl2pPr marL="1219170" lvl="1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2pPr>
            <a:lvl3pPr marL="1828754" lvl="2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3pPr>
            <a:lvl4pPr marL="2438339" lvl="3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4pPr>
            <a:lvl5pPr marL="3047924" lvl="4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5pPr>
            <a:lvl6pPr marL="3657509" lvl="5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6pPr>
            <a:lvl7pPr marL="4267093" lvl="6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7pPr>
            <a:lvl8pPr marL="4876678" lvl="7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8pPr>
            <a:lvl9pPr marL="5486263" lvl="8" indent="-406390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949575412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with subtitle, room for icons, four column — black" preserve="1">
  <p:cSld name="23: Title, text, with subtitle, room for icons, four column — black">
    <p:spTree>
      <p:nvGrpSpPr>
        <p:cNvPr id="1" name="Shape 69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93" name="Google Shape;6993;p208"/>
          <p:cNvSpPr/>
          <p:nvPr/>
        </p:nvSpPr>
        <p:spPr>
          <a:xfrm>
            <a:off x="67" y="0"/>
            <a:ext cx="12192000" cy="2425600"/>
          </a:xfrm>
          <a:prstGeom prst="rect">
            <a:avLst/>
          </a:prstGeom>
          <a:solidFill>
            <a:srgbClr val="191919"/>
          </a:solidFill>
          <a:ln w="9525" cap="flat" cmpd="sng">
            <a:solidFill>
              <a:srgbClr val="19191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94" name="Google Shape;6994;p208"/>
          <p:cNvSpPr txBox="1">
            <a:spLocks noGrp="1"/>
          </p:cNvSpPr>
          <p:nvPr>
            <p:ph type="title"/>
          </p:nvPr>
        </p:nvSpPr>
        <p:spPr>
          <a:xfrm>
            <a:off x="566567" y="421200"/>
            <a:ext cx="111640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6995" name="Google Shape;6995;p208"/>
          <p:cNvSpPr txBox="1">
            <a:spLocks noGrp="1"/>
          </p:cNvSpPr>
          <p:nvPr>
            <p:ph type="subTitle" idx="1"/>
          </p:nvPr>
        </p:nvSpPr>
        <p:spPr>
          <a:xfrm>
            <a:off x="570600" y="1008004"/>
            <a:ext cx="11164000" cy="295402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90000"/>
              </a:lnSpc>
              <a:spcBef>
                <a:spcPts val="1067"/>
              </a:spcBef>
              <a:spcAft>
                <a:spcPts val="1067"/>
              </a:spcAft>
              <a:buSzPts val="20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6996" name="Google Shape;6996;p208"/>
          <p:cNvSpPr txBox="1">
            <a:spLocks noGrp="1"/>
          </p:cNvSpPr>
          <p:nvPr>
            <p:ph type="body" idx="2"/>
          </p:nvPr>
        </p:nvSpPr>
        <p:spPr>
          <a:xfrm>
            <a:off x="564367" y="3435767"/>
            <a:ext cx="2374800" cy="30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609585" marR="0" lvl="0" indent="-44025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b="1" i="0" u="none" strike="noStrike" cap="none">
                <a:solidFill>
                  <a:srgbClr val="000000"/>
                </a:solidFill>
              </a:defRPr>
            </a:lvl1pPr>
            <a:lvl2pPr marL="1219170" marR="0" lvl="1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2pPr>
            <a:lvl3pPr marL="1828754" marR="0" lvl="2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3pPr>
            <a:lvl4pPr marL="2438339" marR="0" lvl="3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4pPr>
            <a:lvl5pPr marL="3047924" marR="0" lvl="4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5pPr>
            <a:lvl6pPr marL="3657509" marR="0" lvl="5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6pPr>
            <a:lvl7pPr marL="4267093" marR="0" lvl="6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7pPr>
            <a:lvl8pPr marL="4876678" marR="0" lvl="7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8pPr>
            <a:lvl9pPr marL="5486263" marR="0" lvl="8" indent="-440256" algn="l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997" name="Google Shape;6997;p208"/>
          <p:cNvSpPr txBox="1">
            <a:spLocks noGrp="1"/>
          </p:cNvSpPr>
          <p:nvPr>
            <p:ph type="body" idx="3"/>
          </p:nvPr>
        </p:nvSpPr>
        <p:spPr>
          <a:xfrm>
            <a:off x="3533403" y="3435767"/>
            <a:ext cx="2374800" cy="30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609585" marR="0" lvl="0" indent="-44025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b="1" i="0" u="none" strike="noStrike" cap="none">
                <a:solidFill>
                  <a:srgbClr val="000000"/>
                </a:solidFill>
              </a:defRPr>
            </a:lvl1pPr>
            <a:lvl2pPr marL="1219170" marR="0" lvl="1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2pPr>
            <a:lvl3pPr marL="1828754" marR="0" lvl="2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3pPr>
            <a:lvl4pPr marL="2438339" marR="0" lvl="3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4pPr>
            <a:lvl5pPr marL="3047924" marR="0" lvl="4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5pPr>
            <a:lvl6pPr marL="3657509" marR="0" lvl="5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6pPr>
            <a:lvl7pPr marL="4267093" marR="0" lvl="6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7pPr>
            <a:lvl8pPr marL="4876678" marR="0" lvl="7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8pPr>
            <a:lvl9pPr marL="5486263" marR="0" lvl="8" indent="-440256" algn="l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998" name="Google Shape;6998;p208"/>
          <p:cNvSpPr txBox="1">
            <a:spLocks noGrp="1"/>
          </p:cNvSpPr>
          <p:nvPr>
            <p:ph type="body" idx="4"/>
          </p:nvPr>
        </p:nvSpPr>
        <p:spPr>
          <a:xfrm>
            <a:off x="6395220" y="3435767"/>
            <a:ext cx="2374800" cy="30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609585" marR="0" lvl="0" indent="-44025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b="1" i="0" u="none" strike="noStrike" cap="none">
                <a:solidFill>
                  <a:srgbClr val="000000"/>
                </a:solidFill>
              </a:defRPr>
            </a:lvl1pPr>
            <a:lvl2pPr marL="1219170" marR="0" lvl="1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2pPr>
            <a:lvl3pPr marL="1828754" marR="0" lvl="2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3pPr>
            <a:lvl4pPr marL="2438339" marR="0" lvl="3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4pPr>
            <a:lvl5pPr marL="3047924" marR="0" lvl="4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5pPr>
            <a:lvl6pPr marL="3657509" marR="0" lvl="5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6pPr>
            <a:lvl7pPr marL="4267093" marR="0" lvl="6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7pPr>
            <a:lvl8pPr marL="4876678" marR="0" lvl="7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8pPr>
            <a:lvl9pPr marL="5486263" marR="0" lvl="8" indent="-440256" algn="l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999" name="Google Shape;6999;p208"/>
          <p:cNvSpPr txBox="1">
            <a:spLocks noGrp="1"/>
          </p:cNvSpPr>
          <p:nvPr>
            <p:ph type="body" idx="5"/>
          </p:nvPr>
        </p:nvSpPr>
        <p:spPr>
          <a:xfrm>
            <a:off x="9353697" y="3435767"/>
            <a:ext cx="2374800" cy="30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609585" marR="0" lvl="0" indent="-44025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b="1" i="0" u="none" strike="noStrike" cap="none">
                <a:solidFill>
                  <a:srgbClr val="000000"/>
                </a:solidFill>
              </a:defRPr>
            </a:lvl1pPr>
            <a:lvl2pPr marL="1219170" marR="0" lvl="1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2pPr>
            <a:lvl3pPr marL="1828754" marR="0" lvl="2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3pPr>
            <a:lvl4pPr marL="2438339" marR="0" lvl="3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4pPr>
            <a:lvl5pPr marL="3047924" marR="0" lvl="4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5pPr>
            <a:lvl6pPr marL="3657509" marR="0" lvl="5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6pPr>
            <a:lvl7pPr marL="4267093" marR="0" lvl="6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7pPr>
            <a:lvl8pPr marL="4876678" marR="0" lvl="7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8pPr>
            <a:lvl9pPr marL="5486263" marR="0" lvl="8" indent="-440256" algn="l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382819367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with subtitle, room for icons, four column — gold" preserve="1">
  <p:cSld name="23: Title, text, with subtitle, room for icons, four column — gold">
    <p:spTree>
      <p:nvGrpSpPr>
        <p:cNvPr id="1" name="Shape 70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1" name="Google Shape;7001;p209"/>
          <p:cNvSpPr/>
          <p:nvPr/>
        </p:nvSpPr>
        <p:spPr>
          <a:xfrm>
            <a:off x="67" y="0"/>
            <a:ext cx="12192000" cy="2425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02" name="Google Shape;7002;p209"/>
          <p:cNvSpPr txBox="1">
            <a:spLocks noGrp="1"/>
          </p:cNvSpPr>
          <p:nvPr>
            <p:ph type="title"/>
          </p:nvPr>
        </p:nvSpPr>
        <p:spPr>
          <a:xfrm>
            <a:off x="566567" y="421200"/>
            <a:ext cx="111640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7003" name="Google Shape;7003;p209"/>
          <p:cNvSpPr txBox="1">
            <a:spLocks noGrp="1"/>
          </p:cNvSpPr>
          <p:nvPr>
            <p:ph type="subTitle" idx="1"/>
          </p:nvPr>
        </p:nvSpPr>
        <p:spPr>
          <a:xfrm>
            <a:off x="570600" y="1008004"/>
            <a:ext cx="11164000" cy="295402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90000"/>
              </a:lnSpc>
              <a:spcBef>
                <a:spcPts val="1067"/>
              </a:spcBef>
              <a:spcAft>
                <a:spcPts val="1067"/>
              </a:spcAft>
              <a:buSzPts val="20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7004" name="Google Shape;7004;p209"/>
          <p:cNvSpPr txBox="1">
            <a:spLocks noGrp="1"/>
          </p:cNvSpPr>
          <p:nvPr>
            <p:ph type="body" idx="2"/>
          </p:nvPr>
        </p:nvSpPr>
        <p:spPr>
          <a:xfrm>
            <a:off x="564367" y="3435767"/>
            <a:ext cx="2374800" cy="30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609585" marR="0" lvl="0" indent="-44025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b="1" i="0" u="none" strike="noStrike" cap="none">
                <a:solidFill>
                  <a:srgbClr val="000000"/>
                </a:solidFill>
              </a:defRPr>
            </a:lvl1pPr>
            <a:lvl2pPr marL="1219170" marR="0" lvl="1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2pPr>
            <a:lvl3pPr marL="1828754" marR="0" lvl="2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3pPr>
            <a:lvl4pPr marL="2438339" marR="0" lvl="3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4pPr>
            <a:lvl5pPr marL="3047924" marR="0" lvl="4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5pPr>
            <a:lvl6pPr marL="3657509" marR="0" lvl="5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6pPr>
            <a:lvl7pPr marL="4267093" marR="0" lvl="6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7pPr>
            <a:lvl8pPr marL="4876678" marR="0" lvl="7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8pPr>
            <a:lvl9pPr marL="5486263" marR="0" lvl="8" indent="-440256" algn="l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7005" name="Google Shape;7005;p209"/>
          <p:cNvSpPr txBox="1">
            <a:spLocks noGrp="1"/>
          </p:cNvSpPr>
          <p:nvPr>
            <p:ph type="body" idx="3"/>
          </p:nvPr>
        </p:nvSpPr>
        <p:spPr>
          <a:xfrm>
            <a:off x="3533403" y="3435767"/>
            <a:ext cx="2374800" cy="30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609585" marR="0" lvl="0" indent="-44025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b="1" i="0" u="none" strike="noStrike" cap="none">
                <a:solidFill>
                  <a:srgbClr val="000000"/>
                </a:solidFill>
              </a:defRPr>
            </a:lvl1pPr>
            <a:lvl2pPr marL="1219170" marR="0" lvl="1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2pPr>
            <a:lvl3pPr marL="1828754" marR="0" lvl="2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3pPr>
            <a:lvl4pPr marL="2438339" marR="0" lvl="3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4pPr>
            <a:lvl5pPr marL="3047924" marR="0" lvl="4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5pPr>
            <a:lvl6pPr marL="3657509" marR="0" lvl="5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6pPr>
            <a:lvl7pPr marL="4267093" marR="0" lvl="6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7pPr>
            <a:lvl8pPr marL="4876678" marR="0" lvl="7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8pPr>
            <a:lvl9pPr marL="5486263" marR="0" lvl="8" indent="-440256" algn="l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7006" name="Google Shape;7006;p209"/>
          <p:cNvSpPr txBox="1">
            <a:spLocks noGrp="1"/>
          </p:cNvSpPr>
          <p:nvPr>
            <p:ph type="body" idx="4"/>
          </p:nvPr>
        </p:nvSpPr>
        <p:spPr>
          <a:xfrm>
            <a:off x="6395220" y="3435767"/>
            <a:ext cx="2374800" cy="30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609585" marR="0" lvl="0" indent="-44025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b="1" i="0" u="none" strike="noStrike" cap="none">
                <a:solidFill>
                  <a:srgbClr val="000000"/>
                </a:solidFill>
              </a:defRPr>
            </a:lvl1pPr>
            <a:lvl2pPr marL="1219170" marR="0" lvl="1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2pPr>
            <a:lvl3pPr marL="1828754" marR="0" lvl="2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3pPr>
            <a:lvl4pPr marL="2438339" marR="0" lvl="3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4pPr>
            <a:lvl5pPr marL="3047924" marR="0" lvl="4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5pPr>
            <a:lvl6pPr marL="3657509" marR="0" lvl="5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6pPr>
            <a:lvl7pPr marL="4267093" marR="0" lvl="6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7pPr>
            <a:lvl8pPr marL="4876678" marR="0" lvl="7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8pPr>
            <a:lvl9pPr marL="5486263" marR="0" lvl="8" indent="-440256" algn="l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7007" name="Google Shape;7007;p209"/>
          <p:cNvSpPr txBox="1">
            <a:spLocks noGrp="1"/>
          </p:cNvSpPr>
          <p:nvPr>
            <p:ph type="body" idx="5"/>
          </p:nvPr>
        </p:nvSpPr>
        <p:spPr>
          <a:xfrm>
            <a:off x="9353697" y="3435767"/>
            <a:ext cx="2374800" cy="30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609585" marR="0" lvl="0" indent="-44025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b="1" i="0" u="none" strike="noStrike" cap="none">
                <a:solidFill>
                  <a:srgbClr val="000000"/>
                </a:solidFill>
              </a:defRPr>
            </a:lvl1pPr>
            <a:lvl2pPr marL="1219170" marR="0" lvl="1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2pPr>
            <a:lvl3pPr marL="1828754" marR="0" lvl="2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3pPr>
            <a:lvl4pPr marL="2438339" marR="0" lvl="3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4pPr>
            <a:lvl5pPr marL="3047924" marR="0" lvl="4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5pPr>
            <a:lvl6pPr marL="3657509" marR="0" lvl="5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6pPr>
            <a:lvl7pPr marL="4267093" marR="0" lvl="6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7pPr>
            <a:lvl8pPr marL="4876678" marR="0" lvl="7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8pPr>
            <a:lvl9pPr marL="5486263" marR="0" lvl="8" indent="-440256" algn="l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548729115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with subtitle, room for icons, four column — maroon" preserve="1">
  <p:cSld name="23: Title, text, with subtitle, room for icons, four column — maroon">
    <p:spTree>
      <p:nvGrpSpPr>
        <p:cNvPr id="1" name="Shape 70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9" name="Google Shape;7009;p210"/>
          <p:cNvSpPr/>
          <p:nvPr/>
        </p:nvSpPr>
        <p:spPr>
          <a:xfrm>
            <a:off x="67" y="0"/>
            <a:ext cx="12192000" cy="24256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10" name="Google Shape;7010;p210"/>
          <p:cNvSpPr txBox="1">
            <a:spLocks noGrp="1"/>
          </p:cNvSpPr>
          <p:nvPr>
            <p:ph type="title"/>
          </p:nvPr>
        </p:nvSpPr>
        <p:spPr>
          <a:xfrm>
            <a:off x="566567" y="421200"/>
            <a:ext cx="111640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7011" name="Google Shape;7011;p210"/>
          <p:cNvSpPr txBox="1">
            <a:spLocks noGrp="1"/>
          </p:cNvSpPr>
          <p:nvPr>
            <p:ph type="subTitle" idx="1"/>
          </p:nvPr>
        </p:nvSpPr>
        <p:spPr>
          <a:xfrm>
            <a:off x="570600" y="1008004"/>
            <a:ext cx="11164000" cy="295402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90000"/>
              </a:lnSpc>
              <a:spcBef>
                <a:spcPts val="1067"/>
              </a:spcBef>
              <a:spcAft>
                <a:spcPts val="1067"/>
              </a:spcAft>
              <a:buSzPts val="20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7012" name="Google Shape;7012;p210"/>
          <p:cNvSpPr txBox="1">
            <a:spLocks noGrp="1"/>
          </p:cNvSpPr>
          <p:nvPr>
            <p:ph type="body" idx="2"/>
          </p:nvPr>
        </p:nvSpPr>
        <p:spPr>
          <a:xfrm>
            <a:off x="564367" y="3435767"/>
            <a:ext cx="2374800" cy="30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609585" marR="0" lvl="0" indent="-44025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b="1" i="0" u="none" strike="noStrike" cap="none">
                <a:solidFill>
                  <a:srgbClr val="000000"/>
                </a:solidFill>
              </a:defRPr>
            </a:lvl1pPr>
            <a:lvl2pPr marL="1219170" marR="0" lvl="1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2pPr>
            <a:lvl3pPr marL="1828754" marR="0" lvl="2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3pPr>
            <a:lvl4pPr marL="2438339" marR="0" lvl="3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4pPr>
            <a:lvl5pPr marL="3047924" marR="0" lvl="4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5pPr>
            <a:lvl6pPr marL="3657509" marR="0" lvl="5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6pPr>
            <a:lvl7pPr marL="4267093" marR="0" lvl="6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7pPr>
            <a:lvl8pPr marL="4876678" marR="0" lvl="7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8pPr>
            <a:lvl9pPr marL="5486263" marR="0" lvl="8" indent="-440256" algn="l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7013" name="Google Shape;7013;p210"/>
          <p:cNvSpPr txBox="1">
            <a:spLocks noGrp="1"/>
          </p:cNvSpPr>
          <p:nvPr>
            <p:ph type="body" idx="3"/>
          </p:nvPr>
        </p:nvSpPr>
        <p:spPr>
          <a:xfrm>
            <a:off x="3533403" y="3435767"/>
            <a:ext cx="2374800" cy="30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609585" marR="0" lvl="0" indent="-44025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b="1" i="0" u="none" strike="noStrike" cap="none">
                <a:solidFill>
                  <a:srgbClr val="000000"/>
                </a:solidFill>
              </a:defRPr>
            </a:lvl1pPr>
            <a:lvl2pPr marL="1219170" marR="0" lvl="1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2pPr>
            <a:lvl3pPr marL="1828754" marR="0" lvl="2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3pPr>
            <a:lvl4pPr marL="2438339" marR="0" lvl="3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4pPr>
            <a:lvl5pPr marL="3047924" marR="0" lvl="4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5pPr>
            <a:lvl6pPr marL="3657509" marR="0" lvl="5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6pPr>
            <a:lvl7pPr marL="4267093" marR="0" lvl="6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7pPr>
            <a:lvl8pPr marL="4876678" marR="0" lvl="7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8pPr>
            <a:lvl9pPr marL="5486263" marR="0" lvl="8" indent="-440256" algn="l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7014" name="Google Shape;7014;p210"/>
          <p:cNvSpPr txBox="1">
            <a:spLocks noGrp="1"/>
          </p:cNvSpPr>
          <p:nvPr>
            <p:ph type="body" idx="4"/>
          </p:nvPr>
        </p:nvSpPr>
        <p:spPr>
          <a:xfrm>
            <a:off x="6395220" y="3435767"/>
            <a:ext cx="2374800" cy="30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609585" marR="0" lvl="0" indent="-44025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b="1" i="0" u="none" strike="noStrike" cap="none">
                <a:solidFill>
                  <a:srgbClr val="000000"/>
                </a:solidFill>
              </a:defRPr>
            </a:lvl1pPr>
            <a:lvl2pPr marL="1219170" marR="0" lvl="1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2pPr>
            <a:lvl3pPr marL="1828754" marR="0" lvl="2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3pPr>
            <a:lvl4pPr marL="2438339" marR="0" lvl="3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4pPr>
            <a:lvl5pPr marL="3047924" marR="0" lvl="4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5pPr>
            <a:lvl6pPr marL="3657509" marR="0" lvl="5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6pPr>
            <a:lvl7pPr marL="4267093" marR="0" lvl="6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7pPr>
            <a:lvl8pPr marL="4876678" marR="0" lvl="7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8pPr>
            <a:lvl9pPr marL="5486263" marR="0" lvl="8" indent="-440256" algn="l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7015" name="Google Shape;7015;p210"/>
          <p:cNvSpPr txBox="1">
            <a:spLocks noGrp="1"/>
          </p:cNvSpPr>
          <p:nvPr>
            <p:ph type="body" idx="5"/>
          </p:nvPr>
        </p:nvSpPr>
        <p:spPr>
          <a:xfrm>
            <a:off x="9353697" y="3435767"/>
            <a:ext cx="2374800" cy="30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609585" marR="0" lvl="0" indent="-44025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b="1" i="0" u="none" strike="noStrike" cap="none">
                <a:solidFill>
                  <a:srgbClr val="000000"/>
                </a:solidFill>
              </a:defRPr>
            </a:lvl1pPr>
            <a:lvl2pPr marL="1219170" marR="0" lvl="1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2pPr>
            <a:lvl3pPr marL="1828754" marR="0" lvl="2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3pPr>
            <a:lvl4pPr marL="2438339" marR="0" lvl="3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4pPr>
            <a:lvl5pPr marL="3047924" marR="0" lvl="4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5pPr>
            <a:lvl6pPr marL="3657509" marR="0" lvl="5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6pPr>
            <a:lvl7pPr marL="4267093" marR="0" lvl="6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7pPr>
            <a:lvl8pPr marL="4876678" marR="0" lvl="7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8pPr>
            <a:lvl9pPr marL="5486263" marR="0" lvl="8" indent="-440256" algn="l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481185994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4 column, good for facts — black" preserve="1">
  <p:cSld name="23: Title, text, 4 column, good for facts — black">
    <p:bg>
      <p:bgPr>
        <a:solidFill>
          <a:schemeClr val="dk1"/>
        </a:solidFill>
        <a:effectLst/>
      </p:bgPr>
    </p:bg>
    <p:spTree>
      <p:nvGrpSpPr>
        <p:cNvPr id="1" name="Shape 70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7" name="Google Shape;7017;p211"/>
          <p:cNvSpPr txBox="1">
            <a:spLocks noGrp="1"/>
          </p:cNvSpPr>
          <p:nvPr>
            <p:ph type="title"/>
          </p:nvPr>
        </p:nvSpPr>
        <p:spPr>
          <a:xfrm>
            <a:off x="560833" y="2285667"/>
            <a:ext cx="2601200" cy="2254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82875" tIns="594350" rIns="91425" bIns="9142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7018" name="Google Shape;7018;p211"/>
          <p:cNvSpPr txBox="1">
            <a:spLocks noGrp="1"/>
          </p:cNvSpPr>
          <p:nvPr>
            <p:ph type="body" idx="1"/>
          </p:nvPr>
        </p:nvSpPr>
        <p:spPr>
          <a:xfrm>
            <a:off x="560833" y="3604700"/>
            <a:ext cx="2601200" cy="9348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1067"/>
              </a:spcBef>
              <a:spcAft>
                <a:spcPts val="1067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7019" name="Google Shape;7019;p211"/>
          <p:cNvSpPr txBox="1">
            <a:spLocks noGrp="1"/>
          </p:cNvSpPr>
          <p:nvPr>
            <p:ph type="title" idx="2"/>
          </p:nvPr>
        </p:nvSpPr>
        <p:spPr>
          <a:xfrm>
            <a:off x="8948467" y="2298967"/>
            <a:ext cx="2601200" cy="2254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82875" tIns="594350" rIns="91425" bIns="9142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7020" name="Google Shape;7020;p211"/>
          <p:cNvSpPr txBox="1">
            <a:spLocks noGrp="1"/>
          </p:cNvSpPr>
          <p:nvPr>
            <p:ph type="body" idx="3"/>
          </p:nvPr>
        </p:nvSpPr>
        <p:spPr>
          <a:xfrm>
            <a:off x="8948933" y="3618000"/>
            <a:ext cx="2601200" cy="9348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1067"/>
              </a:spcBef>
              <a:spcAft>
                <a:spcPts val="1067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7021" name="Google Shape;7021;p211"/>
          <p:cNvSpPr txBox="1">
            <a:spLocks noGrp="1"/>
          </p:cNvSpPr>
          <p:nvPr>
            <p:ph type="title" idx="4"/>
          </p:nvPr>
        </p:nvSpPr>
        <p:spPr>
          <a:xfrm>
            <a:off x="6174700" y="2285667"/>
            <a:ext cx="2601200" cy="2254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82875" tIns="594350" rIns="91425" bIns="9142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7022" name="Google Shape;7022;p211"/>
          <p:cNvSpPr txBox="1">
            <a:spLocks noGrp="1"/>
          </p:cNvSpPr>
          <p:nvPr>
            <p:ph type="body" idx="5"/>
          </p:nvPr>
        </p:nvSpPr>
        <p:spPr>
          <a:xfrm>
            <a:off x="6174700" y="3604700"/>
            <a:ext cx="2601200" cy="9348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1067"/>
              </a:spcBef>
              <a:spcAft>
                <a:spcPts val="1067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7023" name="Google Shape;7023;p211"/>
          <p:cNvSpPr txBox="1">
            <a:spLocks noGrp="1"/>
          </p:cNvSpPr>
          <p:nvPr>
            <p:ph type="title" idx="6"/>
          </p:nvPr>
        </p:nvSpPr>
        <p:spPr>
          <a:xfrm>
            <a:off x="3354200" y="2302000"/>
            <a:ext cx="2601200" cy="2254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82875" tIns="594350" rIns="91425" bIns="9142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7024" name="Google Shape;7024;p211"/>
          <p:cNvSpPr txBox="1">
            <a:spLocks noGrp="1"/>
          </p:cNvSpPr>
          <p:nvPr>
            <p:ph type="body" idx="7"/>
          </p:nvPr>
        </p:nvSpPr>
        <p:spPr>
          <a:xfrm>
            <a:off x="3354200" y="3621033"/>
            <a:ext cx="2601200" cy="9348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1067"/>
              </a:spcBef>
              <a:spcAft>
                <a:spcPts val="1067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7025" name="Google Shape;7025;p211"/>
          <p:cNvSpPr txBox="1">
            <a:spLocks noGrp="1"/>
          </p:cNvSpPr>
          <p:nvPr>
            <p:ph type="title" idx="8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796660465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4 column, good for facts — photo background" preserve="1">
  <p:cSld name="23: Title, text, 4 column, good for facts — photo background">
    <p:spTree>
      <p:nvGrpSpPr>
        <p:cNvPr id="1" name="Shape 70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27" name="Google Shape;7027;p212"/>
          <p:cNvSpPr>
            <a:spLocks noGrp="1"/>
          </p:cNvSpPr>
          <p:nvPr>
            <p:ph type="pic" idx="2"/>
          </p:nvPr>
        </p:nvSpPr>
        <p:spPr>
          <a:xfrm>
            <a:off x="0" y="-12300"/>
            <a:ext cx="12192000" cy="6858000"/>
          </a:xfrm>
          <a:prstGeom prst="rect">
            <a:avLst/>
          </a:prstGeom>
          <a:noFill/>
          <a:ln>
            <a:noFill/>
          </a:ln>
        </p:spPr>
      </p:sp>
      <p:sp>
        <p:nvSpPr>
          <p:cNvPr id="7028" name="Google Shape;7028;p212"/>
          <p:cNvSpPr txBox="1">
            <a:spLocks noGrp="1"/>
          </p:cNvSpPr>
          <p:nvPr>
            <p:ph type="title"/>
          </p:nvPr>
        </p:nvSpPr>
        <p:spPr>
          <a:xfrm>
            <a:off x="560833" y="2285667"/>
            <a:ext cx="2601200" cy="2254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82875" tIns="594350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2pPr>
            <a:lvl3pPr lvl="2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3pPr>
            <a:lvl4pPr lvl="3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4pPr>
            <a:lvl5pPr lvl="4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5pPr>
            <a:lvl6pPr lvl="5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6pPr>
            <a:lvl7pPr lvl="6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7pPr>
            <a:lvl8pPr lvl="7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8pPr>
            <a:lvl9pPr lvl="8" rtl="0">
              <a:spcBef>
                <a:spcPts val="1067"/>
              </a:spcBef>
              <a:spcAft>
                <a:spcPts val="1067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7029" name="Google Shape;7029;p212"/>
          <p:cNvSpPr txBox="1">
            <a:spLocks noGrp="1"/>
          </p:cNvSpPr>
          <p:nvPr>
            <p:ph type="title" idx="3"/>
          </p:nvPr>
        </p:nvSpPr>
        <p:spPr>
          <a:xfrm>
            <a:off x="8948467" y="2298967"/>
            <a:ext cx="2601200" cy="2254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82875" tIns="594350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2pPr>
            <a:lvl3pPr lvl="2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3pPr>
            <a:lvl4pPr lvl="3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4pPr>
            <a:lvl5pPr lvl="4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5pPr>
            <a:lvl6pPr lvl="5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6pPr>
            <a:lvl7pPr lvl="6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7pPr>
            <a:lvl8pPr lvl="7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8pPr>
            <a:lvl9pPr lvl="8" rtl="0">
              <a:spcBef>
                <a:spcPts val="1067"/>
              </a:spcBef>
              <a:spcAft>
                <a:spcPts val="1067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7030" name="Google Shape;7030;p212"/>
          <p:cNvSpPr txBox="1">
            <a:spLocks noGrp="1"/>
          </p:cNvSpPr>
          <p:nvPr>
            <p:ph type="title" idx="4"/>
          </p:nvPr>
        </p:nvSpPr>
        <p:spPr>
          <a:xfrm>
            <a:off x="6174700" y="2285667"/>
            <a:ext cx="2601200" cy="2254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82875" tIns="594350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2pPr>
            <a:lvl3pPr lvl="2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3pPr>
            <a:lvl4pPr lvl="3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4pPr>
            <a:lvl5pPr lvl="4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5pPr>
            <a:lvl6pPr lvl="5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6pPr>
            <a:lvl7pPr lvl="6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7pPr>
            <a:lvl8pPr lvl="7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8pPr>
            <a:lvl9pPr lvl="8" rtl="0">
              <a:spcBef>
                <a:spcPts val="1067"/>
              </a:spcBef>
              <a:spcAft>
                <a:spcPts val="1067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7031" name="Google Shape;7031;p212"/>
          <p:cNvSpPr txBox="1">
            <a:spLocks noGrp="1"/>
          </p:cNvSpPr>
          <p:nvPr>
            <p:ph type="title" idx="5"/>
          </p:nvPr>
        </p:nvSpPr>
        <p:spPr>
          <a:xfrm>
            <a:off x="3354200" y="2302000"/>
            <a:ext cx="2601200" cy="2254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82875" tIns="594350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2pPr>
            <a:lvl3pPr lvl="2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3pPr>
            <a:lvl4pPr lvl="3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4pPr>
            <a:lvl5pPr lvl="4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5pPr>
            <a:lvl6pPr lvl="5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6pPr>
            <a:lvl7pPr lvl="6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7pPr>
            <a:lvl8pPr lvl="7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8pPr>
            <a:lvl9pPr lvl="8" rtl="0">
              <a:spcBef>
                <a:spcPts val="1067"/>
              </a:spcBef>
              <a:spcAft>
                <a:spcPts val="1067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7032" name="Google Shape;7032;p212"/>
          <p:cNvSpPr txBox="1">
            <a:spLocks noGrp="1"/>
          </p:cNvSpPr>
          <p:nvPr>
            <p:ph type="title" idx="6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7033" name="Google Shape;7033;p212"/>
          <p:cNvSpPr txBox="1">
            <a:spLocks noGrp="1"/>
          </p:cNvSpPr>
          <p:nvPr>
            <p:ph type="body" idx="1"/>
          </p:nvPr>
        </p:nvSpPr>
        <p:spPr>
          <a:xfrm>
            <a:off x="560833" y="3604700"/>
            <a:ext cx="2601200" cy="9348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7034" name="Google Shape;7034;p212"/>
          <p:cNvSpPr txBox="1">
            <a:spLocks noGrp="1"/>
          </p:cNvSpPr>
          <p:nvPr>
            <p:ph type="body" idx="7"/>
          </p:nvPr>
        </p:nvSpPr>
        <p:spPr>
          <a:xfrm>
            <a:off x="8948933" y="3618000"/>
            <a:ext cx="2601200" cy="9348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7035" name="Google Shape;7035;p212"/>
          <p:cNvSpPr txBox="1">
            <a:spLocks noGrp="1"/>
          </p:cNvSpPr>
          <p:nvPr>
            <p:ph type="body" idx="8"/>
          </p:nvPr>
        </p:nvSpPr>
        <p:spPr>
          <a:xfrm>
            <a:off x="6174700" y="3604700"/>
            <a:ext cx="2601200" cy="9348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7036" name="Google Shape;7036;p212"/>
          <p:cNvSpPr txBox="1">
            <a:spLocks noGrp="1"/>
          </p:cNvSpPr>
          <p:nvPr>
            <p:ph type="body" idx="9"/>
          </p:nvPr>
        </p:nvSpPr>
        <p:spPr>
          <a:xfrm>
            <a:off x="3354200" y="3621033"/>
            <a:ext cx="2601200" cy="9348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815805047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3 column, good for facts — white" preserve="1">
  <p:cSld name="23: Title, text, 3 column, good for facts — white">
    <p:spTree>
      <p:nvGrpSpPr>
        <p:cNvPr id="1" name="Shape 7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38" name="Google Shape;7038;p213"/>
          <p:cNvSpPr txBox="1">
            <a:spLocks noGrp="1"/>
          </p:cNvSpPr>
          <p:nvPr>
            <p:ph type="title"/>
          </p:nvPr>
        </p:nvSpPr>
        <p:spPr>
          <a:xfrm>
            <a:off x="560833" y="2295000"/>
            <a:ext cx="2782400" cy="4772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2pPr>
            <a:lvl3pPr lvl="2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3pPr>
            <a:lvl4pPr lvl="3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4pPr>
            <a:lvl5pPr lvl="4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5pPr>
            <a:lvl6pPr lvl="5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6pPr>
            <a:lvl7pPr lvl="6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7pPr>
            <a:lvl8pPr lvl="7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8pPr>
            <a:lvl9pPr lvl="8" rtl="0">
              <a:spcBef>
                <a:spcPts val="1067"/>
              </a:spcBef>
              <a:spcAft>
                <a:spcPts val="1067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7039" name="Google Shape;7039;p213"/>
          <p:cNvSpPr txBox="1">
            <a:spLocks noGrp="1"/>
          </p:cNvSpPr>
          <p:nvPr>
            <p:ph type="body" idx="1"/>
          </p:nvPr>
        </p:nvSpPr>
        <p:spPr>
          <a:xfrm>
            <a:off x="560833" y="2952633"/>
            <a:ext cx="2782400" cy="3484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7040" name="Google Shape;7040;p213"/>
          <p:cNvSpPr txBox="1">
            <a:spLocks noGrp="1"/>
          </p:cNvSpPr>
          <p:nvPr>
            <p:ph type="title" idx="2"/>
          </p:nvPr>
        </p:nvSpPr>
        <p:spPr>
          <a:xfrm>
            <a:off x="8393600" y="2295000"/>
            <a:ext cx="2782400" cy="4772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2pPr>
            <a:lvl3pPr lvl="2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3pPr>
            <a:lvl4pPr lvl="3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4pPr>
            <a:lvl5pPr lvl="4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5pPr>
            <a:lvl6pPr lvl="5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6pPr>
            <a:lvl7pPr lvl="6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7pPr>
            <a:lvl8pPr lvl="7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8pPr>
            <a:lvl9pPr lvl="8" rtl="0">
              <a:spcBef>
                <a:spcPts val="1067"/>
              </a:spcBef>
              <a:spcAft>
                <a:spcPts val="1067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7041" name="Google Shape;7041;p213"/>
          <p:cNvSpPr txBox="1">
            <a:spLocks noGrp="1"/>
          </p:cNvSpPr>
          <p:nvPr>
            <p:ph type="body" idx="3"/>
          </p:nvPr>
        </p:nvSpPr>
        <p:spPr>
          <a:xfrm>
            <a:off x="8409900" y="2952633"/>
            <a:ext cx="2782400" cy="3484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7042" name="Google Shape;7042;p213"/>
          <p:cNvSpPr txBox="1">
            <a:spLocks noGrp="1"/>
          </p:cNvSpPr>
          <p:nvPr>
            <p:ph type="title" idx="4"/>
          </p:nvPr>
        </p:nvSpPr>
        <p:spPr>
          <a:xfrm>
            <a:off x="4477235" y="2295000"/>
            <a:ext cx="2782400" cy="4772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2pPr>
            <a:lvl3pPr lvl="2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3pPr>
            <a:lvl4pPr lvl="3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4pPr>
            <a:lvl5pPr lvl="4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5pPr>
            <a:lvl6pPr lvl="5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6pPr>
            <a:lvl7pPr lvl="6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7pPr>
            <a:lvl8pPr lvl="7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8pPr>
            <a:lvl9pPr lvl="8" rtl="0">
              <a:spcBef>
                <a:spcPts val="1067"/>
              </a:spcBef>
              <a:spcAft>
                <a:spcPts val="1067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7043" name="Google Shape;7043;p213"/>
          <p:cNvSpPr txBox="1">
            <a:spLocks noGrp="1"/>
          </p:cNvSpPr>
          <p:nvPr>
            <p:ph type="body" idx="5"/>
          </p:nvPr>
        </p:nvSpPr>
        <p:spPr>
          <a:xfrm>
            <a:off x="4486600" y="3020365"/>
            <a:ext cx="2782400" cy="341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7044" name="Google Shape;7044;p213"/>
          <p:cNvSpPr txBox="1">
            <a:spLocks noGrp="1"/>
          </p:cNvSpPr>
          <p:nvPr>
            <p:ph type="title" idx="6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pic>
        <p:nvPicPr>
          <p:cNvPr id="7045" name="Google Shape;7045;p213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10490281" y="5781523"/>
            <a:ext cx="1319400" cy="868136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28195843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**READ ME — Find more branded templates and tools for your use">
  <p:cSld name="23: **READ ME — Find more branded templates and tools for your use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Google Shape;58;p15"/>
          <p:cNvSpPr/>
          <p:nvPr/>
        </p:nvSpPr>
        <p:spPr>
          <a:xfrm>
            <a:off x="0" y="0"/>
            <a:ext cx="2891200" cy="68580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rgbClr val="1919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" name="Google Shape;59;p15"/>
          <p:cNvSpPr txBox="1"/>
          <p:nvPr/>
        </p:nvSpPr>
        <p:spPr>
          <a:xfrm>
            <a:off x="3027800" y="0"/>
            <a:ext cx="9004400" cy="685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6933" b="1"/>
              <a:t>Find more branded templates created for your use:</a:t>
            </a:r>
            <a:endParaRPr sz="6933" b="1"/>
          </a:p>
          <a:p>
            <a:pPr marL="0" lvl="0" indent="0" algn="l" rtl="0">
              <a:lnSpc>
                <a:spcPct val="80000"/>
              </a:lnSpc>
              <a:spcBef>
                <a:spcPts val="2000"/>
              </a:spcBef>
              <a:spcAft>
                <a:spcPts val="2000"/>
              </a:spcAft>
              <a:buNone/>
            </a:pPr>
            <a:r>
              <a:rPr lang="en" sz="6933" b="1">
                <a:solidFill>
                  <a:schemeClr val="dk1"/>
                </a:solidFill>
                <a:highlight>
                  <a:schemeClr val="accent1"/>
                </a:highlight>
              </a:rPr>
              <a:t>https://brandguide.</a:t>
            </a:r>
            <a:br>
              <a:rPr lang="en" sz="6933" b="1">
                <a:solidFill>
                  <a:schemeClr val="dk1"/>
                </a:solidFill>
                <a:highlight>
                  <a:schemeClr val="accent1"/>
                </a:highlight>
              </a:rPr>
            </a:br>
            <a:r>
              <a:rPr lang="en" sz="6933" b="1">
                <a:solidFill>
                  <a:schemeClr val="dk1"/>
                </a:solidFill>
                <a:highlight>
                  <a:schemeClr val="accent1"/>
                </a:highlight>
              </a:rPr>
              <a:t>asu.edu/tools/</a:t>
            </a:r>
            <a:br>
              <a:rPr lang="en" sz="6933" b="1">
                <a:solidFill>
                  <a:schemeClr val="dk1"/>
                </a:solidFill>
                <a:highlight>
                  <a:schemeClr val="accent1"/>
                </a:highlight>
              </a:rPr>
            </a:br>
            <a:r>
              <a:rPr lang="en" sz="6933" b="1">
                <a:solidFill>
                  <a:schemeClr val="dk1"/>
                </a:solidFill>
                <a:highlight>
                  <a:schemeClr val="accent1"/>
                </a:highlight>
              </a:rPr>
              <a:t>templates-libraries </a:t>
            </a:r>
            <a:endParaRPr sz="6933" b="1">
              <a:solidFill>
                <a:schemeClr val="dk1"/>
              </a:solidFill>
              <a:highlight>
                <a:schemeClr val="accent1"/>
              </a:highlight>
            </a:endParaRPr>
          </a:p>
        </p:txBody>
      </p:sp>
    </p:spTree>
    <p:extLst>
      <p:ext uri="{BB962C8B-B14F-4D97-AF65-F5344CB8AC3E}">
        <p14:creationId xmlns:p14="http://schemas.microsoft.com/office/powerpoint/2010/main" val="2367996497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with subtitle and text">
  <p:cSld name="23: Section intro with subtitle and text">
    <p:spTree>
      <p:nvGrpSpPr>
        <p:cNvPr id="1" name="Shape 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Google Shape;121;p34"/>
          <p:cNvSpPr/>
          <p:nvPr/>
        </p:nvSpPr>
        <p:spPr>
          <a:xfrm>
            <a:off x="6096000" y="-167"/>
            <a:ext cx="6096000" cy="6858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2" name="Google Shape;122;p34"/>
          <p:cNvSpPr txBox="1">
            <a:spLocks noGrp="1"/>
          </p:cNvSpPr>
          <p:nvPr>
            <p:ph type="title"/>
          </p:nvPr>
        </p:nvSpPr>
        <p:spPr>
          <a:xfrm>
            <a:off x="354000" y="1644233"/>
            <a:ext cx="5393600" cy="19764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rtl="0">
              <a:spcBef>
                <a:spcPts val="1067"/>
              </a:spcBef>
              <a:spcAft>
                <a:spcPts val="0"/>
              </a:spcAft>
              <a:buSzPts val="4200"/>
              <a:buNone/>
              <a:defRPr sz="5600"/>
            </a:lvl3pPr>
            <a:lvl4pPr lvl="3" rtl="0">
              <a:spcBef>
                <a:spcPts val="1067"/>
              </a:spcBef>
              <a:spcAft>
                <a:spcPts val="0"/>
              </a:spcAft>
              <a:buSzPts val="4200"/>
              <a:buNone/>
              <a:defRPr sz="5600"/>
            </a:lvl4pPr>
            <a:lvl5pPr lvl="4" rtl="0">
              <a:spcBef>
                <a:spcPts val="1067"/>
              </a:spcBef>
              <a:spcAft>
                <a:spcPts val="0"/>
              </a:spcAft>
              <a:buSzPts val="4200"/>
              <a:buNone/>
              <a:defRPr sz="5600"/>
            </a:lvl5pPr>
            <a:lvl6pPr lvl="5" rtl="0">
              <a:spcBef>
                <a:spcPts val="1067"/>
              </a:spcBef>
              <a:spcAft>
                <a:spcPts val="0"/>
              </a:spcAft>
              <a:buSzPts val="4200"/>
              <a:buNone/>
              <a:defRPr sz="5600"/>
            </a:lvl6pPr>
            <a:lvl7pPr lvl="6" rtl="0">
              <a:spcBef>
                <a:spcPts val="1067"/>
              </a:spcBef>
              <a:spcAft>
                <a:spcPts val="0"/>
              </a:spcAft>
              <a:buSzPts val="4200"/>
              <a:buNone/>
              <a:defRPr sz="5600"/>
            </a:lvl7pPr>
            <a:lvl8pPr lvl="7" rtl="0">
              <a:spcBef>
                <a:spcPts val="1067"/>
              </a:spcBef>
              <a:spcAft>
                <a:spcPts val="0"/>
              </a:spcAft>
              <a:buSzPts val="4200"/>
              <a:buNone/>
              <a:defRPr sz="56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4200"/>
              <a:buNone/>
              <a:defRPr sz="5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23" name="Google Shape;123;p34"/>
          <p:cNvSpPr txBox="1">
            <a:spLocks noGrp="1"/>
          </p:cNvSpPr>
          <p:nvPr>
            <p:ph type="subTitle" idx="1"/>
          </p:nvPr>
        </p:nvSpPr>
        <p:spPr>
          <a:xfrm>
            <a:off x="354000" y="3620633"/>
            <a:ext cx="5393600" cy="1763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24" name="Google Shape;124;p34"/>
          <p:cNvSpPr txBox="1">
            <a:spLocks noGrp="1"/>
          </p:cNvSpPr>
          <p:nvPr>
            <p:ph type="body" idx="2"/>
          </p:nvPr>
        </p:nvSpPr>
        <p:spPr>
          <a:xfrm>
            <a:off x="6586000" y="965433"/>
            <a:ext cx="5116000" cy="4926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609585" lvl="0" indent="-474121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1219170" lvl="1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2pPr>
            <a:lvl3pPr marL="1828754" lvl="2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3pPr>
            <a:lvl4pPr marL="2438339" lvl="3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4pPr>
            <a:lvl5pPr marL="3047924" lvl="4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5pPr>
            <a:lvl6pPr marL="3657509" lvl="5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6pPr>
            <a:lvl7pPr marL="4267093" lvl="6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7pPr>
            <a:lvl8pPr marL="4876678" lvl="7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8pPr>
            <a:lvl9pPr marL="5486263" lvl="8" indent="-474121" rtl="0">
              <a:spcBef>
                <a:spcPts val="1067"/>
              </a:spcBef>
              <a:spcAft>
                <a:spcPts val="1067"/>
              </a:spcAft>
              <a:buSzPts val="2000"/>
              <a:buChar char="■"/>
              <a:defRPr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012821843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3 column, good for facts — black" preserve="1">
  <p:cSld name="23: Title, text, 3 column, good for facts — black">
    <p:bg>
      <p:bgPr>
        <a:solidFill>
          <a:schemeClr val="dk1"/>
        </a:solidFill>
        <a:effectLst/>
      </p:bgPr>
    </p:bg>
    <p:spTree>
      <p:nvGrpSpPr>
        <p:cNvPr id="1" name="Shape 70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47" name="Google Shape;7047;p214"/>
          <p:cNvSpPr txBox="1">
            <a:spLocks noGrp="1"/>
          </p:cNvSpPr>
          <p:nvPr>
            <p:ph type="title"/>
          </p:nvPr>
        </p:nvSpPr>
        <p:spPr>
          <a:xfrm>
            <a:off x="560833" y="2294967"/>
            <a:ext cx="3202000" cy="1872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2pPr>
            <a:lvl3pPr lvl="2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3pPr>
            <a:lvl4pPr lvl="3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4pPr>
            <a:lvl5pPr lvl="4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5pPr>
            <a:lvl6pPr lvl="5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6pPr>
            <a:lvl7pPr lvl="6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7pPr>
            <a:lvl8pPr lvl="7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8pPr>
            <a:lvl9pPr lvl="8" rtl="0">
              <a:spcBef>
                <a:spcPts val="1067"/>
              </a:spcBef>
              <a:spcAft>
                <a:spcPts val="1067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7048" name="Google Shape;7048;p214"/>
          <p:cNvSpPr txBox="1">
            <a:spLocks noGrp="1"/>
          </p:cNvSpPr>
          <p:nvPr>
            <p:ph type="body" idx="1"/>
          </p:nvPr>
        </p:nvSpPr>
        <p:spPr>
          <a:xfrm>
            <a:off x="560833" y="2952633"/>
            <a:ext cx="3228000" cy="1190800"/>
          </a:xfrm>
          <a:prstGeom prst="rect">
            <a:avLst/>
          </a:prstGeom>
        </p:spPr>
        <p:txBody>
          <a:bodyPr spcFirstLastPara="1" wrap="square" lIns="91425" tIns="0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7049" name="Google Shape;7049;p214"/>
          <p:cNvSpPr txBox="1">
            <a:spLocks noGrp="1"/>
          </p:cNvSpPr>
          <p:nvPr>
            <p:ph type="title" idx="2"/>
          </p:nvPr>
        </p:nvSpPr>
        <p:spPr>
          <a:xfrm>
            <a:off x="8393600" y="2294967"/>
            <a:ext cx="3202000" cy="1872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2pPr>
            <a:lvl3pPr lvl="2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3pPr>
            <a:lvl4pPr lvl="3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4pPr>
            <a:lvl5pPr lvl="4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5pPr>
            <a:lvl6pPr lvl="5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6pPr>
            <a:lvl7pPr lvl="6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7pPr>
            <a:lvl8pPr lvl="7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8pPr>
            <a:lvl9pPr lvl="8" rtl="0">
              <a:spcBef>
                <a:spcPts val="1067"/>
              </a:spcBef>
              <a:spcAft>
                <a:spcPts val="1067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7050" name="Google Shape;7050;p214"/>
          <p:cNvSpPr txBox="1">
            <a:spLocks noGrp="1"/>
          </p:cNvSpPr>
          <p:nvPr>
            <p:ph type="body" idx="3"/>
          </p:nvPr>
        </p:nvSpPr>
        <p:spPr>
          <a:xfrm>
            <a:off x="8409900" y="2952633"/>
            <a:ext cx="3202000" cy="1190800"/>
          </a:xfrm>
          <a:prstGeom prst="rect">
            <a:avLst/>
          </a:prstGeom>
        </p:spPr>
        <p:txBody>
          <a:bodyPr spcFirstLastPara="1" wrap="square" lIns="91425" tIns="0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7051" name="Google Shape;7051;p214"/>
          <p:cNvSpPr txBox="1">
            <a:spLocks noGrp="1"/>
          </p:cNvSpPr>
          <p:nvPr>
            <p:ph type="title" idx="4"/>
          </p:nvPr>
        </p:nvSpPr>
        <p:spPr>
          <a:xfrm>
            <a:off x="4477233" y="2294967"/>
            <a:ext cx="3228000" cy="1872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2pPr>
            <a:lvl3pPr lvl="2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3pPr>
            <a:lvl4pPr lvl="3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4pPr>
            <a:lvl5pPr lvl="4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5pPr>
            <a:lvl6pPr lvl="5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6pPr>
            <a:lvl7pPr lvl="6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7pPr>
            <a:lvl8pPr lvl="7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8pPr>
            <a:lvl9pPr lvl="8" rtl="0">
              <a:spcBef>
                <a:spcPts val="1067"/>
              </a:spcBef>
              <a:spcAft>
                <a:spcPts val="1067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7052" name="Google Shape;7052;p214"/>
          <p:cNvSpPr txBox="1">
            <a:spLocks noGrp="1"/>
          </p:cNvSpPr>
          <p:nvPr>
            <p:ph type="body" idx="5"/>
          </p:nvPr>
        </p:nvSpPr>
        <p:spPr>
          <a:xfrm>
            <a:off x="4486600" y="2976236"/>
            <a:ext cx="3202000" cy="1190800"/>
          </a:xfrm>
          <a:prstGeom prst="rect">
            <a:avLst/>
          </a:prstGeom>
        </p:spPr>
        <p:txBody>
          <a:bodyPr spcFirstLastPara="1" wrap="square" lIns="91425" tIns="0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7053" name="Google Shape;7053;p214"/>
          <p:cNvSpPr txBox="1">
            <a:spLocks noGrp="1"/>
          </p:cNvSpPr>
          <p:nvPr>
            <p:ph type="title" idx="6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991421654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images, 3 column" preserve="1">
  <p:cSld name="23: Title, text, images, 3 column">
    <p:spTree>
      <p:nvGrpSpPr>
        <p:cNvPr id="1" name="Shape 70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55" name="Google Shape;7055;p215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7056" name="Google Shape;7056;p215"/>
          <p:cNvSpPr txBox="1">
            <a:spLocks noGrp="1"/>
          </p:cNvSpPr>
          <p:nvPr>
            <p:ph type="subTitle" idx="1"/>
          </p:nvPr>
        </p:nvSpPr>
        <p:spPr>
          <a:xfrm>
            <a:off x="571233" y="1326067"/>
            <a:ext cx="3201200" cy="5110400"/>
          </a:xfrm>
          <a:prstGeom prst="rect">
            <a:avLst/>
          </a:prstGeom>
          <a:ln w="9525" cap="flat" cmpd="sng">
            <a:solidFill>
              <a:srgbClr val="B5B5B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75" tIns="1508750" rIns="91425" bIns="9142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7057" name="Google Shape;7057;p215"/>
          <p:cNvSpPr txBox="1">
            <a:spLocks noGrp="1"/>
          </p:cNvSpPr>
          <p:nvPr>
            <p:ph type="body" idx="2"/>
          </p:nvPr>
        </p:nvSpPr>
        <p:spPr>
          <a:xfrm>
            <a:off x="559567" y="3887800"/>
            <a:ext cx="3201200" cy="25488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7058" name="Google Shape;7058;p215"/>
          <p:cNvSpPr>
            <a:spLocks noGrp="1"/>
          </p:cNvSpPr>
          <p:nvPr>
            <p:ph type="pic" idx="3"/>
          </p:nvPr>
        </p:nvSpPr>
        <p:spPr>
          <a:xfrm>
            <a:off x="578233" y="1331467"/>
            <a:ext cx="3194400" cy="1777600"/>
          </a:xfrm>
          <a:prstGeom prst="rect">
            <a:avLst/>
          </a:prstGeom>
          <a:noFill/>
          <a:ln>
            <a:noFill/>
          </a:ln>
        </p:spPr>
      </p:sp>
      <p:sp>
        <p:nvSpPr>
          <p:cNvPr id="7059" name="Google Shape;7059;p215"/>
          <p:cNvSpPr txBox="1">
            <a:spLocks noGrp="1"/>
          </p:cNvSpPr>
          <p:nvPr>
            <p:ph type="subTitle" idx="4"/>
          </p:nvPr>
        </p:nvSpPr>
        <p:spPr>
          <a:xfrm>
            <a:off x="4487197" y="1326000"/>
            <a:ext cx="3201200" cy="5110400"/>
          </a:xfrm>
          <a:prstGeom prst="rect">
            <a:avLst/>
          </a:prstGeom>
          <a:ln w="9525" cap="flat" cmpd="sng">
            <a:solidFill>
              <a:srgbClr val="B5B5B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75" tIns="1508750" rIns="91425" bIns="9142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7060" name="Google Shape;7060;p215"/>
          <p:cNvSpPr txBox="1">
            <a:spLocks noGrp="1"/>
          </p:cNvSpPr>
          <p:nvPr>
            <p:ph type="body" idx="5"/>
          </p:nvPr>
        </p:nvSpPr>
        <p:spPr>
          <a:xfrm>
            <a:off x="4475531" y="3887740"/>
            <a:ext cx="3194400" cy="25488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7061" name="Google Shape;7061;p215"/>
          <p:cNvSpPr>
            <a:spLocks noGrp="1"/>
          </p:cNvSpPr>
          <p:nvPr>
            <p:ph type="pic" idx="6"/>
          </p:nvPr>
        </p:nvSpPr>
        <p:spPr>
          <a:xfrm>
            <a:off x="4494197" y="1331400"/>
            <a:ext cx="3194400" cy="1777600"/>
          </a:xfrm>
          <a:prstGeom prst="rect">
            <a:avLst/>
          </a:prstGeom>
          <a:noFill/>
          <a:ln>
            <a:noFill/>
          </a:ln>
        </p:spPr>
      </p:sp>
      <p:sp>
        <p:nvSpPr>
          <p:cNvPr id="7062" name="Google Shape;7062;p215"/>
          <p:cNvSpPr txBox="1">
            <a:spLocks noGrp="1"/>
          </p:cNvSpPr>
          <p:nvPr>
            <p:ph type="subTitle" idx="7"/>
          </p:nvPr>
        </p:nvSpPr>
        <p:spPr>
          <a:xfrm>
            <a:off x="8389667" y="1325933"/>
            <a:ext cx="3201200" cy="5110400"/>
          </a:xfrm>
          <a:prstGeom prst="rect">
            <a:avLst/>
          </a:prstGeom>
          <a:ln w="9525" cap="flat" cmpd="sng">
            <a:solidFill>
              <a:srgbClr val="B5B5B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75" tIns="1508750" rIns="91425" bIns="9142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7063" name="Google Shape;7063;p215"/>
          <p:cNvSpPr txBox="1">
            <a:spLocks noGrp="1"/>
          </p:cNvSpPr>
          <p:nvPr>
            <p:ph type="body" idx="8"/>
          </p:nvPr>
        </p:nvSpPr>
        <p:spPr>
          <a:xfrm>
            <a:off x="8378000" y="3887667"/>
            <a:ext cx="3194400" cy="25488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7064" name="Google Shape;7064;p215"/>
          <p:cNvSpPr>
            <a:spLocks noGrp="1"/>
          </p:cNvSpPr>
          <p:nvPr>
            <p:ph type="pic" idx="9"/>
          </p:nvPr>
        </p:nvSpPr>
        <p:spPr>
          <a:xfrm>
            <a:off x="8396667" y="1331333"/>
            <a:ext cx="3194400" cy="1777600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3195226404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images, with preheader, 3 column" preserve="1">
  <p:cSld name="23: Title, text, images, with preheader, 3 column">
    <p:spTree>
      <p:nvGrpSpPr>
        <p:cNvPr id="1" name="Shape 70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6" name="Google Shape;7066;p216"/>
          <p:cNvSpPr/>
          <p:nvPr/>
        </p:nvSpPr>
        <p:spPr>
          <a:xfrm>
            <a:off x="560833" y="1182633"/>
            <a:ext cx="3657600" cy="52564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067" name="Google Shape;7067;p216"/>
          <p:cNvSpPr>
            <a:spLocks noGrp="1"/>
          </p:cNvSpPr>
          <p:nvPr>
            <p:ph type="pic" idx="2"/>
          </p:nvPr>
        </p:nvSpPr>
        <p:spPr>
          <a:xfrm>
            <a:off x="560833" y="1182633"/>
            <a:ext cx="3657600" cy="2450000"/>
          </a:xfrm>
          <a:prstGeom prst="rect">
            <a:avLst/>
          </a:prstGeom>
          <a:noFill/>
          <a:ln>
            <a:noFill/>
          </a:ln>
        </p:spPr>
      </p:sp>
      <p:sp>
        <p:nvSpPr>
          <p:cNvPr id="7068" name="Google Shape;7068;p216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7069" name="Google Shape;7069;p216"/>
          <p:cNvSpPr txBox="1">
            <a:spLocks noGrp="1"/>
          </p:cNvSpPr>
          <p:nvPr>
            <p:ph type="title" idx="3"/>
          </p:nvPr>
        </p:nvSpPr>
        <p:spPr>
          <a:xfrm>
            <a:off x="719167" y="3067332"/>
            <a:ext cx="3352800" cy="3370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18287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1pPr>
            <a:lvl2pPr lvl="1" rtl="0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lnSpc>
                <a:spcPct val="90000"/>
              </a:lnSpc>
              <a:spcBef>
                <a:spcPts val="533"/>
              </a:spcBef>
              <a:spcAft>
                <a:spcPts val="533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7070" name="Google Shape;7070;p216"/>
          <p:cNvSpPr txBox="1">
            <a:spLocks noGrp="1"/>
          </p:cNvSpPr>
          <p:nvPr>
            <p:ph type="body" idx="1"/>
          </p:nvPr>
        </p:nvSpPr>
        <p:spPr>
          <a:xfrm>
            <a:off x="719167" y="2819908"/>
            <a:ext cx="3352800" cy="164212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0" tIns="0" rIns="0" bIns="0" anchor="b" anchorCtr="0">
            <a:spAutoFit/>
          </a:bodyPr>
          <a:lstStyle>
            <a:lvl1pPr marL="609585" lvl="0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 b="1"/>
            </a:lvl1pPr>
            <a:lvl2pPr marL="1219170" lvl="1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2pPr>
            <a:lvl3pPr marL="1828754" lvl="2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3pPr>
            <a:lvl4pPr marL="2438339" lvl="3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4pPr>
            <a:lvl5pPr marL="3047924" lvl="4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5pPr>
            <a:lvl6pPr marL="3657509" lvl="5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6pPr>
            <a:lvl7pPr marL="4267093" lvl="6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7pPr>
            <a:lvl8pPr marL="4876678" lvl="7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8pPr>
            <a:lvl9pPr marL="5486263" lvl="8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7071" name="Google Shape;7071;p216"/>
          <p:cNvSpPr/>
          <p:nvPr/>
        </p:nvSpPr>
        <p:spPr>
          <a:xfrm>
            <a:off x="4372871" y="1182633"/>
            <a:ext cx="3657600" cy="52564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072" name="Google Shape;7072;p216"/>
          <p:cNvSpPr>
            <a:spLocks noGrp="1"/>
          </p:cNvSpPr>
          <p:nvPr>
            <p:ph type="pic" idx="4"/>
          </p:nvPr>
        </p:nvSpPr>
        <p:spPr>
          <a:xfrm>
            <a:off x="4372872" y="1182633"/>
            <a:ext cx="3657600" cy="2450000"/>
          </a:xfrm>
          <a:prstGeom prst="rect">
            <a:avLst/>
          </a:prstGeom>
          <a:noFill/>
          <a:ln>
            <a:noFill/>
          </a:ln>
        </p:spPr>
      </p:sp>
      <p:sp>
        <p:nvSpPr>
          <p:cNvPr id="7073" name="Google Shape;7073;p216"/>
          <p:cNvSpPr txBox="1">
            <a:spLocks noGrp="1"/>
          </p:cNvSpPr>
          <p:nvPr>
            <p:ph type="title" idx="5"/>
          </p:nvPr>
        </p:nvSpPr>
        <p:spPr>
          <a:xfrm>
            <a:off x="4531205" y="3067332"/>
            <a:ext cx="3352800" cy="3370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18287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1pPr>
            <a:lvl2pPr lvl="1" rtl="0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lnSpc>
                <a:spcPct val="90000"/>
              </a:lnSpc>
              <a:spcBef>
                <a:spcPts val="533"/>
              </a:spcBef>
              <a:spcAft>
                <a:spcPts val="533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7074" name="Google Shape;7074;p216"/>
          <p:cNvSpPr txBox="1">
            <a:spLocks noGrp="1"/>
          </p:cNvSpPr>
          <p:nvPr>
            <p:ph type="body" idx="6"/>
          </p:nvPr>
        </p:nvSpPr>
        <p:spPr>
          <a:xfrm>
            <a:off x="4531204" y="2819908"/>
            <a:ext cx="3352800" cy="164212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0" tIns="0" rIns="0" bIns="0" anchor="b" anchorCtr="0">
            <a:spAutoFit/>
          </a:bodyPr>
          <a:lstStyle>
            <a:lvl1pPr marL="609585" lvl="0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 b="1"/>
            </a:lvl1pPr>
            <a:lvl2pPr marL="1219170" lvl="1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2pPr>
            <a:lvl3pPr marL="1828754" lvl="2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3pPr>
            <a:lvl4pPr marL="2438339" lvl="3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4pPr>
            <a:lvl5pPr marL="3047924" lvl="4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5pPr>
            <a:lvl6pPr marL="3657509" lvl="5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6pPr>
            <a:lvl7pPr marL="4267093" lvl="6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7pPr>
            <a:lvl8pPr marL="4876678" lvl="7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8pPr>
            <a:lvl9pPr marL="5486263" lvl="8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7075" name="Google Shape;7075;p216"/>
          <p:cNvSpPr/>
          <p:nvPr/>
        </p:nvSpPr>
        <p:spPr>
          <a:xfrm>
            <a:off x="8186696" y="1182633"/>
            <a:ext cx="3657600" cy="52564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076" name="Google Shape;7076;p216"/>
          <p:cNvSpPr>
            <a:spLocks noGrp="1"/>
          </p:cNvSpPr>
          <p:nvPr>
            <p:ph type="pic" idx="7"/>
          </p:nvPr>
        </p:nvSpPr>
        <p:spPr>
          <a:xfrm>
            <a:off x="8186699" y="1182633"/>
            <a:ext cx="3657600" cy="2450000"/>
          </a:xfrm>
          <a:prstGeom prst="rect">
            <a:avLst/>
          </a:prstGeom>
          <a:noFill/>
          <a:ln>
            <a:noFill/>
          </a:ln>
        </p:spPr>
      </p:sp>
      <p:sp>
        <p:nvSpPr>
          <p:cNvPr id="7077" name="Google Shape;7077;p216"/>
          <p:cNvSpPr txBox="1">
            <a:spLocks noGrp="1"/>
          </p:cNvSpPr>
          <p:nvPr>
            <p:ph type="title" idx="8"/>
          </p:nvPr>
        </p:nvSpPr>
        <p:spPr>
          <a:xfrm>
            <a:off x="8345032" y="3067332"/>
            <a:ext cx="3352800" cy="3370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18287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1pPr>
            <a:lvl2pPr lvl="1" rtl="0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lnSpc>
                <a:spcPct val="90000"/>
              </a:lnSpc>
              <a:spcBef>
                <a:spcPts val="533"/>
              </a:spcBef>
              <a:spcAft>
                <a:spcPts val="533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7078" name="Google Shape;7078;p216"/>
          <p:cNvSpPr txBox="1">
            <a:spLocks noGrp="1"/>
          </p:cNvSpPr>
          <p:nvPr>
            <p:ph type="body" idx="9"/>
          </p:nvPr>
        </p:nvSpPr>
        <p:spPr>
          <a:xfrm>
            <a:off x="8345029" y="2819908"/>
            <a:ext cx="3352800" cy="164212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0" tIns="0" rIns="0" bIns="0" anchor="b" anchorCtr="0">
            <a:spAutoFit/>
          </a:bodyPr>
          <a:lstStyle>
            <a:lvl1pPr marL="609585" lvl="0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 b="1"/>
            </a:lvl1pPr>
            <a:lvl2pPr marL="1219170" lvl="1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2pPr>
            <a:lvl3pPr marL="1828754" lvl="2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3pPr>
            <a:lvl4pPr marL="2438339" lvl="3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4pPr>
            <a:lvl5pPr marL="3047924" lvl="4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5pPr>
            <a:lvl6pPr marL="3657509" lvl="5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6pPr>
            <a:lvl7pPr marL="4267093" lvl="6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7pPr>
            <a:lvl8pPr marL="4876678" lvl="7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8pPr>
            <a:lvl9pPr marL="5486263" lvl="8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269611003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 slide options divider &gt;&gt;&gt; choose from following templates →" preserve="1">
  <p:cSld name="23: Title only slide options divider &gt;&gt;&gt; choose from following templates →">
    <p:bg>
      <p:bgPr>
        <a:solidFill>
          <a:schemeClr val="lt2"/>
        </a:solidFill>
        <a:effectLst/>
      </p:bgPr>
    </p:bg>
    <p:spTree>
      <p:nvGrpSpPr>
        <p:cNvPr id="1" name="Shape 7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80" name="Google Shape;7080;p217"/>
          <p:cNvSpPr txBox="1"/>
          <p:nvPr/>
        </p:nvSpPr>
        <p:spPr>
          <a:xfrm>
            <a:off x="3215633" y="2107071"/>
            <a:ext cx="8384400" cy="26591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9600" b="1">
                <a:solidFill>
                  <a:srgbClr val="FFFFFF"/>
                </a:solidFill>
                <a:highlight>
                  <a:schemeClr val="dk1"/>
                </a:highlight>
              </a:rPr>
              <a:t>Title only slide options</a:t>
            </a:r>
            <a:endParaRPr sz="9600" b="1">
              <a:solidFill>
                <a:srgbClr val="FFFFFF"/>
              </a:solidFill>
              <a:highlight>
                <a:schemeClr val="dk1"/>
              </a:highlight>
            </a:endParaRPr>
          </a:p>
        </p:txBody>
      </p:sp>
      <p:sp>
        <p:nvSpPr>
          <p:cNvPr id="7081" name="Google Shape;7081;p217"/>
          <p:cNvSpPr/>
          <p:nvPr/>
        </p:nvSpPr>
        <p:spPr>
          <a:xfrm>
            <a:off x="0" y="0"/>
            <a:ext cx="2891200" cy="68580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</p:spTree>
    <p:extLst>
      <p:ext uri="{BB962C8B-B14F-4D97-AF65-F5344CB8AC3E}">
        <p14:creationId xmlns:p14="http://schemas.microsoft.com/office/powerpoint/2010/main" val="1183159304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 — white" preserve="1">
  <p:cSld name="23: Title only — white">
    <p:spTree>
      <p:nvGrpSpPr>
        <p:cNvPr id="1" name="Shape 7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83" name="Google Shape;7083;p218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116970537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, 1 column — white" preserve="1">
  <p:cSld name="23: Title only, 1 column — white">
    <p:spTree>
      <p:nvGrpSpPr>
        <p:cNvPr id="1" name="Shape 7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85" name="Google Shape;7085;p219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3218800" cy="6010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628140044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, 1 column — white" preserve="1">
  <p:cSld name="1_23: Title only, 1 column — white">
    <p:spTree>
      <p:nvGrpSpPr>
        <p:cNvPr id="1" name="Shape 70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87" name="Google Shape;7087;p220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3218800" cy="6010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pic>
        <p:nvPicPr>
          <p:cNvPr id="7088" name="Google Shape;7088;p220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10490281" y="5781523"/>
            <a:ext cx="1319400" cy="868136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029114777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, image, 1 column" preserve="1">
  <p:cSld name="23: Title only, image, 1 column">
    <p:spTree>
      <p:nvGrpSpPr>
        <p:cNvPr id="1" name="Shape 70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90" name="Google Shape;7090;p221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2658000" cy="756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7091" name="Google Shape;7091;p221"/>
          <p:cNvSpPr>
            <a:spLocks noGrp="1"/>
          </p:cNvSpPr>
          <p:nvPr>
            <p:ph type="pic" idx="2"/>
          </p:nvPr>
        </p:nvSpPr>
        <p:spPr>
          <a:xfrm>
            <a:off x="3352800" y="0"/>
            <a:ext cx="8839600" cy="6858000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3680774384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, image, 1 column" preserve="1">
  <p:cSld name="1_23: Title only, image, 1 column">
    <p:spTree>
      <p:nvGrpSpPr>
        <p:cNvPr id="1" name="Shape 70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93" name="Google Shape;7093;p222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3218800" cy="6010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7094" name="Google Shape;7094;p222"/>
          <p:cNvSpPr>
            <a:spLocks noGrp="1"/>
          </p:cNvSpPr>
          <p:nvPr>
            <p:ph type="pic" idx="2"/>
          </p:nvPr>
        </p:nvSpPr>
        <p:spPr>
          <a:xfrm>
            <a:off x="3913633" y="0"/>
            <a:ext cx="8278800" cy="6858000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4271760913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, image, 1 col — black" preserve="1">
  <p:cSld name="23: Title only, image, 1 col — black">
    <p:spTree>
      <p:nvGrpSpPr>
        <p:cNvPr id="1" name="Shape 7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96" name="Google Shape;7096;p223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2658000" cy="6010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7097" name="Google Shape;7097;p223"/>
          <p:cNvSpPr/>
          <p:nvPr/>
        </p:nvSpPr>
        <p:spPr>
          <a:xfrm>
            <a:off x="3352800" y="-67"/>
            <a:ext cx="8839200" cy="68580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</p:spTree>
    <p:extLst>
      <p:ext uri="{BB962C8B-B14F-4D97-AF65-F5344CB8AC3E}">
        <p14:creationId xmlns:p14="http://schemas.microsoft.com/office/powerpoint/2010/main" val="207464814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black">
  <p:cSld name="1_23: Section intro — black">
    <p:spTree>
      <p:nvGrpSpPr>
        <p:cNvPr id="1" name="Shape 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" name="Google Shape;126;p35"/>
          <p:cNvSpPr/>
          <p:nvPr/>
        </p:nvSpPr>
        <p:spPr>
          <a:xfrm>
            <a:off x="0" y="2405000"/>
            <a:ext cx="12192000" cy="2057600"/>
          </a:xfrm>
          <a:prstGeom prst="rect">
            <a:avLst/>
          </a:prstGeom>
          <a:solidFill>
            <a:srgbClr val="191919"/>
          </a:solidFill>
          <a:ln>
            <a:noFill/>
          </a:ln>
        </p:spPr>
        <p:txBody>
          <a:bodyPr spcFirstLastPara="1" wrap="square" lIns="162533" tIns="81233" rIns="162533" bIns="81233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700"/>
              <a:buFont typeface="Arial"/>
              <a:buNone/>
            </a:pPr>
            <a:endParaRPr sz="4933" b="1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27" name="Google Shape;127;p35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10490281" y="5781523"/>
            <a:ext cx="1319400" cy="868136"/>
          </a:xfrm>
          <a:prstGeom prst="rect">
            <a:avLst/>
          </a:prstGeom>
          <a:noFill/>
          <a:ln>
            <a:noFill/>
          </a:ln>
        </p:spPr>
      </p:pic>
      <p:sp>
        <p:nvSpPr>
          <p:cNvPr id="128" name="Google Shape;128;p35"/>
          <p:cNvSpPr txBox="1">
            <a:spLocks noGrp="1"/>
          </p:cNvSpPr>
          <p:nvPr>
            <p:ph type="title"/>
          </p:nvPr>
        </p:nvSpPr>
        <p:spPr>
          <a:xfrm>
            <a:off x="581767" y="2422000"/>
            <a:ext cx="11150400" cy="2040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2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2pPr>
            <a:lvl3pPr lvl="2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3pPr>
            <a:lvl4pPr lvl="3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4pPr>
            <a:lvl5pPr lvl="4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5pPr>
            <a:lvl6pPr lvl="5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6pPr>
            <a:lvl7pPr lvl="6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7pPr>
            <a:lvl8pPr lvl="7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8pPr>
            <a:lvl9pPr lvl="8" rtl="0">
              <a:spcBef>
                <a:spcPts val="1067"/>
              </a:spcBef>
              <a:spcAft>
                <a:spcPts val="1067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301248717"/>
      </p:ext>
    </p:extLst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, subtitle, 1 column — background image" preserve="1">
  <p:cSld name="23: Title only, subtitle, 1 column — background image">
    <p:spTree>
      <p:nvGrpSpPr>
        <p:cNvPr id="1" name="Shape 70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99" name="Google Shape;7099;p224"/>
          <p:cNvSpPr>
            <a:spLocks noGrp="1"/>
          </p:cNvSpPr>
          <p:nvPr>
            <p:ph type="pic" idx="2"/>
          </p:nvPr>
        </p:nvSpPr>
        <p:spPr>
          <a:xfrm>
            <a:off x="12300" y="-12300"/>
            <a:ext cx="12192000" cy="6858000"/>
          </a:xfrm>
          <a:prstGeom prst="rect">
            <a:avLst/>
          </a:prstGeom>
          <a:noFill/>
          <a:ln>
            <a:noFill/>
          </a:ln>
        </p:spPr>
      </p:sp>
      <p:sp>
        <p:nvSpPr>
          <p:cNvPr id="7100" name="Google Shape;7100;p224"/>
          <p:cNvSpPr txBox="1">
            <a:spLocks noGrp="1"/>
          </p:cNvSpPr>
          <p:nvPr>
            <p:ph type="title"/>
          </p:nvPr>
        </p:nvSpPr>
        <p:spPr>
          <a:xfrm>
            <a:off x="426900" y="426733"/>
            <a:ext cx="3352800" cy="1159200"/>
          </a:xfrm>
          <a:prstGeom prst="rect">
            <a:avLst/>
          </a:prstGeom>
          <a:noFill/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4267">
                <a:highlight>
                  <a:schemeClr val="accent1"/>
                </a:highlight>
              </a:defRPr>
            </a:lvl2pPr>
            <a:lvl3pPr lvl="2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200"/>
              <a:buNone/>
              <a:defRPr sz="4267">
                <a:highlight>
                  <a:schemeClr val="accent1"/>
                </a:highlight>
              </a:defRPr>
            </a:lvl3pPr>
            <a:lvl4pPr lvl="3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200"/>
              <a:buNone/>
              <a:defRPr sz="4267">
                <a:highlight>
                  <a:schemeClr val="accent1"/>
                </a:highlight>
              </a:defRPr>
            </a:lvl4pPr>
            <a:lvl5pPr lvl="4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200"/>
              <a:buNone/>
              <a:defRPr sz="4267">
                <a:highlight>
                  <a:schemeClr val="accent1"/>
                </a:highlight>
              </a:defRPr>
            </a:lvl5pPr>
            <a:lvl6pPr lvl="5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200"/>
              <a:buNone/>
              <a:defRPr sz="4267">
                <a:highlight>
                  <a:schemeClr val="accent1"/>
                </a:highlight>
              </a:defRPr>
            </a:lvl6pPr>
            <a:lvl7pPr lvl="6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200"/>
              <a:buNone/>
              <a:defRPr sz="4267">
                <a:highlight>
                  <a:schemeClr val="accent1"/>
                </a:highlight>
              </a:defRPr>
            </a:lvl7pPr>
            <a:lvl8pPr lvl="7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200"/>
              <a:buNone/>
              <a:defRPr sz="4267">
                <a:highlight>
                  <a:schemeClr val="accent1"/>
                </a:highlight>
              </a:defRPr>
            </a:lvl8pPr>
            <a:lvl9pPr lvl="8" rtl="0">
              <a:lnSpc>
                <a:spcPct val="90000"/>
              </a:lnSpc>
              <a:spcBef>
                <a:spcPts val="1067"/>
              </a:spcBef>
              <a:spcAft>
                <a:spcPts val="1067"/>
              </a:spcAft>
              <a:buSzPts val="3200"/>
              <a:buNone/>
              <a:defRPr sz="4267">
                <a:highlight>
                  <a:schemeClr val="accent1"/>
                </a:highlight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7101" name="Google Shape;7101;p224"/>
          <p:cNvSpPr txBox="1">
            <a:spLocks noGrp="1"/>
          </p:cNvSpPr>
          <p:nvPr>
            <p:ph type="subTitle" idx="1"/>
          </p:nvPr>
        </p:nvSpPr>
        <p:spPr>
          <a:xfrm>
            <a:off x="426733" y="1585933"/>
            <a:ext cx="3352800" cy="1600400"/>
          </a:xfrm>
          <a:prstGeom prst="rect">
            <a:avLst/>
          </a:prstGeom>
          <a:noFill/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2pPr>
            <a:lvl3pPr lvl="2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3pPr>
            <a:lvl4pPr lvl="3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4pPr>
            <a:lvl5pPr lvl="4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5pPr>
            <a:lvl6pPr lvl="5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6pPr>
            <a:lvl7pPr lvl="6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7pPr>
            <a:lvl8pPr lvl="7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8pPr>
            <a:lvl9pPr lvl="8" rtl="0">
              <a:lnSpc>
                <a:spcPct val="90000"/>
              </a:lnSpc>
              <a:spcBef>
                <a:spcPts val="1067"/>
              </a:spcBef>
              <a:spcAft>
                <a:spcPts val="1067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090577504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Quote slide options divider — choose from following templates →" preserve="1">
  <p:cSld name="23: Quote slide options divider — choose from following templates →">
    <p:bg>
      <p:bgPr>
        <a:solidFill>
          <a:schemeClr val="lt2"/>
        </a:solidFill>
        <a:effectLst/>
      </p:bgPr>
    </p:bg>
    <p:spTree>
      <p:nvGrpSpPr>
        <p:cNvPr id="1" name="Shape 7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3" name="Google Shape;7103;p225"/>
          <p:cNvSpPr txBox="1"/>
          <p:nvPr/>
        </p:nvSpPr>
        <p:spPr>
          <a:xfrm>
            <a:off x="3215633" y="2107071"/>
            <a:ext cx="8384400" cy="26591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9600" b="1">
                <a:solidFill>
                  <a:srgbClr val="FFFFFF"/>
                </a:solidFill>
                <a:highlight>
                  <a:schemeClr val="dk1"/>
                </a:highlight>
              </a:rPr>
              <a:t>Quote slide options</a:t>
            </a:r>
            <a:endParaRPr sz="9600" b="1">
              <a:solidFill>
                <a:srgbClr val="FFFFFF"/>
              </a:solidFill>
              <a:highlight>
                <a:schemeClr val="dk1"/>
              </a:highlight>
            </a:endParaRPr>
          </a:p>
        </p:txBody>
      </p:sp>
      <p:sp>
        <p:nvSpPr>
          <p:cNvPr id="7104" name="Google Shape;7104;p225"/>
          <p:cNvSpPr/>
          <p:nvPr/>
        </p:nvSpPr>
        <p:spPr>
          <a:xfrm>
            <a:off x="0" y="0"/>
            <a:ext cx="2891200" cy="68580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</p:spTree>
    <p:extLst>
      <p:ext uri="{BB962C8B-B14F-4D97-AF65-F5344CB8AC3E}">
        <p14:creationId xmlns:p14="http://schemas.microsoft.com/office/powerpoint/2010/main" val="3527126880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Quote slide: Text, title — black" preserve="1">
  <p:cSld name="23: Quote slide: Text, title — black">
    <p:spTree>
      <p:nvGrpSpPr>
        <p:cNvPr id="1" name="Shape 7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6" name="Google Shape;7106;p226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>
                <a:highlight>
                  <a:schemeClr val="accent1"/>
                </a:highlight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7107" name="Google Shape;7107;p226"/>
          <p:cNvSpPr txBox="1">
            <a:spLocks noGrp="1"/>
          </p:cNvSpPr>
          <p:nvPr>
            <p:ph type="body" idx="1"/>
          </p:nvPr>
        </p:nvSpPr>
        <p:spPr>
          <a:xfrm>
            <a:off x="1682500" y="2295169"/>
            <a:ext cx="7683600" cy="4154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74121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b="1"/>
            </a:lvl1pPr>
            <a:lvl2pPr marL="1219170" lvl="1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 b="1"/>
            </a:lvl2pPr>
            <a:lvl3pPr marL="1828754" lvl="2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 b="1"/>
            </a:lvl3pPr>
            <a:lvl4pPr marL="2438339" lvl="3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 b="1"/>
            </a:lvl4pPr>
            <a:lvl5pPr marL="3047924" lvl="4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 b="1"/>
            </a:lvl5pPr>
            <a:lvl6pPr marL="3657509" lvl="5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 b="1"/>
            </a:lvl6pPr>
            <a:lvl7pPr marL="4267093" lvl="6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 b="1"/>
            </a:lvl7pPr>
            <a:lvl8pPr marL="4876678" lvl="7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 b="1"/>
            </a:lvl8pPr>
            <a:lvl9pPr marL="5486263" lvl="8" indent="-474121" rtl="0">
              <a:spcBef>
                <a:spcPts val="1067"/>
              </a:spcBef>
              <a:spcAft>
                <a:spcPts val="1067"/>
              </a:spcAft>
              <a:buSzPts val="2000"/>
              <a:buChar char="■"/>
              <a:defRPr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7108" name="Google Shape;7108;p226"/>
          <p:cNvSpPr txBox="1"/>
          <p:nvPr/>
        </p:nvSpPr>
        <p:spPr>
          <a:xfrm>
            <a:off x="288688" y="1223379"/>
            <a:ext cx="1492000" cy="104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0"/>
              <a:buFont typeface="Arial"/>
              <a:buNone/>
            </a:pPr>
            <a:r>
              <a:rPr lang="en" sz="200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“</a:t>
            </a:r>
            <a:endParaRPr sz="20000" b="1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4730236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Quote slide: Text, title — gold" preserve="1">
  <p:cSld name="23: Quote slide: Text, title — gold">
    <p:spTree>
      <p:nvGrpSpPr>
        <p:cNvPr id="1" name="Shape 7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10" name="Google Shape;7110;p227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7111" name="Google Shape;7111;p227"/>
          <p:cNvSpPr txBox="1"/>
          <p:nvPr/>
        </p:nvSpPr>
        <p:spPr>
          <a:xfrm>
            <a:off x="288688" y="1223379"/>
            <a:ext cx="1492000" cy="104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0"/>
              <a:buFont typeface="Arial"/>
              <a:buNone/>
            </a:pPr>
            <a:r>
              <a:rPr lang="en" sz="20000" b="1" i="0" u="none" strike="noStrike" cap="none">
                <a:solidFill>
                  <a:srgbClr val="FFC627"/>
                </a:solidFill>
                <a:latin typeface="Arial"/>
                <a:ea typeface="Arial"/>
                <a:cs typeface="Arial"/>
                <a:sym typeface="Arial"/>
              </a:rPr>
              <a:t>“</a:t>
            </a:r>
            <a:endParaRPr sz="20000" b="1" i="0" u="none" strike="noStrike" cap="none">
              <a:solidFill>
                <a:srgbClr val="FFC62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12" name="Google Shape;7112;p227"/>
          <p:cNvSpPr txBox="1">
            <a:spLocks noGrp="1"/>
          </p:cNvSpPr>
          <p:nvPr>
            <p:ph type="body" idx="1"/>
          </p:nvPr>
        </p:nvSpPr>
        <p:spPr>
          <a:xfrm>
            <a:off x="1682500" y="2295169"/>
            <a:ext cx="7683600" cy="4154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74121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b="1"/>
            </a:lvl1pPr>
            <a:lvl2pPr marL="1219170" lvl="1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 b="1"/>
            </a:lvl2pPr>
            <a:lvl3pPr marL="1828754" lvl="2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 b="1"/>
            </a:lvl3pPr>
            <a:lvl4pPr marL="2438339" lvl="3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 b="1"/>
            </a:lvl4pPr>
            <a:lvl5pPr marL="3047924" lvl="4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 b="1"/>
            </a:lvl5pPr>
            <a:lvl6pPr marL="3657509" lvl="5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 b="1"/>
            </a:lvl6pPr>
            <a:lvl7pPr marL="4267093" lvl="6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 b="1"/>
            </a:lvl7pPr>
            <a:lvl8pPr marL="4876678" lvl="7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 b="1"/>
            </a:lvl8pPr>
            <a:lvl9pPr marL="5486263" lvl="8" indent="-474121" rtl="0">
              <a:spcBef>
                <a:spcPts val="1067"/>
              </a:spcBef>
              <a:spcAft>
                <a:spcPts val="1067"/>
              </a:spcAft>
              <a:buSzPts val="2000"/>
              <a:buChar char="■"/>
              <a:defRPr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013543050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Quote slide: Text, title — maroon" preserve="1">
  <p:cSld name="23: Quote slide: Text, title — maroon">
    <p:spTree>
      <p:nvGrpSpPr>
        <p:cNvPr id="1" name="Shape 7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14" name="Google Shape;7114;p228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7115" name="Google Shape;7115;p228"/>
          <p:cNvSpPr txBox="1"/>
          <p:nvPr/>
        </p:nvSpPr>
        <p:spPr>
          <a:xfrm>
            <a:off x="288688" y="1223379"/>
            <a:ext cx="1492000" cy="104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0"/>
              <a:buFont typeface="Arial"/>
              <a:buNone/>
            </a:pPr>
            <a:r>
              <a:rPr lang="en" sz="20000" b="1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rPr>
              <a:t>“</a:t>
            </a:r>
            <a:endParaRPr sz="20000" b="1" i="0" u="none" strike="noStrike" cap="none">
              <a:solidFill>
                <a:schemeClr val="accent2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16" name="Google Shape;7116;p228"/>
          <p:cNvSpPr txBox="1">
            <a:spLocks noGrp="1"/>
          </p:cNvSpPr>
          <p:nvPr>
            <p:ph type="body" idx="1"/>
          </p:nvPr>
        </p:nvSpPr>
        <p:spPr>
          <a:xfrm>
            <a:off x="1682500" y="2295169"/>
            <a:ext cx="7683600" cy="4154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74121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b="1"/>
            </a:lvl1pPr>
            <a:lvl2pPr marL="1219170" lvl="1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 b="1"/>
            </a:lvl2pPr>
            <a:lvl3pPr marL="1828754" lvl="2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 b="1"/>
            </a:lvl3pPr>
            <a:lvl4pPr marL="2438339" lvl="3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 b="1"/>
            </a:lvl4pPr>
            <a:lvl5pPr marL="3047924" lvl="4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 b="1"/>
            </a:lvl5pPr>
            <a:lvl6pPr marL="3657509" lvl="5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 b="1"/>
            </a:lvl6pPr>
            <a:lvl7pPr marL="4267093" lvl="6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 b="1"/>
            </a:lvl7pPr>
            <a:lvl8pPr marL="4876678" lvl="7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 b="1"/>
            </a:lvl8pPr>
            <a:lvl9pPr marL="5486263" lvl="8" indent="-474121" rtl="0">
              <a:spcBef>
                <a:spcPts val="1067"/>
              </a:spcBef>
              <a:spcAft>
                <a:spcPts val="1067"/>
              </a:spcAft>
              <a:buSzPts val="2000"/>
              <a:buChar char="■"/>
              <a:defRPr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12311499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Quote slide: Text, title, left — photo background" preserve="1">
  <p:cSld name="23: Quote slide: Text, title, left — photo background">
    <p:spTree>
      <p:nvGrpSpPr>
        <p:cNvPr id="1" name="Shape 7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18" name="Google Shape;7118;p229"/>
          <p:cNvSpPr>
            <a:spLocks noGrp="1"/>
          </p:cNvSpPr>
          <p:nvPr>
            <p:ph type="pic" idx="2"/>
          </p:nvPr>
        </p:nvSpPr>
        <p:spPr>
          <a:xfrm>
            <a:off x="-54933" y="-50100"/>
            <a:ext cx="12337600" cy="6939600"/>
          </a:xfrm>
          <a:prstGeom prst="rect">
            <a:avLst/>
          </a:prstGeom>
          <a:noFill/>
          <a:ln>
            <a:noFill/>
          </a:ln>
        </p:spPr>
      </p:sp>
      <p:sp>
        <p:nvSpPr>
          <p:cNvPr id="7119" name="Google Shape;7119;p229"/>
          <p:cNvSpPr txBox="1">
            <a:spLocks noGrp="1"/>
          </p:cNvSpPr>
          <p:nvPr>
            <p:ph type="body" idx="1"/>
          </p:nvPr>
        </p:nvSpPr>
        <p:spPr>
          <a:xfrm>
            <a:off x="566524" y="651551"/>
            <a:ext cx="5163200" cy="4724400"/>
          </a:xfrm>
          <a:prstGeom prst="rect">
            <a:avLst/>
          </a:prstGeom>
          <a:solidFill>
            <a:srgbClr val="191919">
              <a:alpha val="74300"/>
            </a:srgbClr>
          </a:solidFill>
        </p:spPr>
        <p:txBody>
          <a:bodyPr spcFirstLastPara="1" wrap="square" lIns="365750" tIns="182875" rIns="91425" bIns="182875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 sz="2133" b="1">
                <a:solidFill>
                  <a:schemeClr val="lt1"/>
                </a:solidFill>
              </a:defRPr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7120" name="Google Shape;7120;p229"/>
          <p:cNvSpPr txBox="1"/>
          <p:nvPr/>
        </p:nvSpPr>
        <p:spPr>
          <a:xfrm>
            <a:off x="-137864" y="-300621"/>
            <a:ext cx="1492000" cy="104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0"/>
              <a:buFont typeface="Arial"/>
              <a:buNone/>
            </a:pPr>
            <a:r>
              <a:rPr lang="en" sz="20000" b="1" i="0" u="none" strike="noStrike" cap="none">
                <a:solidFill>
                  <a:schemeClr val="lt2"/>
                </a:solidFill>
                <a:latin typeface="Arial"/>
                <a:ea typeface="Arial"/>
                <a:cs typeface="Arial"/>
                <a:sym typeface="Arial"/>
              </a:rPr>
              <a:t>“</a:t>
            </a:r>
            <a:endParaRPr sz="20000" b="1" i="0" u="none" strike="noStrike" cap="none">
              <a:solidFill>
                <a:schemeClr val="lt2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29951834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Quote slide: Text, title, right — photo background" preserve="1">
  <p:cSld name="23: Quote slide: Text, title, right — photo background">
    <p:spTree>
      <p:nvGrpSpPr>
        <p:cNvPr id="1" name="Shape 7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22" name="Google Shape;7122;p230"/>
          <p:cNvSpPr>
            <a:spLocks noGrp="1"/>
          </p:cNvSpPr>
          <p:nvPr>
            <p:ph type="pic" idx="2"/>
          </p:nvPr>
        </p:nvSpPr>
        <p:spPr>
          <a:xfrm>
            <a:off x="-63500" y="-54933"/>
            <a:ext cx="12369600" cy="6958000"/>
          </a:xfrm>
          <a:prstGeom prst="rect">
            <a:avLst/>
          </a:prstGeom>
          <a:noFill/>
          <a:ln>
            <a:noFill/>
          </a:ln>
        </p:spPr>
      </p:sp>
      <p:sp>
        <p:nvSpPr>
          <p:cNvPr id="7123" name="Google Shape;7123;p230"/>
          <p:cNvSpPr txBox="1">
            <a:spLocks noGrp="1"/>
          </p:cNvSpPr>
          <p:nvPr>
            <p:ph type="body" idx="1"/>
          </p:nvPr>
        </p:nvSpPr>
        <p:spPr>
          <a:xfrm>
            <a:off x="6574359" y="651551"/>
            <a:ext cx="5163200" cy="4724400"/>
          </a:xfrm>
          <a:prstGeom prst="rect">
            <a:avLst/>
          </a:prstGeom>
          <a:solidFill>
            <a:srgbClr val="191919">
              <a:alpha val="74300"/>
            </a:srgbClr>
          </a:solidFill>
        </p:spPr>
        <p:txBody>
          <a:bodyPr spcFirstLastPara="1" wrap="square" lIns="365750" tIns="182875" rIns="91425" bIns="182875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 sz="2133" b="1">
                <a:solidFill>
                  <a:schemeClr val="lt1"/>
                </a:solidFill>
              </a:defRPr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7124" name="Google Shape;7124;p230"/>
          <p:cNvSpPr txBox="1"/>
          <p:nvPr/>
        </p:nvSpPr>
        <p:spPr>
          <a:xfrm>
            <a:off x="5869971" y="-300621"/>
            <a:ext cx="1492000" cy="104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0"/>
              <a:buFont typeface="Arial"/>
              <a:buNone/>
            </a:pPr>
            <a:r>
              <a:rPr lang="en" sz="20000" b="1" i="0" u="none" strike="noStrike" cap="none">
                <a:solidFill>
                  <a:schemeClr val="lt2"/>
                </a:solidFill>
                <a:latin typeface="Arial"/>
                <a:ea typeface="Arial"/>
                <a:cs typeface="Arial"/>
                <a:sym typeface="Arial"/>
              </a:rPr>
              <a:t>“</a:t>
            </a:r>
            <a:endParaRPr sz="20000" b="1" i="0" u="none" strike="noStrike" cap="none">
              <a:solidFill>
                <a:schemeClr val="lt2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24052831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slide options divider &gt;&gt;&gt; choose from following templates →" preserve="1">
  <p:cSld name="23: z-Blank slide options divider &gt;&gt;&gt; choose from following templates →">
    <p:bg>
      <p:bgPr>
        <a:solidFill>
          <a:schemeClr val="lt2"/>
        </a:solidFill>
        <a:effectLst/>
      </p:bgPr>
    </p:bg>
    <p:spTree>
      <p:nvGrpSpPr>
        <p:cNvPr id="1" name="Shape 7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26" name="Google Shape;7126;p231"/>
          <p:cNvSpPr txBox="1"/>
          <p:nvPr/>
        </p:nvSpPr>
        <p:spPr>
          <a:xfrm>
            <a:off x="3215633" y="2107071"/>
            <a:ext cx="8384400" cy="26591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9600" b="1">
                <a:solidFill>
                  <a:srgbClr val="FFFFFF"/>
                </a:solidFill>
                <a:highlight>
                  <a:schemeClr val="dk1"/>
                </a:highlight>
              </a:rPr>
              <a:t>Blank slide options</a:t>
            </a:r>
            <a:endParaRPr sz="9600" b="1">
              <a:solidFill>
                <a:srgbClr val="FFFFFF"/>
              </a:solidFill>
              <a:highlight>
                <a:schemeClr val="dk1"/>
              </a:highlight>
            </a:endParaRPr>
          </a:p>
        </p:txBody>
      </p:sp>
      <p:sp>
        <p:nvSpPr>
          <p:cNvPr id="7127" name="Google Shape;7127;p231"/>
          <p:cNvSpPr/>
          <p:nvPr/>
        </p:nvSpPr>
        <p:spPr>
          <a:xfrm>
            <a:off x="0" y="0"/>
            <a:ext cx="2891200" cy="68580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</p:spTree>
    <p:extLst>
      <p:ext uri="{BB962C8B-B14F-4D97-AF65-F5344CB8AC3E}">
        <p14:creationId xmlns:p14="http://schemas.microsoft.com/office/powerpoint/2010/main" val="1510465084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— white" preserve="1">
  <p:cSld name="23: z-Blank — white">
    <p:spTree>
      <p:nvGrpSpPr>
        <p:cNvPr id="1" name="Shape 712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82483251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— black" preserve="1">
  <p:cSld name="23: z-Blank — black">
    <p:bg>
      <p:bgPr>
        <a:solidFill>
          <a:schemeClr val="dk1"/>
        </a:solidFill>
        <a:effectLst/>
      </p:bgPr>
    </p:bg>
    <p:spTree>
      <p:nvGrpSpPr>
        <p:cNvPr id="1" name="Shape 712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60423743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gold">
  <p:cSld name="1_23: Section intro — gold">
    <p:spTree>
      <p:nvGrpSpPr>
        <p:cNvPr id="1" name="Shape 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" name="Google Shape;130;p36"/>
          <p:cNvSpPr/>
          <p:nvPr/>
        </p:nvSpPr>
        <p:spPr>
          <a:xfrm>
            <a:off x="0" y="2405000"/>
            <a:ext cx="12192000" cy="2057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62533" tIns="81233" rIns="162533" bIns="81233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700"/>
              <a:buFont typeface="Arial"/>
              <a:buNone/>
            </a:pPr>
            <a:endParaRPr sz="4933" b="1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31" name="Google Shape;131;p36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10490281" y="5781523"/>
            <a:ext cx="1319400" cy="868136"/>
          </a:xfrm>
          <a:prstGeom prst="rect">
            <a:avLst/>
          </a:prstGeom>
          <a:noFill/>
          <a:ln>
            <a:noFill/>
          </a:ln>
        </p:spPr>
      </p:pic>
      <p:sp>
        <p:nvSpPr>
          <p:cNvPr id="132" name="Google Shape;132;p36"/>
          <p:cNvSpPr txBox="1">
            <a:spLocks noGrp="1"/>
          </p:cNvSpPr>
          <p:nvPr>
            <p:ph type="title"/>
          </p:nvPr>
        </p:nvSpPr>
        <p:spPr>
          <a:xfrm>
            <a:off x="581767" y="2422167"/>
            <a:ext cx="11150400" cy="204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2pPr>
            <a:lvl3pPr lvl="2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3pPr>
            <a:lvl4pPr lvl="3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4pPr>
            <a:lvl5pPr lvl="4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5pPr>
            <a:lvl6pPr lvl="5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6pPr>
            <a:lvl7pPr lvl="6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7pPr>
            <a:lvl8pPr lvl="7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8pPr>
            <a:lvl9pPr lvl="8" rtl="0">
              <a:spcBef>
                <a:spcPts val="1067"/>
              </a:spcBef>
              <a:spcAft>
                <a:spcPts val="1067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565086242"/>
      </p:ext>
    </p:extLst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— gold" preserve="1">
  <p:cSld name="23: z-Blank — gold">
    <p:bg>
      <p:bgPr>
        <a:solidFill>
          <a:schemeClr val="accent1"/>
        </a:solidFill>
        <a:effectLst/>
      </p:bgPr>
    </p:bg>
    <p:spTree>
      <p:nvGrpSpPr>
        <p:cNvPr id="1" name="Shape 713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74264987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— maroon" preserve="1">
  <p:cSld name="23: z-Blank — maroon">
    <p:bg>
      <p:bgPr>
        <a:solidFill>
          <a:schemeClr val="accent2"/>
        </a:solidFill>
        <a:effectLst/>
      </p:bgPr>
    </p:bg>
    <p:spTree>
      <p:nvGrpSpPr>
        <p:cNvPr id="1" name="Shape 713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11595688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— photo background" preserve="1">
  <p:cSld name="23: z-Blank — photo background">
    <p:spTree>
      <p:nvGrpSpPr>
        <p:cNvPr id="1" name="Shape 7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33" name="Google Shape;7133;p236"/>
          <p:cNvSpPr>
            <a:spLocks noGrp="1"/>
          </p:cNvSpPr>
          <p:nvPr>
            <p:ph type="pic" idx="2"/>
          </p:nvPr>
        </p:nvSpPr>
        <p:spPr>
          <a:xfrm>
            <a:off x="-39067" y="-41200"/>
            <a:ext cx="12243200" cy="6886800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506009189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with logo — white" preserve="1">
  <p:cSld name="23: z-Blank with logo — white">
    <p:spTree>
      <p:nvGrpSpPr>
        <p:cNvPr id="1" name="Shape 7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35" name="Google Shape;7135;p237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10490281" y="5781523"/>
            <a:ext cx="1319400" cy="868136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047484667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with logo — black" preserve="1">
  <p:cSld name="23: z-Blank with logo — black">
    <p:bg>
      <p:bgPr>
        <a:solidFill>
          <a:schemeClr val="dk1"/>
        </a:solidFill>
        <a:effectLst/>
      </p:bgPr>
    </p:bg>
    <p:spTree>
      <p:nvGrpSpPr>
        <p:cNvPr id="1" name="Shape 7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37" name="Google Shape;7137;p238"/>
          <p:cNvPicPr preferRelativeResize="0"/>
          <p:nvPr/>
        </p:nvPicPr>
        <p:blipFill rotWithShape="1">
          <a:blip r:embed="rId2">
            <a:alphaModFix/>
          </a:blip>
          <a:srcRect l="7060" t="13180" r="5884" b="8919"/>
          <a:stretch/>
        </p:blipFill>
        <p:spPr>
          <a:xfrm>
            <a:off x="10619234" y="5905300"/>
            <a:ext cx="1240599" cy="652067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144896225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with logo — gold" preserve="1">
  <p:cSld name="23: z-Blank with logo — gold">
    <p:bg>
      <p:bgPr>
        <a:solidFill>
          <a:schemeClr val="accent1"/>
        </a:solidFill>
        <a:effectLst/>
      </p:bgPr>
    </p:bg>
    <p:spTree>
      <p:nvGrpSpPr>
        <p:cNvPr id="1" name="Shape 7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39" name="Google Shape;7139;p239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10490281" y="5781523"/>
            <a:ext cx="1319400" cy="868136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906542425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with logo — maroon" preserve="1">
  <p:cSld name="23: z-Blank with logo — maroon">
    <p:bg>
      <p:bgPr>
        <a:solidFill>
          <a:schemeClr val="accent2"/>
        </a:solidFill>
        <a:effectLst/>
      </p:bgPr>
    </p:bg>
    <p:spTree>
      <p:nvGrpSpPr>
        <p:cNvPr id="1" name="Shape 71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41" name="Google Shape;7141;p240"/>
          <p:cNvPicPr preferRelativeResize="0"/>
          <p:nvPr/>
        </p:nvPicPr>
        <p:blipFill rotWithShape="1">
          <a:blip r:embed="rId2">
            <a:alphaModFix/>
          </a:blip>
          <a:srcRect l="7060" t="13180" r="5884" b="8919"/>
          <a:stretch/>
        </p:blipFill>
        <p:spPr>
          <a:xfrm>
            <a:off x="10619234" y="5905300"/>
            <a:ext cx="1240599" cy="652067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645043050"/>
      </p:ext>
    </p:extLst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with logo — photo background" preserve="1">
  <p:cSld name="23: z-Blank with logo — photo background">
    <p:spTree>
      <p:nvGrpSpPr>
        <p:cNvPr id="1" name="Shape 7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43" name="Google Shape;7143;p241"/>
          <p:cNvSpPr>
            <a:spLocks noGrp="1"/>
          </p:cNvSpPr>
          <p:nvPr>
            <p:ph type="pic" idx="2"/>
          </p:nvPr>
        </p:nvSpPr>
        <p:spPr>
          <a:xfrm>
            <a:off x="-63500" y="-54933"/>
            <a:ext cx="12268000" cy="6900800"/>
          </a:xfrm>
          <a:prstGeom prst="rect">
            <a:avLst/>
          </a:prstGeom>
          <a:noFill/>
          <a:ln>
            <a:noFill/>
          </a:ln>
        </p:spPr>
      </p:sp>
      <p:sp>
        <p:nvSpPr>
          <p:cNvPr id="7144" name="Google Shape;7144;p241"/>
          <p:cNvSpPr/>
          <p:nvPr/>
        </p:nvSpPr>
        <p:spPr>
          <a:xfrm>
            <a:off x="10504433" y="5866500"/>
            <a:ext cx="1712800" cy="7212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pic>
        <p:nvPicPr>
          <p:cNvPr id="7145" name="Google Shape;7145;p241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10490281" y="5781523"/>
            <a:ext cx="1319400" cy="868136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021357939"/>
      </p:ext>
    </p:extLst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Learn to Thrive Morse code pattern — white" preserve="1">
  <p:cSld name="23: z-Blank, Learn to Thrive Morse code pattern — white">
    <p:spTree>
      <p:nvGrpSpPr>
        <p:cNvPr id="1" name="Shape 7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49" name="Google Shape;7149;p243"/>
          <p:cNvPicPr preferRelativeResize="0"/>
          <p:nvPr/>
        </p:nvPicPr>
        <p:blipFill rotWithShape="1">
          <a:blip r:embed="rId2">
            <a:alphaModFix/>
          </a:blip>
          <a:srcRect l="19" r="29"/>
          <a:stretch/>
        </p:blipFill>
        <p:spPr>
          <a:xfrm>
            <a:off x="1" y="-2966"/>
            <a:ext cx="12192004" cy="686126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293719677"/>
      </p:ext>
    </p:extLst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network pattern, white" preserve="1">
  <p:cSld name="23: z-Blank, with network pattern, white">
    <p:spTree>
      <p:nvGrpSpPr>
        <p:cNvPr id="1" name="Shape 7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51" name="Google Shape;7151;p244"/>
          <p:cNvPicPr preferRelativeResize="0"/>
          <p:nvPr/>
        </p:nvPicPr>
        <p:blipFill rotWithShape="1">
          <a:blip r:embed="rId2">
            <a:alphaModFix/>
          </a:blip>
          <a:srcRect l="29" r="39"/>
          <a:stretch/>
        </p:blipFill>
        <p:spPr>
          <a:xfrm>
            <a:off x="1" y="-2300"/>
            <a:ext cx="12192004" cy="686259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66311137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maroon">
  <p:cSld name="1_23: Section intro — maroon"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Google Shape;134;p37"/>
          <p:cNvSpPr/>
          <p:nvPr/>
        </p:nvSpPr>
        <p:spPr>
          <a:xfrm>
            <a:off x="0" y="2405000"/>
            <a:ext cx="12192000" cy="20576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62533" tIns="81233" rIns="162533" bIns="81233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700"/>
              <a:buFont typeface="Arial"/>
              <a:buNone/>
            </a:pPr>
            <a:endParaRPr sz="4933" b="1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35" name="Google Shape;135;p37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10490281" y="5781523"/>
            <a:ext cx="1319400" cy="868136"/>
          </a:xfrm>
          <a:prstGeom prst="rect">
            <a:avLst/>
          </a:prstGeom>
          <a:noFill/>
          <a:ln>
            <a:noFill/>
          </a:ln>
        </p:spPr>
      </p:pic>
      <p:sp>
        <p:nvSpPr>
          <p:cNvPr id="136" name="Google Shape;136;p37"/>
          <p:cNvSpPr txBox="1">
            <a:spLocks noGrp="1"/>
          </p:cNvSpPr>
          <p:nvPr>
            <p:ph type="title"/>
          </p:nvPr>
        </p:nvSpPr>
        <p:spPr>
          <a:xfrm>
            <a:off x="581767" y="2422067"/>
            <a:ext cx="11150400" cy="204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2pPr>
            <a:lvl3pPr lvl="2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3pPr>
            <a:lvl4pPr lvl="3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4pPr>
            <a:lvl5pPr lvl="4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5pPr>
            <a:lvl6pPr lvl="5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6pPr>
            <a:lvl7pPr lvl="6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7pPr>
            <a:lvl8pPr lvl="7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8pPr>
            <a:lvl9pPr lvl="8" rtl="0">
              <a:spcBef>
                <a:spcPts val="1067"/>
              </a:spcBef>
              <a:spcAft>
                <a:spcPts val="1067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710023981"/>
      </p:ext>
    </p:extLst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A Mountain topographical map pattern — black" preserve="1">
  <p:cSld name="23: z-Blank, A Mountain topographical map pattern — black">
    <p:bg>
      <p:bgPr>
        <a:solidFill>
          <a:schemeClr val="dk1"/>
        </a:solidFill>
        <a:effectLst/>
      </p:bgPr>
    </p:bg>
    <p:spTree>
      <p:nvGrpSpPr>
        <p:cNvPr id="1" name="Shape 7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53" name="Google Shape;7153;p245"/>
          <p:cNvPicPr preferRelativeResize="0"/>
          <p:nvPr/>
        </p:nvPicPr>
        <p:blipFill rotWithShape="1">
          <a:blip r:embed="rId2">
            <a:alphaModFix/>
          </a:blip>
          <a:srcRect l="19" r="19"/>
          <a:stretch/>
        </p:blipFill>
        <p:spPr>
          <a:xfrm>
            <a:off x="1" y="-7449"/>
            <a:ext cx="12192004" cy="6866837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140136696"/>
      </p:ext>
    </p:extLst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Learn to Thrive Morse code pattern — black" preserve="1">
  <p:cSld name="23: z-Blank, Learn to Thrive Morse code pattern — black">
    <p:bg>
      <p:bgPr>
        <a:solidFill>
          <a:schemeClr val="dk1"/>
        </a:solidFill>
        <a:effectLst/>
      </p:bgPr>
    </p:bg>
    <p:spTree>
      <p:nvGrpSpPr>
        <p:cNvPr id="1" name="Shape 7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55" name="Google Shape;7155;p246"/>
          <p:cNvPicPr preferRelativeResize="0"/>
          <p:nvPr/>
        </p:nvPicPr>
        <p:blipFill rotWithShape="1">
          <a:blip r:embed="rId2">
            <a:alphaModFix/>
          </a:blip>
          <a:srcRect l="39" r="49"/>
          <a:stretch/>
        </p:blipFill>
        <p:spPr>
          <a:xfrm>
            <a:off x="1" y="-2966"/>
            <a:ext cx="12192004" cy="686416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748971387"/>
      </p:ext>
    </p:extLst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network pattern, black" preserve="1">
  <p:cSld name="23: z-Blank, with network pattern, black">
    <p:bg>
      <p:bgPr>
        <a:solidFill>
          <a:schemeClr val="dk1"/>
        </a:solidFill>
        <a:effectLst/>
      </p:bgPr>
    </p:bg>
    <p:spTree>
      <p:nvGrpSpPr>
        <p:cNvPr id="1" name="Shape 7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57" name="Google Shape;7157;p247"/>
          <p:cNvPicPr preferRelativeResize="0"/>
          <p:nvPr/>
        </p:nvPicPr>
        <p:blipFill rotWithShape="1">
          <a:blip r:embed="rId2">
            <a:alphaModFix/>
          </a:blip>
          <a:srcRect l="49" r="59"/>
          <a:stretch/>
        </p:blipFill>
        <p:spPr>
          <a:xfrm>
            <a:off x="1" y="-2966"/>
            <a:ext cx="12192004" cy="6865501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364450291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A Mountain topo pattern edges, white" preserve="1">
  <p:cSld name="23: z-Blank, with A Mountain topo pattern edges, white">
    <p:spTree>
      <p:nvGrpSpPr>
        <p:cNvPr id="1" name="Shape 7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59" name="Google Shape;7159;p248"/>
          <p:cNvGrpSpPr/>
          <p:nvPr/>
        </p:nvGrpSpPr>
        <p:grpSpPr>
          <a:xfrm>
            <a:off x="6447084" y="-2947847"/>
            <a:ext cx="9525000" cy="6013067"/>
            <a:chOff x="238125" y="602600"/>
            <a:chExt cx="7143750" cy="4509800"/>
          </a:xfrm>
        </p:grpSpPr>
        <p:sp>
          <p:nvSpPr>
            <p:cNvPr id="7160" name="Google Shape;7160;p248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61" name="Google Shape;7161;p248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62" name="Google Shape;7162;p248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63" name="Google Shape;7163;p248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64" name="Google Shape;7164;p248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65" name="Google Shape;7165;p248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66" name="Google Shape;7166;p248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67" name="Google Shape;7167;p248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68" name="Google Shape;7168;p248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69" name="Google Shape;7169;p248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70" name="Google Shape;7170;p248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71" name="Google Shape;7171;p248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72" name="Google Shape;7172;p248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73" name="Google Shape;7173;p248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74" name="Google Shape;7174;p248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75" name="Google Shape;7175;p248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76" name="Google Shape;7176;p248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77" name="Google Shape;7177;p248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78" name="Google Shape;7178;p248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79" name="Google Shape;7179;p248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80" name="Google Shape;7180;p248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81" name="Google Shape;7181;p248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82" name="Google Shape;7182;p248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83" name="Google Shape;7183;p248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84" name="Google Shape;7184;p248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85" name="Google Shape;7185;p248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86" name="Google Shape;7186;p248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87" name="Google Shape;7187;p248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88" name="Google Shape;7188;p248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89" name="Google Shape;7189;p248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90" name="Google Shape;7190;p248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91" name="Google Shape;7191;p248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92" name="Google Shape;7192;p248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93" name="Google Shape;7193;p248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94" name="Google Shape;7194;p248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95" name="Google Shape;7195;p248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96" name="Google Shape;7196;p248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97" name="Google Shape;7197;p248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98" name="Google Shape;7198;p248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99" name="Google Shape;7199;p248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00" name="Google Shape;7200;p248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01" name="Google Shape;7201;p248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02" name="Google Shape;7202;p248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03" name="Google Shape;7203;p248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04" name="Google Shape;7204;p248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05" name="Google Shape;7205;p248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06" name="Google Shape;7206;p248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07" name="Google Shape;7207;p248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08" name="Google Shape;7208;p248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09" name="Google Shape;7209;p248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10" name="Google Shape;7210;p248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11" name="Google Shape;7211;p248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12" name="Google Shape;7212;p248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13" name="Google Shape;7213;p248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14" name="Google Shape;7214;p248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15" name="Google Shape;7215;p248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16" name="Google Shape;7216;p248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17" name="Google Shape;7217;p248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18" name="Google Shape;7218;p248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19" name="Google Shape;7219;p248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20" name="Google Shape;7220;p248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21" name="Google Shape;7221;p248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22" name="Google Shape;7222;p248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23" name="Google Shape;7223;p248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24" name="Google Shape;7224;p248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25" name="Google Shape;7225;p248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26" name="Google Shape;7226;p248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27" name="Google Shape;7227;p248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28" name="Google Shape;7228;p248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29" name="Google Shape;7229;p248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30" name="Google Shape;7230;p248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31" name="Google Shape;7231;p248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32" name="Google Shape;7232;p248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33" name="Google Shape;7233;p248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34" name="Google Shape;7234;p248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35" name="Google Shape;7235;p248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36" name="Google Shape;7236;p248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37" name="Google Shape;7237;p248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38" name="Google Shape;7238;p248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39" name="Google Shape;7239;p248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40" name="Google Shape;7240;p248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41" name="Google Shape;7241;p248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42" name="Google Shape;7242;p248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43" name="Google Shape;7243;p248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44" name="Google Shape;7244;p248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45" name="Google Shape;7245;p248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46" name="Google Shape;7246;p248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47" name="Google Shape;7247;p248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48" name="Google Shape;7248;p248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49" name="Google Shape;7249;p248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50" name="Google Shape;7250;p248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51" name="Google Shape;7251;p248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52" name="Google Shape;7252;p248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53" name="Google Shape;7253;p248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54" name="Google Shape;7254;p248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55" name="Google Shape;7255;p248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56" name="Google Shape;7256;p248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57" name="Google Shape;7257;p248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58" name="Google Shape;7258;p248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59" name="Google Shape;7259;p248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60" name="Google Shape;7260;p248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61" name="Google Shape;7261;p248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62" name="Google Shape;7262;p248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63" name="Google Shape;7263;p248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64" name="Google Shape;7264;p248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65" name="Google Shape;7265;p248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66" name="Google Shape;7266;p248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67" name="Google Shape;7267;p248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68" name="Google Shape;7268;p248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69" name="Google Shape;7269;p248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70" name="Google Shape;7270;p248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71" name="Google Shape;7271;p248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72" name="Google Shape;7272;p248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73" name="Google Shape;7273;p248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74" name="Google Shape;7274;p248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75" name="Google Shape;7275;p248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76" name="Google Shape;7276;p248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77" name="Google Shape;7277;p248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78" name="Google Shape;7278;p248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79" name="Google Shape;7279;p248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80" name="Google Shape;7280;p248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81" name="Google Shape;7281;p248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82" name="Google Shape;7282;p248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83" name="Google Shape;7283;p248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84" name="Google Shape;7284;p248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85" name="Google Shape;7285;p248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86" name="Google Shape;7286;p248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87" name="Google Shape;7287;p248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88" name="Google Shape;7288;p248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89" name="Google Shape;7289;p248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90" name="Google Shape;7290;p248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91" name="Google Shape;7291;p248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92" name="Google Shape;7292;p248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93" name="Google Shape;7293;p248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94" name="Google Shape;7294;p248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95" name="Google Shape;7295;p248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96" name="Google Shape;7296;p248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97" name="Google Shape;7297;p248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98" name="Google Shape;7298;p248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99" name="Google Shape;7299;p248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00" name="Google Shape;7300;p248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01" name="Google Shape;7301;p248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02" name="Google Shape;7302;p248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03" name="Google Shape;7303;p248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04" name="Google Shape;7304;p248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05" name="Google Shape;7305;p248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06" name="Google Shape;7306;p248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07" name="Google Shape;7307;p248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08" name="Google Shape;7308;p248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09" name="Google Shape;7309;p248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10" name="Google Shape;7310;p248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11" name="Google Shape;7311;p248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12" name="Google Shape;7312;p248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13" name="Google Shape;7313;p248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14" name="Google Shape;7314;p248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15" name="Google Shape;7315;p248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16" name="Google Shape;7316;p248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17" name="Google Shape;7317;p248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18" name="Google Shape;7318;p248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19" name="Google Shape;7319;p248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20" name="Google Shape;7320;p248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21" name="Google Shape;7321;p248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22" name="Google Shape;7322;p248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23" name="Google Shape;7323;p248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24" name="Google Shape;7324;p248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25" name="Google Shape;7325;p248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26" name="Google Shape;7326;p248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27" name="Google Shape;7327;p248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28" name="Google Shape;7328;p248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29" name="Google Shape;7329;p248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30" name="Google Shape;7330;p248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31" name="Google Shape;7331;p248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32" name="Google Shape;7332;p248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33" name="Google Shape;7333;p248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34" name="Google Shape;7334;p248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35" name="Google Shape;7335;p248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36" name="Google Shape;7336;p248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37" name="Google Shape;7337;p248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38" name="Google Shape;7338;p248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39" name="Google Shape;7339;p248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40" name="Google Shape;7340;p248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41" name="Google Shape;7341;p248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42" name="Google Shape;7342;p248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43" name="Google Shape;7343;p248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44" name="Google Shape;7344;p248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45" name="Google Shape;7345;p248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46" name="Google Shape;7346;p248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47" name="Google Shape;7347;p248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48" name="Google Shape;7348;p248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49" name="Google Shape;7349;p248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50" name="Google Shape;7350;p248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51" name="Google Shape;7351;p248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52" name="Google Shape;7352;p248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53" name="Google Shape;7353;p248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54" name="Google Shape;7354;p248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55" name="Google Shape;7355;p248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56" name="Google Shape;7356;p248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57" name="Google Shape;7357;p248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58" name="Google Shape;7358;p248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59" name="Google Shape;7359;p248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60" name="Google Shape;7360;p248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61" name="Google Shape;7361;p248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62" name="Google Shape;7362;p248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63" name="Google Shape;7363;p248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64" name="Google Shape;7364;p248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65" name="Google Shape;7365;p248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66" name="Google Shape;7366;p248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67" name="Google Shape;7367;p248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68" name="Google Shape;7368;p248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69" name="Google Shape;7369;p248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70" name="Google Shape;7370;p248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71" name="Google Shape;7371;p248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72" name="Google Shape;7372;p248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73" name="Google Shape;7373;p248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74" name="Google Shape;7374;p248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75" name="Google Shape;7375;p248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76" name="Google Shape;7376;p248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77" name="Google Shape;7377;p248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78" name="Google Shape;7378;p248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79" name="Google Shape;7379;p248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80" name="Google Shape;7380;p248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81" name="Google Shape;7381;p248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82" name="Google Shape;7382;p248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83" name="Google Shape;7383;p248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84" name="Google Shape;7384;p248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85" name="Google Shape;7385;p248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86" name="Google Shape;7386;p248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87" name="Google Shape;7387;p248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88" name="Google Shape;7388;p248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89" name="Google Shape;7389;p248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90" name="Google Shape;7390;p248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91" name="Google Shape;7391;p248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92" name="Google Shape;7392;p248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93" name="Google Shape;7393;p248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94" name="Google Shape;7394;p248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95" name="Google Shape;7395;p248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96" name="Google Shape;7396;p248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97" name="Google Shape;7397;p248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98" name="Google Shape;7398;p248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99" name="Google Shape;7399;p248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00" name="Google Shape;7400;p248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01" name="Google Shape;7401;p248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02" name="Google Shape;7402;p248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03" name="Google Shape;7403;p248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04" name="Google Shape;7404;p248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05" name="Google Shape;7405;p248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06" name="Google Shape;7406;p248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07" name="Google Shape;7407;p248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08" name="Google Shape;7408;p248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09" name="Google Shape;7409;p248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10" name="Google Shape;7410;p248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11" name="Google Shape;7411;p248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12" name="Google Shape;7412;p248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13" name="Google Shape;7413;p248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14" name="Google Shape;7414;p248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15" name="Google Shape;7415;p248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16" name="Google Shape;7416;p248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17" name="Google Shape;7417;p248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18" name="Google Shape;7418;p248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19" name="Google Shape;7419;p248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20" name="Google Shape;7420;p248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21" name="Google Shape;7421;p248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22" name="Google Shape;7422;p248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23" name="Google Shape;7423;p248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24" name="Google Shape;7424;p248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25" name="Google Shape;7425;p248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26" name="Google Shape;7426;p248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27" name="Google Shape;7427;p248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28" name="Google Shape;7428;p248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29" name="Google Shape;7429;p248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30" name="Google Shape;7430;p248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31" name="Google Shape;7431;p248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32" name="Google Shape;7432;p248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33" name="Google Shape;7433;p248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34" name="Google Shape;7434;p248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35" name="Google Shape;7435;p248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36" name="Google Shape;7436;p248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37" name="Google Shape;7437;p248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38" name="Google Shape;7438;p248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39" name="Google Shape;7439;p248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40" name="Google Shape;7440;p248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41" name="Google Shape;7441;p248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42" name="Google Shape;7442;p248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43" name="Google Shape;7443;p248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44" name="Google Shape;7444;p248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45" name="Google Shape;7445;p248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46" name="Google Shape;7446;p248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47" name="Google Shape;7447;p248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48" name="Google Shape;7448;p248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49" name="Google Shape;7449;p248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50" name="Google Shape;7450;p248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51" name="Google Shape;7451;p248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52" name="Google Shape;7452;p248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53" name="Google Shape;7453;p248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54" name="Google Shape;7454;p248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55" name="Google Shape;7455;p248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56" name="Google Shape;7456;p248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57" name="Google Shape;7457;p248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58" name="Google Shape;7458;p248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59" name="Google Shape;7459;p248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60" name="Google Shape;7460;p248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61" name="Google Shape;7461;p248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62" name="Google Shape;7462;p248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63" name="Google Shape;7463;p248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64" name="Google Shape;7464;p248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65" name="Google Shape;7465;p248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66" name="Google Shape;7466;p248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67" name="Google Shape;7467;p248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68" name="Google Shape;7468;p248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69" name="Google Shape;7469;p248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70" name="Google Shape;7470;p248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71" name="Google Shape;7471;p248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72" name="Google Shape;7472;p248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73" name="Google Shape;7473;p248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74" name="Google Shape;7474;p248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75" name="Google Shape;7475;p248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76" name="Google Shape;7476;p248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77" name="Google Shape;7477;p248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78" name="Google Shape;7478;p248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79" name="Google Shape;7479;p248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80" name="Google Shape;7480;p248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81" name="Google Shape;7481;p248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82" name="Google Shape;7482;p248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83" name="Google Shape;7483;p248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84" name="Google Shape;7484;p248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85" name="Google Shape;7485;p248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86" name="Google Shape;7486;p248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87" name="Google Shape;7487;p248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88" name="Google Shape;7488;p248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89" name="Google Shape;7489;p248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90" name="Google Shape;7490;p248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91" name="Google Shape;7491;p248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92" name="Google Shape;7492;p248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93" name="Google Shape;7493;p248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94" name="Google Shape;7494;p248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95" name="Google Shape;7495;p248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96" name="Google Shape;7496;p248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97" name="Google Shape;7497;p248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98" name="Google Shape;7498;p248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99" name="Google Shape;7499;p248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00" name="Google Shape;7500;p248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01" name="Google Shape;7501;p248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02" name="Google Shape;7502;p248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03" name="Google Shape;7503;p248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04" name="Google Shape;7504;p248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05" name="Google Shape;7505;p248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06" name="Google Shape;7506;p248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07" name="Google Shape;7507;p248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08" name="Google Shape;7508;p248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09" name="Google Shape;7509;p248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10" name="Google Shape;7510;p248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11" name="Google Shape;7511;p248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12" name="Google Shape;7512;p248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13" name="Google Shape;7513;p248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14" name="Google Shape;7514;p248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15" name="Google Shape;7515;p248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16" name="Google Shape;7516;p248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17" name="Google Shape;7517;p248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18" name="Google Shape;7518;p248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19" name="Google Shape;7519;p248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20" name="Google Shape;7520;p248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21" name="Google Shape;7521;p248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22" name="Google Shape;7522;p248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23" name="Google Shape;7523;p248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24" name="Google Shape;7524;p248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25" name="Google Shape;7525;p248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26" name="Google Shape;7526;p248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27" name="Google Shape;7527;p248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28" name="Google Shape;7528;p248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29" name="Google Shape;7529;p248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30" name="Google Shape;7530;p248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31" name="Google Shape;7531;p248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32" name="Google Shape;7532;p248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33" name="Google Shape;7533;p248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34" name="Google Shape;7534;p248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35" name="Google Shape;7535;p248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36" name="Google Shape;7536;p248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37" name="Google Shape;7537;p248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38" name="Google Shape;7538;p248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39" name="Google Shape;7539;p248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40" name="Google Shape;7540;p248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41" name="Google Shape;7541;p248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42" name="Google Shape;7542;p248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43" name="Google Shape;7543;p248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44" name="Google Shape;7544;p248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45" name="Google Shape;7545;p248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46" name="Google Shape;7546;p248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47" name="Google Shape;7547;p248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48" name="Google Shape;7548;p248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49" name="Google Shape;7549;p248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50" name="Google Shape;7550;p248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51" name="Google Shape;7551;p248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52" name="Google Shape;7552;p248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53" name="Google Shape;7553;p248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54" name="Google Shape;7554;p248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55" name="Google Shape;7555;p248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56" name="Google Shape;7556;p248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57" name="Google Shape;7557;p248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58" name="Google Shape;7558;p248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59" name="Google Shape;7559;p248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60" name="Google Shape;7560;p248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61" name="Google Shape;7561;p248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62" name="Google Shape;7562;p248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63" name="Google Shape;7563;p248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64" name="Google Shape;7564;p248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65" name="Google Shape;7565;p248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66" name="Google Shape;7566;p248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67" name="Google Shape;7567;p248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68" name="Google Shape;7568;p248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69" name="Google Shape;7569;p248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70" name="Google Shape;7570;p248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71" name="Google Shape;7571;p248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72" name="Google Shape;7572;p248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73" name="Google Shape;7573;p248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74" name="Google Shape;7574;p248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75" name="Google Shape;7575;p248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76" name="Google Shape;7576;p248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77" name="Google Shape;7577;p248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78" name="Google Shape;7578;p248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79" name="Google Shape;7579;p248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80" name="Google Shape;7580;p248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81" name="Google Shape;7581;p248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82" name="Google Shape;7582;p248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83" name="Google Shape;7583;p248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84" name="Google Shape;7584;p248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85" name="Google Shape;7585;p248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86" name="Google Shape;7586;p248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87" name="Google Shape;7587;p248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88" name="Google Shape;7588;p248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89" name="Google Shape;7589;p248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90" name="Google Shape;7590;p248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91" name="Google Shape;7591;p248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92" name="Google Shape;7592;p248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93" name="Google Shape;7593;p248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94" name="Google Shape;7594;p248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95" name="Google Shape;7595;p248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96" name="Google Shape;7596;p248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97" name="Google Shape;7597;p248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98" name="Google Shape;7598;p248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99" name="Google Shape;7599;p248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00" name="Google Shape;7600;p248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01" name="Google Shape;7601;p248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02" name="Google Shape;7602;p248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03" name="Google Shape;7603;p248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04" name="Google Shape;7604;p248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05" name="Google Shape;7605;p248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06" name="Google Shape;7606;p248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07" name="Google Shape;7607;p248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08" name="Google Shape;7608;p248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09" name="Google Shape;7609;p248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10" name="Google Shape;7610;p248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11" name="Google Shape;7611;p248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12" name="Google Shape;7612;p248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13" name="Google Shape;7613;p248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14" name="Google Shape;7614;p248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15" name="Google Shape;7615;p248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16" name="Google Shape;7616;p248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17" name="Google Shape;7617;p248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18" name="Google Shape;7618;p248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19" name="Google Shape;7619;p248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20" name="Google Shape;7620;p248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21" name="Google Shape;7621;p248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22" name="Google Shape;7622;p248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23" name="Google Shape;7623;p248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24" name="Google Shape;7624;p248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25" name="Google Shape;7625;p248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26" name="Google Shape;7626;p248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27" name="Google Shape;7627;p248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28" name="Google Shape;7628;p248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29" name="Google Shape;7629;p248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30" name="Google Shape;7630;p248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31" name="Google Shape;7631;p248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32" name="Google Shape;7632;p248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33" name="Google Shape;7633;p248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7634" name="Google Shape;7634;p248"/>
          <p:cNvGrpSpPr/>
          <p:nvPr/>
        </p:nvGrpSpPr>
        <p:grpSpPr>
          <a:xfrm>
            <a:off x="-6324600" y="2625567"/>
            <a:ext cx="9525000" cy="6013067"/>
            <a:chOff x="238125" y="602600"/>
            <a:chExt cx="7143750" cy="4509800"/>
          </a:xfrm>
        </p:grpSpPr>
        <p:sp>
          <p:nvSpPr>
            <p:cNvPr id="7635" name="Google Shape;7635;p248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36" name="Google Shape;7636;p248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37" name="Google Shape;7637;p248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38" name="Google Shape;7638;p248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39" name="Google Shape;7639;p248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40" name="Google Shape;7640;p248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41" name="Google Shape;7641;p248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42" name="Google Shape;7642;p248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43" name="Google Shape;7643;p248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44" name="Google Shape;7644;p248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45" name="Google Shape;7645;p248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46" name="Google Shape;7646;p248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47" name="Google Shape;7647;p248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48" name="Google Shape;7648;p248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49" name="Google Shape;7649;p248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50" name="Google Shape;7650;p248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51" name="Google Shape;7651;p248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52" name="Google Shape;7652;p248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53" name="Google Shape;7653;p248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54" name="Google Shape;7654;p248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55" name="Google Shape;7655;p248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56" name="Google Shape;7656;p248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57" name="Google Shape;7657;p248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58" name="Google Shape;7658;p248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59" name="Google Shape;7659;p248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60" name="Google Shape;7660;p248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61" name="Google Shape;7661;p248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62" name="Google Shape;7662;p248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63" name="Google Shape;7663;p248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64" name="Google Shape;7664;p248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65" name="Google Shape;7665;p248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66" name="Google Shape;7666;p248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67" name="Google Shape;7667;p248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68" name="Google Shape;7668;p248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69" name="Google Shape;7669;p248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70" name="Google Shape;7670;p248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71" name="Google Shape;7671;p248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72" name="Google Shape;7672;p248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73" name="Google Shape;7673;p248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74" name="Google Shape;7674;p248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75" name="Google Shape;7675;p248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76" name="Google Shape;7676;p248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77" name="Google Shape;7677;p248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78" name="Google Shape;7678;p248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79" name="Google Shape;7679;p248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80" name="Google Shape;7680;p248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81" name="Google Shape;7681;p248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82" name="Google Shape;7682;p248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83" name="Google Shape;7683;p248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84" name="Google Shape;7684;p248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85" name="Google Shape;7685;p248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86" name="Google Shape;7686;p248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87" name="Google Shape;7687;p248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88" name="Google Shape;7688;p248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89" name="Google Shape;7689;p248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90" name="Google Shape;7690;p248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91" name="Google Shape;7691;p248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92" name="Google Shape;7692;p248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93" name="Google Shape;7693;p248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94" name="Google Shape;7694;p248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95" name="Google Shape;7695;p248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96" name="Google Shape;7696;p248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97" name="Google Shape;7697;p248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98" name="Google Shape;7698;p248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99" name="Google Shape;7699;p248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00" name="Google Shape;7700;p248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01" name="Google Shape;7701;p248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02" name="Google Shape;7702;p248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03" name="Google Shape;7703;p248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04" name="Google Shape;7704;p248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05" name="Google Shape;7705;p248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06" name="Google Shape;7706;p248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07" name="Google Shape;7707;p248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08" name="Google Shape;7708;p248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09" name="Google Shape;7709;p248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10" name="Google Shape;7710;p248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11" name="Google Shape;7711;p248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12" name="Google Shape;7712;p248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13" name="Google Shape;7713;p248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14" name="Google Shape;7714;p248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15" name="Google Shape;7715;p248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16" name="Google Shape;7716;p248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17" name="Google Shape;7717;p248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18" name="Google Shape;7718;p248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19" name="Google Shape;7719;p248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20" name="Google Shape;7720;p248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21" name="Google Shape;7721;p248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22" name="Google Shape;7722;p248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23" name="Google Shape;7723;p248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24" name="Google Shape;7724;p248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25" name="Google Shape;7725;p248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26" name="Google Shape;7726;p248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27" name="Google Shape;7727;p248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28" name="Google Shape;7728;p248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29" name="Google Shape;7729;p248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30" name="Google Shape;7730;p248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31" name="Google Shape;7731;p248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32" name="Google Shape;7732;p248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33" name="Google Shape;7733;p248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34" name="Google Shape;7734;p248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35" name="Google Shape;7735;p248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36" name="Google Shape;7736;p248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37" name="Google Shape;7737;p248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38" name="Google Shape;7738;p248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39" name="Google Shape;7739;p248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40" name="Google Shape;7740;p248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41" name="Google Shape;7741;p248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42" name="Google Shape;7742;p248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43" name="Google Shape;7743;p248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44" name="Google Shape;7744;p248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45" name="Google Shape;7745;p248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46" name="Google Shape;7746;p248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47" name="Google Shape;7747;p248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48" name="Google Shape;7748;p248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49" name="Google Shape;7749;p248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50" name="Google Shape;7750;p248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51" name="Google Shape;7751;p248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52" name="Google Shape;7752;p248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53" name="Google Shape;7753;p248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54" name="Google Shape;7754;p248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55" name="Google Shape;7755;p248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56" name="Google Shape;7756;p248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57" name="Google Shape;7757;p248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58" name="Google Shape;7758;p248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59" name="Google Shape;7759;p248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60" name="Google Shape;7760;p248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61" name="Google Shape;7761;p248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62" name="Google Shape;7762;p248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63" name="Google Shape;7763;p248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64" name="Google Shape;7764;p248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65" name="Google Shape;7765;p248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66" name="Google Shape;7766;p248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67" name="Google Shape;7767;p248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68" name="Google Shape;7768;p248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69" name="Google Shape;7769;p248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70" name="Google Shape;7770;p248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71" name="Google Shape;7771;p248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72" name="Google Shape;7772;p248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73" name="Google Shape;7773;p248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74" name="Google Shape;7774;p248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75" name="Google Shape;7775;p248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76" name="Google Shape;7776;p248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77" name="Google Shape;7777;p248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78" name="Google Shape;7778;p248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79" name="Google Shape;7779;p248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80" name="Google Shape;7780;p248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81" name="Google Shape;7781;p248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82" name="Google Shape;7782;p248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83" name="Google Shape;7783;p248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84" name="Google Shape;7784;p248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85" name="Google Shape;7785;p248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86" name="Google Shape;7786;p248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87" name="Google Shape;7787;p248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88" name="Google Shape;7788;p248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89" name="Google Shape;7789;p248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90" name="Google Shape;7790;p248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91" name="Google Shape;7791;p248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92" name="Google Shape;7792;p248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93" name="Google Shape;7793;p248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94" name="Google Shape;7794;p248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95" name="Google Shape;7795;p248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96" name="Google Shape;7796;p248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97" name="Google Shape;7797;p248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98" name="Google Shape;7798;p248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99" name="Google Shape;7799;p248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00" name="Google Shape;7800;p248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01" name="Google Shape;7801;p248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02" name="Google Shape;7802;p248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03" name="Google Shape;7803;p248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04" name="Google Shape;7804;p248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05" name="Google Shape;7805;p248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06" name="Google Shape;7806;p248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07" name="Google Shape;7807;p248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08" name="Google Shape;7808;p248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09" name="Google Shape;7809;p248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10" name="Google Shape;7810;p248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11" name="Google Shape;7811;p248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12" name="Google Shape;7812;p248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13" name="Google Shape;7813;p248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14" name="Google Shape;7814;p248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15" name="Google Shape;7815;p248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16" name="Google Shape;7816;p248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17" name="Google Shape;7817;p248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18" name="Google Shape;7818;p248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19" name="Google Shape;7819;p248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20" name="Google Shape;7820;p248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21" name="Google Shape;7821;p248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22" name="Google Shape;7822;p248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23" name="Google Shape;7823;p248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24" name="Google Shape;7824;p248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25" name="Google Shape;7825;p248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26" name="Google Shape;7826;p248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27" name="Google Shape;7827;p248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28" name="Google Shape;7828;p248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29" name="Google Shape;7829;p248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30" name="Google Shape;7830;p248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31" name="Google Shape;7831;p248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32" name="Google Shape;7832;p248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33" name="Google Shape;7833;p248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34" name="Google Shape;7834;p248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35" name="Google Shape;7835;p248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36" name="Google Shape;7836;p248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37" name="Google Shape;7837;p248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38" name="Google Shape;7838;p248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39" name="Google Shape;7839;p248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40" name="Google Shape;7840;p248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41" name="Google Shape;7841;p248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42" name="Google Shape;7842;p248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43" name="Google Shape;7843;p248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44" name="Google Shape;7844;p248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45" name="Google Shape;7845;p248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46" name="Google Shape;7846;p248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47" name="Google Shape;7847;p248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48" name="Google Shape;7848;p248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49" name="Google Shape;7849;p248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50" name="Google Shape;7850;p248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51" name="Google Shape;7851;p248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52" name="Google Shape;7852;p248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53" name="Google Shape;7853;p248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54" name="Google Shape;7854;p248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55" name="Google Shape;7855;p248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56" name="Google Shape;7856;p248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57" name="Google Shape;7857;p248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58" name="Google Shape;7858;p248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59" name="Google Shape;7859;p248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60" name="Google Shape;7860;p248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61" name="Google Shape;7861;p248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62" name="Google Shape;7862;p248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63" name="Google Shape;7863;p248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64" name="Google Shape;7864;p248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65" name="Google Shape;7865;p248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66" name="Google Shape;7866;p248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67" name="Google Shape;7867;p248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68" name="Google Shape;7868;p248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69" name="Google Shape;7869;p248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70" name="Google Shape;7870;p248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71" name="Google Shape;7871;p248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72" name="Google Shape;7872;p248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73" name="Google Shape;7873;p248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74" name="Google Shape;7874;p248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75" name="Google Shape;7875;p248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76" name="Google Shape;7876;p248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77" name="Google Shape;7877;p248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78" name="Google Shape;7878;p248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79" name="Google Shape;7879;p248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80" name="Google Shape;7880;p248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81" name="Google Shape;7881;p248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82" name="Google Shape;7882;p248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83" name="Google Shape;7883;p248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84" name="Google Shape;7884;p248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85" name="Google Shape;7885;p248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86" name="Google Shape;7886;p248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87" name="Google Shape;7887;p248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88" name="Google Shape;7888;p248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89" name="Google Shape;7889;p248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90" name="Google Shape;7890;p248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91" name="Google Shape;7891;p248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92" name="Google Shape;7892;p248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93" name="Google Shape;7893;p248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94" name="Google Shape;7894;p248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95" name="Google Shape;7895;p248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96" name="Google Shape;7896;p248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97" name="Google Shape;7897;p248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98" name="Google Shape;7898;p248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99" name="Google Shape;7899;p248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00" name="Google Shape;7900;p248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01" name="Google Shape;7901;p248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02" name="Google Shape;7902;p248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03" name="Google Shape;7903;p248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04" name="Google Shape;7904;p248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05" name="Google Shape;7905;p248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06" name="Google Shape;7906;p248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07" name="Google Shape;7907;p248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08" name="Google Shape;7908;p248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09" name="Google Shape;7909;p248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10" name="Google Shape;7910;p248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11" name="Google Shape;7911;p248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12" name="Google Shape;7912;p248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13" name="Google Shape;7913;p248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14" name="Google Shape;7914;p248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15" name="Google Shape;7915;p248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16" name="Google Shape;7916;p248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17" name="Google Shape;7917;p248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18" name="Google Shape;7918;p248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19" name="Google Shape;7919;p248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20" name="Google Shape;7920;p248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21" name="Google Shape;7921;p248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22" name="Google Shape;7922;p248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23" name="Google Shape;7923;p248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24" name="Google Shape;7924;p248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25" name="Google Shape;7925;p248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26" name="Google Shape;7926;p248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27" name="Google Shape;7927;p248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28" name="Google Shape;7928;p248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29" name="Google Shape;7929;p248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30" name="Google Shape;7930;p248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31" name="Google Shape;7931;p248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32" name="Google Shape;7932;p248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33" name="Google Shape;7933;p248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34" name="Google Shape;7934;p248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35" name="Google Shape;7935;p248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36" name="Google Shape;7936;p248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37" name="Google Shape;7937;p248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38" name="Google Shape;7938;p248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39" name="Google Shape;7939;p248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40" name="Google Shape;7940;p248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41" name="Google Shape;7941;p248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42" name="Google Shape;7942;p248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43" name="Google Shape;7943;p248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44" name="Google Shape;7944;p248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45" name="Google Shape;7945;p248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46" name="Google Shape;7946;p248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47" name="Google Shape;7947;p248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48" name="Google Shape;7948;p248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49" name="Google Shape;7949;p248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50" name="Google Shape;7950;p248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51" name="Google Shape;7951;p248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52" name="Google Shape;7952;p248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53" name="Google Shape;7953;p248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54" name="Google Shape;7954;p248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55" name="Google Shape;7955;p248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56" name="Google Shape;7956;p248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57" name="Google Shape;7957;p248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58" name="Google Shape;7958;p248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59" name="Google Shape;7959;p248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60" name="Google Shape;7960;p248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61" name="Google Shape;7961;p248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62" name="Google Shape;7962;p248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63" name="Google Shape;7963;p248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64" name="Google Shape;7964;p248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65" name="Google Shape;7965;p248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66" name="Google Shape;7966;p248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67" name="Google Shape;7967;p248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68" name="Google Shape;7968;p248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69" name="Google Shape;7969;p248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70" name="Google Shape;7970;p248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71" name="Google Shape;7971;p248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72" name="Google Shape;7972;p248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73" name="Google Shape;7973;p248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74" name="Google Shape;7974;p248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75" name="Google Shape;7975;p248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76" name="Google Shape;7976;p248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77" name="Google Shape;7977;p248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78" name="Google Shape;7978;p248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79" name="Google Shape;7979;p248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80" name="Google Shape;7980;p248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81" name="Google Shape;7981;p248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82" name="Google Shape;7982;p248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83" name="Google Shape;7983;p248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84" name="Google Shape;7984;p248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85" name="Google Shape;7985;p248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86" name="Google Shape;7986;p248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87" name="Google Shape;7987;p248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88" name="Google Shape;7988;p248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89" name="Google Shape;7989;p248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90" name="Google Shape;7990;p248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91" name="Google Shape;7991;p248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92" name="Google Shape;7992;p248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93" name="Google Shape;7993;p248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94" name="Google Shape;7994;p248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95" name="Google Shape;7995;p248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96" name="Google Shape;7996;p248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97" name="Google Shape;7997;p248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98" name="Google Shape;7998;p248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99" name="Google Shape;7999;p248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00" name="Google Shape;8000;p248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01" name="Google Shape;8001;p248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02" name="Google Shape;8002;p248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03" name="Google Shape;8003;p248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04" name="Google Shape;8004;p248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05" name="Google Shape;8005;p248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06" name="Google Shape;8006;p248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07" name="Google Shape;8007;p248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08" name="Google Shape;8008;p248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09" name="Google Shape;8009;p248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10" name="Google Shape;8010;p248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11" name="Google Shape;8011;p248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12" name="Google Shape;8012;p248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13" name="Google Shape;8013;p248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14" name="Google Shape;8014;p248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15" name="Google Shape;8015;p248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16" name="Google Shape;8016;p248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17" name="Google Shape;8017;p248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18" name="Google Shape;8018;p248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19" name="Google Shape;8019;p248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20" name="Google Shape;8020;p248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21" name="Google Shape;8021;p248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22" name="Google Shape;8022;p248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23" name="Google Shape;8023;p248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24" name="Google Shape;8024;p248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25" name="Google Shape;8025;p248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26" name="Google Shape;8026;p248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27" name="Google Shape;8027;p248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28" name="Google Shape;8028;p248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29" name="Google Shape;8029;p248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30" name="Google Shape;8030;p248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31" name="Google Shape;8031;p248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32" name="Google Shape;8032;p248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33" name="Google Shape;8033;p248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34" name="Google Shape;8034;p248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35" name="Google Shape;8035;p248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36" name="Google Shape;8036;p248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37" name="Google Shape;8037;p248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38" name="Google Shape;8038;p248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39" name="Google Shape;8039;p248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40" name="Google Shape;8040;p248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41" name="Google Shape;8041;p248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42" name="Google Shape;8042;p248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43" name="Google Shape;8043;p248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44" name="Google Shape;8044;p248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45" name="Google Shape;8045;p248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46" name="Google Shape;8046;p248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47" name="Google Shape;8047;p248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48" name="Google Shape;8048;p248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49" name="Google Shape;8049;p248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50" name="Google Shape;8050;p248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51" name="Google Shape;8051;p248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52" name="Google Shape;8052;p248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53" name="Google Shape;8053;p248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54" name="Google Shape;8054;p248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55" name="Google Shape;8055;p248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56" name="Google Shape;8056;p248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57" name="Google Shape;8057;p248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58" name="Google Shape;8058;p248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59" name="Google Shape;8059;p248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60" name="Google Shape;8060;p248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61" name="Google Shape;8061;p248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62" name="Google Shape;8062;p248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63" name="Google Shape;8063;p248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64" name="Google Shape;8064;p248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65" name="Google Shape;8065;p248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66" name="Google Shape;8066;p248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67" name="Google Shape;8067;p248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68" name="Google Shape;8068;p248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69" name="Google Shape;8069;p248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70" name="Google Shape;8070;p248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71" name="Google Shape;8071;p248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72" name="Google Shape;8072;p248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73" name="Google Shape;8073;p248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74" name="Google Shape;8074;p248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75" name="Google Shape;8075;p248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76" name="Google Shape;8076;p248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77" name="Google Shape;8077;p248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78" name="Google Shape;8078;p248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79" name="Google Shape;8079;p248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80" name="Google Shape;8080;p248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81" name="Google Shape;8081;p248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82" name="Google Shape;8082;p248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83" name="Google Shape;8083;p248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84" name="Google Shape;8084;p248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85" name="Google Shape;8085;p248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86" name="Google Shape;8086;p248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87" name="Google Shape;8087;p248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88" name="Google Shape;8088;p248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89" name="Google Shape;8089;p248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90" name="Google Shape;8090;p248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91" name="Google Shape;8091;p248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92" name="Google Shape;8092;p248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93" name="Google Shape;8093;p248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94" name="Google Shape;8094;p248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95" name="Google Shape;8095;p248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96" name="Google Shape;8096;p248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97" name="Google Shape;8097;p248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98" name="Google Shape;8098;p248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99" name="Google Shape;8099;p248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00" name="Google Shape;8100;p248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01" name="Google Shape;8101;p248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02" name="Google Shape;8102;p248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03" name="Google Shape;8103;p248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04" name="Google Shape;8104;p248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05" name="Google Shape;8105;p248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06" name="Google Shape;8106;p248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07" name="Google Shape;8107;p248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08" name="Google Shape;8108;p248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8109" name="Google Shape;8109;p248"/>
          <p:cNvSpPr/>
          <p:nvPr/>
        </p:nvSpPr>
        <p:spPr>
          <a:xfrm>
            <a:off x="-6817700" y="6858000"/>
            <a:ext cx="13264800" cy="4351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8110" name="Google Shape;8110;p248"/>
          <p:cNvSpPr/>
          <p:nvPr/>
        </p:nvSpPr>
        <p:spPr>
          <a:xfrm>
            <a:off x="-6817700" y="-841700"/>
            <a:ext cx="6817600" cy="83700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8111" name="Google Shape;8111;p248"/>
          <p:cNvSpPr/>
          <p:nvPr/>
        </p:nvSpPr>
        <p:spPr>
          <a:xfrm>
            <a:off x="-727100" y="-4351509"/>
            <a:ext cx="16699200" cy="4351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8112" name="Google Shape;8112;p248"/>
          <p:cNvSpPr/>
          <p:nvPr/>
        </p:nvSpPr>
        <p:spPr>
          <a:xfrm>
            <a:off x="12192100" y="-1697433"/>
            <a:ext cx="13264800" cy="9565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</p:spTree>
    <p:extLst>
      <p:ext uri="{BB962C8B-B14F-4D97-AF65-F5344CB8AC3E}">
        <p14:creationId xmlns:p14="http://schemas.microsoft.com/office/powerpoint/2010/main" val="1618034880"/>
      </p:ext>
    </p:extLst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ASU Learn to Thrive Morse code pattern edges, white" preserve="1">
  <p:cSld name="23: z-Blank, with ASU Learn to Thrive Morse code pattern edges, white">
    <p:spTree>
      <p:nvGrpSpPr>
        <p:cNvPr id="1" name="Shape 8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14" name="Google Shape;8114;p249"/>
          <p:cNvGrpSpPr/>
          <p:nvPr/>
        </p:nvGrpSpPr>
        <p:grpSpPr>
          <a:xfrm>
            <a:off x="6096001" y="297402"/>
            <a:ext cx="12358731" cy="723572"/>
            <a:chOff x="-62524" y="217501"/>
            <a:chExt cx="9269048" cy="542679"/>
          </a:xfrm>
        </p:grpSpPr>
        <p:sp>
          <p:nvSpPr>
            <p:cNvPr id="8115" name="Google Shape;8115;p249"/>
            <p:cNvSpPr/>
            <p:nvPr/>
          </p:nvSpPr>
          <p:spPr>
            <a:xfrm>
              <a:off x="-62524" y="217501"/>
              <a:ext cx="9267232" cy="540895"/>
            </a:xfrm>
            <a:custGeom>
              <a:avLst/>
              <a:gdLst/>
              <a:ahLst/>
              <a:cxnLst/>
              <a:rect l="l" t="t" r="r" b="b"/>
              <a:pathLst>
                <a:path w="285695" h="16675" extrusionOk="0">
                  <a:moveTo>
                    <a:pt x="669" y="0"/>
                  </a:moveTo>
                  <a:lnTo>
                    <a:pt x="502" y="56"/>
                  </a:lnTo>
                  <a:lnTo>
                    <a:pt x="223" y="223"/>
                  </a:lnTo>
                  <a:lnTo>
                    <a:pt x="56" y="502"/>
                  </a:lnTo>
                  <a:lnTo>
                    <a:pt x="0" y="669"/>
                  </a:lnTo>
                  <a:lnTo>
                    <a:pt x="0" y="837"/>
                  </a:lnTo>
                  <a:lnTo>
                    <a:pt x="0" y="1004"/>
                  </a:lnTo>
                  <a:lnTo>
                    <a:pt x="56" y="1171"/>
                  </a:lnTo>
                  <a:lnTo>
                    <a:pt x="223" y="1394"/>
                  </a:lnTo>
                  <a:lnTo>
                    <a:pt x="502" y="1617"/>
                  </a:lnTo>
                  <a:lnTo>
                    <a:pt x="669" y="1673"/>
                  </a:lnTo>
                  <a:lnTo>
                    <a:pt x="1004" y="1673"/>
                  </a:lnTo>
                  <a:lnTo>
                    <a:pt x="1171" y="1617"/>
                  </a:lnTo>
                  <a:lnTo>
                    <a:pt x="1394" y="1394"/>
                  </a:lnTo>
                  <a:lnTo>
                    <a:pt x="1617" y="1171"/>
                  </a:lnTo>
                  <a:lnTo>
                    <a:pt x="1617" y="1004"/>
                  </a:lnTo>
                  <a:lnTo>
                    <a:pt x="1673" y="837"/>
                  </a:lnTo>
                  <a:lnTo>
                    <a:pt x="1617" y="669"/>
                  </a:lnTo>
                  <a:lnTo>
                    <a:pt x="1617" y="502"/>
                  </a:lnTo>
                  <a:lnTo>
                    <a:pt x="1394" y="223"/>
                  </a:lnTo>
                  <a:lnTo>
                    <a:pt x="1171" y="56"/>
                  </a:lnTo>
                  <a:lnTo>
                    <a:pt x="1004" y="0"/>
                  </a:lnTo>
                  <a:close/>
                  <a:moveTo>
                    <a:pt x="3959" y="0"/>
                  </a:moveTo>
                  <a:lnTo>
                    <a:pt x="3792" y="56"/>
                  </a:lnTo>
                  <a:lnTo>
                    <a:pt x="3569" y="223"/>
                  </a:lnTo>
                  <a:lnTo>
                    <a:pt x="3402" y="502"/>
                  </a:lnTo>
                  <a:lnTo>
                    <a:pt x="3346" y="669"/>
                  </a:lnTo>
                  <a:lnTo>
                    <a:pt x="3290" y="837"/>
                  </a:lnTo>
                  <a:lnTo>
                    <a:pt x="3346" y="1004"/>
                  </a:lnTo>
                  <a:lnTo>
                    <a:pt x="3402" y="1171"/>
                  </a:lnTo>
                  <a:lnTo>
                    <a:pt x="3569" y="1394"/>
                  </a:lnTo>
                  <a:lnTo>
                    <a:pt x="3792" y="1617"/>
                  </a:lnTo>
                  <a:lnTo>
                    <a:pt x="3959" y="1673"/>
                  </a:lnTo>
                  <a:lnTo>
                    <a:pt x="4294" y="1673"/>
                  </a:lnTo>
                  <a:lnTo>
                    <a:pt x="4461" y="1617"/>
                  </a:lnTo>
                  <a:lnTo>
                    <a:pt x="4740" y="1394"/>
                  </a:lnTo>
                  <a:lnTo>
                    <a:pt x="4907" y="1171"/>
                  </a:lnTo>
                  <a:lnTo>
                    <a:pt x="4963" y="1004"/>
                  </a:lnTo>
                  <a:lnTo>
                    <a:pt x="4963" y="837"/>
                  </a:lnTo>
                  <a:lnTo>
                    <a:pt x="4963" y="669"/>
                  </a:lnTo>
                  <a:lnTo>
                    <a:pt x="4907" y="502"/>
                  </a:lnTo>
                  <a:lnTo>
                    <a:pt x="4740" y="223"/>
                  </a:lnTo>
                  <a:lnTo>
                    <a:pt x="4461" y="56"/>
                  </a:lnTo>
                  <a:lnTo>
                    <a:pt x="4294" y="0"/>
                  </a:lnTo>
                  <a:close/>
                  <a:moveTo>
                    <a:pt x="9090" y="0"/>
                  </a:moveTo>
                  <a:lnTo>
                    <a:pt x="8923" y="56"/>
                  </a:lnTo>
                  <a:lnTo>
                    <a:pt x="8644" y="223"/>
                  </a:lnTo>
                  <a:lnTo>
                    <a:pt x="8477" y="502"/>
                  </a:lnTo>
                  <a:lnTo>
                    <a:pt x="8421" y="669"/>
                  </a:lnTo>
                  <a:lnTo>
                    <a:pt x="8421" y="837"/>
                  </a:lnTo>
                  <a:lnTo>
                    <a:pt x="8421" y="1004"/>
                  </a:lnTo>
                  <a:lnTo>
                    <a:pt x="8477" y="1171"/>
                  </a:lnTo>
                  <a:lnTo>
                    <a:pt x="8644" y="1394"/>
                  </a:lnTo>
                  <a:lnTo>
                    <a:pt x="8923" y="1617"/>
                  </a:lnTo>
                  <a:lnTo>
                    <a:pt x="9090" y="1673"/>
                  </a:lnTo>
                  <a:lnTo>
                    <a:pt x="9425" y="1673"/>
                  </a:lnTo>
                  <a:lnTo>
                    <a:pt x="9536" y="1617"/>
                  </a:lnTo>
                  <a:lnTo>
                    <a:pt x="9815" y="1394"/>
                  </a:lnTo>
                  <a:lnTo>
                    <a:pt x="9982" y="1171"/>
                  </a:lnTo>
                  <a:lnTo>
                    <a:pt x="10038" y="1004"/>
                  </a:lnTo>
                  <a:lnTo>
                    <a:pt x="10038" y="837"/>
                  </a:lnTo>
                  <a:lnTo>
                    <a:pt x="10038" y="669"/>
                  </a:lnTo>
                  <a:lnTo>
                    <a:pt x="9982" y="502"/>
                  </a:lnTo>
                  <a:lnTo>
                    <a:pt x="9815" y="223"/>
                  </a:lnTo>
                  <a:lnTo>
                    <a:pt x="9536" y="56"/>
                  </a:lnTo>
                  <a:lnTo>
                    <a:pt x="9425" y="0"/>
                  </a:lnTo>
                  <a:close/>
                  <a:moveTo>
                    <a:pt x="14165" y="0"/>
                  </a:moveTo>
                  <a:lnTo>
                    <a:pt x="13998" y="56"/>
                  </a:lnTo>
                  <a:lnTo>
                    <a:pt x="13719" y="223"/>
                  </a:lnTo>
                  <a:lnTo>
                    <a:pt x="13551" y="502"/>
                  </a:lnTo>
                  <a:lnTo>
                    <a:pt x="13496" y="669"/>
                  </a:lnTo>
                  <a:lnTo>
                    <a:pt x="13496" y="837"/>
                  </a:lnTo>
                  <a:lnTo>
                    <a:pt x="13496" y="1004"/>
                  </a:lnTo>
                  <a:lnTo>
                    <a:pt x="13551" y="1171"/>
                  </a:lnTo>
                  <a:lnTo>
                    <a:pt x="13719" y="1394"/>
                  </a:lnTo>
                  <a:lnTo>
                    <a:pt x="13998" y="1617"/>
                  </a:lnTo>
                  <a:lnTo>
                    <a:pt x="14165" y="1673"/>
                  </a:lnTo>
                  <a:lnTo>
                    <a:pt x="14499" y="1673"/>
                  </a:lnTo>
                  <a:lnTo>
                    <a:pt x="14611" y="1617"/>
                  </a:lnTo>
                  <a:lnTo>
                    <a:pt x="14890" y="1394"/>
                  </a:lnTo>
                  <a:lnTo>
                    <a:pt x="15057" y="1171"/>
                  </a:lnTo>
                  <a:lnTo>
                    <a:pt x="15113" y="1004"/>
                  </a:lnTo>
                  <a:lnTo>
                    <a:pt x="15113" y="837"/>
                  </a:lnTo>
                  <a:lnTo>
                    <a:pt x="15113" y="669"/>
                  </a:lnTo>
                  <a:lnTo>
                    <a:pt x="15057" y="502"/>
                  </a:lnTo>
                  <a:lnTo>
                    <a:pt x="14890" y="223"/>
                  </a:lnTo>
                  <a:lnTo>
                    <a:pt x="14611" y="56"/>
                  </a:lnTo>
                  <a:lnTo>
                    <a:pt x="14499" y="0"/>
                  </a:lnTo>
                  <a:close/>
                  <a:moveTo>
                    <a:pt x="24203" y="0"/>
                  </a:moveTo>
                  <a:lnTo>
                    <a:pt x="24036" y="56"/>
                  </a:lnTo>
                  <a:lnTo>
                    <a:pt x="23757" y="223"/>
                  </a:lnTo>
                  <a:lnTo>
                    <a:pt x="23589" y="502"/>
                  </a:lnTo>
                  <a:lnTo>
                    <a:pt x="23534" y="669"/>
                  </a:lnTo>
                  <a:lnTo>
                    <a:pt x="23534" y="837"/>
                  </a:lnTo>
                  <a:lnTo>
                    <a:pt x="23534" y="1004"/>
                  </a:lnTo>
                  <a:lnTo>
                    <a:pt x="23589" y="1171"/>
                  </a:lnTo>
                  <a:lnTo>
                    <a:pt x="23757" y="1394"/>
                  </a:lnTo>
                  <a:lnTo>
                    <a:pt x="24036" y="1617"/>
                  </a:lnTo>
                  <a:lnTo>
                    <a:pt x="24203" y="1673"/>
                  </a:lnTo>
                  <a:lnTo>
                    <a:pt x="24537" y="1673"/>
                  </a:lnTo>
                  <a:lnTo>
                    <a:pt x="24649" y="1617"/>
                  </a:lnTo>
                  <a:lnTo>
                    <a:pt x="24928" y="1394"/>
                  </a:lnTo>
                  <a:lnTo>
                    <a:pt x="25095" y="1171"/>
                  </a:lnTo>
                  <a:lnTo>
                    <a:pt x="25151" y="1004"/>
                  </a:lnTo>
                  <a:lnTo>
                    <a:pt x="25207" y="837"/>
                  </a:lnTo>
                  <a:lnTo>
                    <a:pt x="25151" y="669"/>
                  </a:lnTo>
                  <a:lnTo>
                    <a:pt x="25095" y="502"/>
                  </a:lnTo>
                  <a:lnTo>
                    <a:pt x="24928" y="223"/>
                  </a:lnTo>
                  <a:lnTo>
                    <a:pt x="24649" y="56"/>
                  </a:lnTo>
                  <a:lnTo>
                    <a:pt x="24537" y="0"/>
                  </a:lnTo>
                  <a:close/>
                  <a:moveTo>
                    <a:pt x="32624" y="0"/>
                  </a:moveTo>
                  <a:lnTo>
                    <a:pt x="32456" y="56"/>
                  </a:lnTo>
                  <a:lnTo>
                    <a:pt x="32178" y="223"/>
                  </a:lnTo>
                  <a:lnTo>
                    <a:pt x="32010" y="502"/>
                  </a:lnTo>
                  <a:lnTo>
                    <a:pt x="31954" y="669"/>
                  </a:lnTo>
                  <a:lnTo>
                    <a:pt x="31954" y="837"/>
                  </a:lnTo>
                  <a:lnTo>
                    <a:pt x="31954" y="1004"/>
                  </a:lnTo>
                  <a:lnTo>
                    <a:pt x="32010" y="1171"/>
                  </a:lnTo>
                  <a:lnTo>
                    <a:pt x="32178" y="1394"/>
                  </a:lnTo>
                  <a:lnTo>
                    <a:pt x="32456" y="1617"/>
                  </a:lnTo>
                  <a:lnTo>
                    <a:pt x="32624" y="1673"/>
                  </a:lnTo>
                  <a:lnTo>
                    <a:pt x="32958" y="1673"/>
                  </a:lnTo>
                  <a:lnTo>
                    <a:pt x="33126" y="1617"/>
                  </a:lnTo>
                  <a:lnTo>
                    <a:pt x="33349" y="1394"/>
                  </a:lnTo>
                  <a:lnTo>
                    <a:pt x="33572" y="1171"/>
                  </a:lnTo>
                  <a:lnTo>
                    <a:pt x="33627" y="1004"/>
                  </a:lnTo>
                  <a:lnTo>
                    <a:pt x="33627" y="837"/>
                  </a:lnTo>
                  <a:lnTo>
                    <a:pt x="33627" y="669"/>
                  </a:lnTo>
                  <a:lnTo>
                    <a:pt x="33572" y="502"/>
                  </a:lnTo>
                  <a:lnTo>
                    <a:pt x="33349" y="223"/>
                  </a:lnTo>
                  <a:lnTo>
                    <a:pt x="33126" y="56"/>
                  </a:lnTo>
                  <a:lnTo>
                    <a:pt x="32958" y="0"/>
                  </a:lnTo>
                  <a:close/>
                  <a:moveTo>
                    <a:pt x="42773" y="0"/>
                  </a:moveTo>
                  <a:lnTo>
                    <a:pt x="42606" y="56"/>
                  </a:lnTo>
                  <a:lnTo>
                    <a:pt x="42383" y="223"/>
                  </a:lnTo>
                  <a:lnTo>
                    <a:pt x="42216" y="502"/>
                  </a:lnTo>
                  <a:lnTo>
                    <a:pt x="42160" y="669"/>
                  </a:lnTo>
                  <a:lnTo>
                    <a:pt x="42104" y="837"/>
                  </a:lnTo>
                  <a:lnTo>
                    <a:pt x="42160" y="1004"/>
                  </a:lnTo>
                  <a:lnTo>
                    <a:pt x="42216" y="1171"/>
                  </a:lnTo>
                  <a:lnTo>
                    <a:pt x="42383" y="1394"/>
                  </a:lnTo>
                  <a:lnTo>
                    <a:pt x="42606" y="1617"/>
                  </a:lnTo>
                  <a:lnTo>
                    <a:pt x="42773" y="1673"/>
                  </a:lnTo>
                  <a:lnTo>
                    <a:pt x="43108" y="1673"/>
                  </a:lnTo>
                  <a:lnTo>
                    <a:pt x="43275" y="1617"/>
                  </a:lnTo>
                  <a:lnTo>
                    <a:pt x="43554" y="1394"/>
                  </a:lnTo>
                  <a:lnTo>
                    <a:pt x="43721" y="1171"/>
                  </a:lnTo>
                  <a:lnTo>
                    <a:pt x="43777" y="1004"/>
                  </a:lnTo>
                  <a:lnTo>
                    <a:pt x="43777" y="837"/>
                  </a:lnTo>
                  <a:lnTo>
                    <a:pt x="43777" y="669"/>
                  </a:lnTo>
                  <a:lnTo>
                    <a:pt x="43721" y="502"/>
                  </a:lnTo>
                  <a:lnTo>
                    <a:pt x="43554" y="223"/>
                  </a:lnTo>
                  <a:lnTo>
                    <a:pt x="43275" y="56"/>
                  </a:lnTo>
                  <a:lnTo>
                    <a:pt x="43108" y="0"/>
                  </a:lnTo>
                  <a:close/>
                  <a:moveTo>
                    <a:pt x="51083" y="0"/>
                  </a:moveTo>
                  <a:lnTo>
                    <a:pt x="50915" y="56"/>
                  </a:lnTo>
                  <a:lnTo>
                    <a:pt x="50636" y="223"/>
                  </a:lnTo>
                  <a:lnTo>
                    <a:pt x="50469" y="502"/>
                  </a:lnTo>
                  <a:lnTo>
                    <a:pt x="50413" y="669"/>
                  </a:lnTo>
                  <a:lnTo>
                    <a:pt x="50413" y="837"/>
                  </a:lnTo>
                  <a:lnTo>
                    <a:pt x="50413" y="1004"/>
                  </a:lnTo>
                  <a:lnTo>
                    <a:pt x="50469" y="1171"/>
                  </a:lnTo>
                  <a:lnTo>
                    <a:pt x="50636" y="1394"/>
                  </a:lnTo>
                  <a:lnTo>
                    <a:pt x="50915" y="1617"/>
                  </a:lnTo>
                  <a:lnTo>
                    <a:pt x="51083" y="1673"/>
                  </a:lnTo>
                  <a:lnTo>
                    <a:pt x="51417" y="1673"/>
                  </a:lnTo>
                  <a:lnTo>
                    <a:pt x="51529" y="1617"/>
                  </a:lnTo>
                  <a:lnTo>
                    <a:pt x="51808" y="1394"/>
                  </a:lnTo>
                  <a:lnTo>
                    <a:pt x="51975" y="1171"/>
                  </a:lnTo>
                  <a:lnTo>
                    <a:pt x="52031" y="1004"/>
                  </a:lnTo>
                  <a:lnTo>
                    <a:pt x="52031" y="837"/>
                  </a:lnTo>
                  <a:lnTo>
                    <a:pt x="52031" y="669"/>
                  </a:lnTo>
                  <a:lnTo>
                    <a:pt x="51975" y="502"/>
                  </a:lnTo>
                  <a:lnTo>
                    <a:pt x="51808" y="223"/>
                  </a:lnTo>
                  <a:lnTo>
                    <a:pt x="51529" y="56"/>
                  </a:lnTo>
                  <a:lnTo>
                    <a:pt x="51417" y="0"/>
                  </a:lnTo>
                  <a:close/>
                  <a:moveTo>
                    <a:pt x="61176" y="0"/>
                  </a:moveTo>
                  <a:lnTo>
                    <a:pt x="61009" y="56"/>
                  </a:lnTo>
                  <a:lnTo>
                    <a:pt x="60730" y="223"/>
                  </a:lnTo>
                  <a:lnTo>
                    <a:pt x="60563" y="502"/>
                  </a:lnTo>
                  <a:lnTo>
                    <a:pt x="60507" y="669"/>
                  </a:lnTo>
                  <a:lnTo>
                    <a:pt x="60507" y="837"/>
                  </a:lnTo>
                  <a:lnTo>
                    <a:pt x="60507" y="1004"/>
                  </a:lnTo>
                  <a:lnTo>
                    <a:pt x="60563" y="1171"/>
                  </a:lnTo>
                  <a:lnTo>
                    <a:pt x="60730" y="1394"/>
                  </a:lnTo>
                  <a:lnTo>
                    <a:pt x="61009" y="1617"/>
                  </a:lnTo>
                  <a:lnTo>
                    <a:pt x="61176" y="1673"/>
                  </a:lnTo>
                  <a:lnTo>
                    <a:pt x="61511" y="1673"/>
                  </a:lnTo>
                  <a:lnTo>
                    <a:pt x="61623" y="1617"/>
                  </a:lnTo>
                  <a:lnTo>
                    <a:pt x="61901" y="1394"/>
                  </a:lnTo>
                  <a:lnTo>
                    <a:pt x="62069" y="1171"/>
                  </a:lnTo>
                  <a:lnTo>
                    <a:pt x="62124" y="1004"/>
                  </a:lnTo>
                  <a:lnTo>
                    <a:pt x="62124" y="837"/>
                  </a:lnTo>
                  <a:lnTo>
                    <a:pt x="62124" y="669"/>
                  </a:lnTo>
                  <a:lnTo>
                    <a:pt x="62069" y="502"/>
                  </a:lnTo>
                  <a:lnTo>
                    <a:pt x="61901" y="223"/>
                  </a:lnTo>
                  <a:lnTo>
                    <a:pt x="61623" y="56"/>
                  </a:lnTo>
                  <a:lnTo>
                    <a:pt x="61511" y="0"/>
                  </a:lnTo>
                  <a:close/>
                  <a:moveTo>
                    <a:pt x="64522" y="0"/>
                  </a:moveTo>
                  <a:lnTo>
                    <a:pt x="64355" y="56"/>
                  </a:lnTo>
                  <a:lnTo>
                    <a:pt x="64076" y="223"/>
                  </a:lnTo>
                  <a:lnTo>
                    <a:pt x="63909" y="502"/>
                  </a:lnTo>
                  <a:lnTo>
                    <a:pt x="63853" y="669"/>
                  </a:lnTo>
                  <a:lnTo>
                    <a:pt x="63853" y="837"/>
                  </a:lnTo>
                  <a:lnTo>
                    <a:pt x="63853" y="1004"/>
                  </a:lnTo>
                  <a:lnTo>
                    <a:pt x="63909" y="1171"/>
                  </a:lnTo>
                  <a:lnTo>
                    <a:pt x="64076" y="1394"/>
                  </a:lnTo>
                  <a:lnTo>
                    <a:pt x="64355" y="1617"/>
                  </a:lnTo>
                  <a:lnTo>
                    <a:pt x="64522" y="1673"/>
                  </a:lnTo>
                  <a:lnTo>
                    <a:pt x="64857" y="1673"/>
                  </a:lnTo>
                  <a:lnTo>
                    <a:pt x="65024" y="1617"/>
                  </a:lnTo>
                  <a:lnTo>
                    <a:pt x="65247" y="1394"/>
                  </a:lnTo>
                  <a:lnTo>
                    <a:pt x="65470" y="1171"/>
                  </a:lnTo>
                  <a:lnTo>
                    <a:pt x="65470" y="1004"/>
                  </a:lnTo>
                  <a:lnTo>
                    <a:pt x="65526" y="837"/>
                  </a:lnTo>
                  <a:lnTo>
                    <a:pt x="65470" y="669"/>
                  </a:lnTo>
                  <a:lnTo>
                    <a:pt x="65470" y="502"/>
                  </a:lnTo>
                  <a:lnTo>
                    <a:pt x="65247" y="223"/>
                  </a:lnTo>
                  <a:lnTo>
                    <a:pt x="65024" y="56"/>
                  </a:lnTo>
                  <a:lnTo>
                    <a:pt x="64857" y="0"/>
                  </a:lnTo>
                  <a:close/>
                  <a:moveTo>
                    <a:pt x="67868" y="0"/>
                  </a:moveTo>
                  <a:lnTo>
                    <a:pt x="67757" y="56"/>
                  </a:lnTo>
                  <a:lnTo>
                    <a:pt x="67478" y="223"/>
                  </a:lnTo>
                  <a:lnTo>
                    <a:pt x="67311" y="502"/>
                  </a:lnTo>
                  <a:lnTo>
                    <a:pt x="67255" y="669"/>
                  </a:lnTo>
                  <a:lnTo>
                    <a:pt x="67199" y="837"/>
                  </a:lnTo>
                  <a:lnTo>
                    <a:pt x="67255" y="1004"/>
                  </a:lnTo>
                  <a:lnTo>
                    <a:pt x="67311" y="1171"/>
                  </a:lnTo>
                  <a:lnTo>
                    <a:pt x="67478" y="1394"/>
                  </a:lnTo>
                  <a:lnTo>
                    <a:pt x="67757" y="1617"/>
                  </a:lnTo>
                  <a:lnTo>
                    <a:pt x="67868" y="1673"/>
                  </a:lnTo>
                  <a:lnTo>
                    <a:pt x="68203" y="1673"/>
                  </a:lnTo>
                  <a:lnTo>
                    <a:pt x="68370" y="1617"/>
                  </a:lnTo>
                  <a:lnTo>
                    <a:pt x="68649" y="1394"/>
                  </a:lnTo>
                  <a:lnTo>
                    <a:pt x="68816" y="1171"/>
                  </a:lnTo>
                  <a:lnTo>
                    <a:pt x="68872" y="1004"/>
                  </a:lnTo>
                  <a:lnTo>
                    <a:pt x="68872" y="837"/>
                  </a:lnTo>
                  <a:lnTo>
                    <a:pt x="68872" y="669"/>
                  </a:lnTo>
                  <a:lnTo>
                    <a:pt x="68816" y="502"/>
                  </a:lnTo>
                  <a:lnTo>
                    <a:pt x="68649" y="223"/>
                  </a:lnTo>
                  <a:lnTo>
                    <a:pt x="68370" y="56"/>
                  </a:lnTo>
                  <a:lnTo>
                    <a:pt x="68203" y="0"/>
                  </a:lnTo>
                  <a:close/>
                  <a:moveTo>
                    <a:pt x="72943" y="0"/>
                  </a:moveTo>
                  <a:lnTo>
                    <a:pt x="72776" y="56"/>
                  </a:lnTo>
                  <a:lnTo>
                    <a:pt x="72553" y="223"/>
                  </a:lnTo>
                  <a:lnTo>
                    <a:pt x="72386" y="502"/>
                  </a:lnTo>
                  <a:lnTo>
                    <a:pt x="72330" y="669"/>
                  </a:lnTo>
                  <a:lnTo>
                    <a:pt x="72274" y="837"/>
                  </a:lnTo>
                  <a:lnTo>
                    <a:pt x="72330" y="1004"/>
                  </a:lnTo>
                  <a:lnTo>
                    <a:pt x="72386" y="1171"/>
                  </a:lnTo>
                  <a:lnTo>
                    <a:pt x="72553" y="1394"/>
                  </a:lnTo>
                  <a:lnTo>
                    <a:pt x="72776" y="1617"/>
                  </a:lnTo>
                  <a:lnTo>
                    <a:pt x="72943" y="1673"/>
                  </a:lnTo>
                  <a:lnTo>
                    <a:pt x="73278" y="1673"/>
                  </a:lnTo>
                  <a:lnTo>
                    <a:pt x="73445" y="1617"/>
                  </a:lnTo>
                  <a:lnTo>
                    <a:pt x="73724" y="1394"/>
                  </a:lnTo>
                  <a:lnTo>
                    <a:pt x="73891" y="1171"/>
                  </a:lnTo>
                  <a:lnTo>
                    <a:pt x="73947" y="1004"/>
                  </a:lnTo>
                  <a:lnTo>
                    <a:pt x="73947" y="837"/>
                  </a:lnTo>
                  <a:lnTo>
                    <a:pt x="73947" y="669"/>
                  </a:lnTo>
                  <a:lnTo>
                    <a:pt x="73891" y="502"/>
                  </a:lnTo>
                  <a:lnTo>
                    <a:pt x="73724" y="223"/>
                  </a:lnTo>
                  <a:lnTo>
                    <a:pt x="73445" y="56"/>
                  </a:lnTo>
                  <a:lnTo>
                    <a:pt x="73278" y="0"/>
                  </a:lnTo>
                  <a:close/>
                  <a:moveTo>
                    <a:pt x="76289" y="0"/>
                  </a:moveTo>
                  <a:lnTo>
                    <a:pt x="76122" y="56"/>
                  </a:lnTo>
                  <a:lnTo>
                    <a:pt x="75899" y="223"/>
                  </a:lnTo>
                  <a:lnTo>
                    <a:pt x="75676" y="502"/>
                  </a:lnTo>
                  <a:lnTo>
                    <a:pt x="75620" y="669"/>
                  </a:lnTo>
                  <a:lnTo>
                    <a:pt x="75620" y="837"/>
                  </a:lnTo>
                  <a:lnTo>
                    <a:pt x="75620" y="1004"/>
                  </a:lnTo>
                  <a:lnTo>
                    <a:pt x="75676" y="1171"/>
                  </a:lnTo>
                  <a:lnTo>
                    <a:pt x="75899" y="1394"/>
                  </a:lnTo>
                  <a:lnTo>
                    <a:pt x="76122" y="1617"/>
                  </a:lnTo>
                  <a:lnTo>
                    <a:pt x="76289" y="1673"/>
                  </a:lnTo>
                  <a:lnTo>
                    <a:pt x="76624" y="1673"/>
                  </a:lnTo>
                  <a:lnTo>
                    <a:pt x="76791" y="1617"/>
                  </a:lnTo>
                  <a:lnTo>
                    <a:pt x="77070" y="1394"/>
                  </a:lnTo>
                  <a:lnTo>
                    <a:pt x="77237" y="1171"/>
                  </a:lnTo>
                  <a:lnTo>
                    <a:pt x="77293" y="1004"/>
                  </a:lnTo>
                  <a:lnTo>
                    <a:pt x="77293" y="837"/>
                  </a:lnTo>
                  <a:lnTo>
                    <a:pt x="77293" y="669"/>
                  </a:lnTo>
                  <a:lnTo>
                    <a:pt x="77237" y="502"/>
                  </a:lnTo>
                  <a:lnTo>
                    <a:pt x="77070" y="223"/>
                  </a:lnTo>
                  <a:lnTo>
                    <a:pt x="76791" y="56"/>
                  </a:lnTo>
                  <a:lnTo>
                    <a:pt x="76624" y="0"/>
                  </a:lnTo>
                  <a:close/>
                  <a:moveTo>
                    <a:pt x="88056" y="0"/>
                  </a:moveTo>
                  <a:lnTo>
                    <a:pt x="87889" y="56"/>
                  </a:lnTo>
                  <a:lnTo>
                    <a:pt x="87610" y="223"/>
                  </a:lnTo>
                  <a:lnTo>
                    <a:pt x="87443" y="502"/>
                  </a:lnTo>
                  <a:lnTo>
                    <a:pt x="87387" y="669"/>
                  </a:lnTo>
                  <a:lnTo>
                    <a:pt x="87387" y="837"/>
                  </a:lnTo>
                  <a:lnTo>
                    <a:pt x="87387" y="1004"/>
                  </a:lnTo>
                  <a:lnTo>
                    <a:pt x="87443" y="1171"/>
                  </a:lnTo>
                  <a:lnTo>
                    <a:pt x="87610" y="1394"/>
                  </a:lnTo>
                  <a:lnTo>
                    <a:pt x="87889" y="1617"/>
                  </a:lnTo>
                  <a:lnTo>
                    <a:pt x="88056" y="1673"/>
                  </a:lnTo>
                  <a:lnTo>
                    <a:pt x="88391" y="1673"/>
                  </a:lnTo>
                  <a:lnTo>
                    <a:pt x="88558" y="1617"/>
                  </a:lnTo>
                  <a:lnTo>
                    <a:pt x="88781" y="1394"/>
                  </a:lnTo>
                  <a:lnTo>
                    <a:pt x="88948" y="1171"/>
                  </a:lnTo>
                  <a:lnTo>
                    <a:pt x="89004" y="1004"/>
                  </a:lnTo>
                  <a:lnTo>
                    <a:pt x="89060" y="837"/>
                  </a:lnTo>
                  <a:lnTo>
                    <a:pt x="89004" y="669"/>
                  </a:lnTo>
                  <a:lnTo>
                    <a:pt x="88948" y="502"/>
                  </a:lnTo>
                  <a:lnTo>
                    <a:pt x="88781" y="223"/>
                  </a:lnTo>
                  <a:lnTo>
                    <a:pt x="88558" y="56"/>
                  </a:lnTo>
                  <a:lnTo>
                    <a:pt x="88391" y="0"/>
                  </a:lnTo>
                  <a:close/>
                  <a:moveTo>
                    <a:pt x="96477" y="0"/>
                  </a:moveTo>
                  <a:lnTo>
                    <a:pt x="96310" y="56"/>
                  </a:lnTo>
                  <a:lnTo>
                    <a:pt x="96087" y="223"/>
                  </a:lnTo>
                  <a:lnTo>
                    <a:pt x="95863" y="502"/>
                  </a:lnTo>
                  <a:lnTo>
                    <a:pt x="95863" y="669"/>
                  </a:lnTo>
                  <a:lnTo>
                    <a:pt x="95808" y="837"/>
                  </a:lnTo>
                  <a:lnTo>
                    <a:pt x="95863" y="1004"/>
                  </a:lnTo>
                  <a:lnTo>
                    <a:pt x="95863" y="1171"/>
                  </a:lnTo>
                  <a:lnTo>
                    <a:pt x="96087" y="1394"/>
                  </a:lnTo>
                  <a:lnTo>
                    <a:pt x="96310" y="1617"/>
                  </a:lnTo>
                  <a:lnTo>
                    <a:pt x="96477" y="1673"/>
                  </a:lnTo>
                  <a:lnTo>
                    <a:pt x="96811" y="1673"/>
                  </a:lnTo>
                  <a:lnTo>
                    <a:pt x="96979" y="1617"/>
                  </a:lnTo>
                  <a:lnTo>
                    <a:pt x="97258" y="1394"/>
                  </a:lnTo>
                  <a:lnTo>
                    <a:pt x="97425" y="1171"/>
                  </a:lnTo>
                  <a:lnTo>
                    <a:pt x="97481" y="1004"/>
                  </a:lnTo>
                  <a:lnTo>
                    <a:pt x="97481" y="837"/>
                  </a:lnTo>
                  <a:lnTo>
                    <a:pt x="97481" y="669"/>
                  </a:lnTo>
                  <a:lnTo>
                    <a:pt x="97425" y="502"/>
                  </a:lnTo>
                  <a:lnTo>
                    <a:pt x="97258" y="223"/>
                  </a:lnTo>
                  <a:lnTo>
                    <a:pt x="96979" y="56"/>
                  </a:lnTo>
                  <a:lnTo>
                    <a:pt x="96811" y="0"/>
                  </a:lnTo>
                  <a:close/>
                  <a:moveTo>
                    <a:pt x="99767" y="0"/>
                  </a:moveTo>
                  <a:lnTo>
                    <a:pt x="99656" y="56"/>
                  </a:lnTo>
                  <a:lnTo>
                    <a:pt x="99377" y="223"/>
                  </a:lnTo>
                  <a:lnTo>
                    <a:pt x="99209" y="502"/>
                  </a:lnTo>
                  <a:lnTo>
                    <a:pt x="99154" y="669"/>
                  </a:lnTo>
                  <a:lnTo>
                    <a:pt x="99154" y="837"/>
                  </a:lnTo>
                  <a:lnTo>
                    <a:pt x="99154" y="1004"/>
                  </a:lnTo>
                  <a:lnTo>
                    <a:pt x="99209" y="1171"/>
                  </a:lnTo>
                  <a:lnTo>
                    <a:pt x="99377" y="1394"/>
                  </a:lnTo>
                  <a:lnTo>
                    <a:pt x="99656" y="1617"/>
                  </a:lnTo>
                  <a:lnTo>
                    <a:pt x="99767" y="1673"/>
                  </a:lnTo>
                  <a:lnTo>
                    <a:pt x="100102" y="1673"/>
                  </a:lnTo>
                  <a:lnTo>
                    <a:pt x="100269" y="1617"/>
                  </a:lnTo>
                  <a:lnTo>
                    <a:pt x="100548" y="1394"/>
                  </a:lnTo>
                  <a:lnTo>
                    <a:pt x="100715" y="1171"/>
                  </a:lnTo>
                  <a:lnTo>
                    <a:pt x="100771" y="1004"/>
                  </a:lnTo>
                  <a:lnTo>
                    <a:pt x="100771" y="837"/>
                  </a:lnTo>
                  <a:lnTo>
                    <a:pt x="100771" y="669"/>
                  </a:lnTo>
                  <a:lnTo>
                    <a:pt x="100715" y="502"/>
                  </a:lnTo>
                  <a:lnTo>
                    <a:pt x="100548" y="223"/>
                  </a:lnTo>
                  <a:lnTo>
                    <a:pt x="100269" y="56"/>
                  </a:lnTo>
                  <a:lnTo>
                    <a:pt x="100102" y="0"/>
                  </a:lnTo>
                  <a:close/>
                  <a:moveTo>
                    <a:pt x="104898" y="0"/>
                  </a:moveTo>
                  <a:lnTo>
                    <a:pt x="104730" y="56"/>
                  </a:lnTo>
                  <a:lnTo>
                    <a:pt x="104452" y="223"/>
                  </a:lnTo>
                  <a:lnTo>
                    <a:pt x="104284" y="502"/>
                  </a:lnTo>
                  <a:lnTo>
                    <a:pt x="104228" y="669"/>
                  </a:lnTo>
                  <a:lnTo>
                    <a:pt x="104228" y="837"/>
                  </a:lnTo>
                  <a:lnTo>
                    <a:pt x="104228" y="1004"/>
                  </a:lnTo>
                  <a:lnTo>
                    <a:pt x="104284" y="1171"/>
                  </a:lnTo>
                  <a:lnTo>
                    <a:pt x="104452" y="1394"/>
                  </a:lnTo>
                  <a:lnTo>
                    <a:pt x="104730" y="1617"/>
                  </a:lnTo>
                  <a:lnTo>
                    <a:pt x="104898" y="1673"/>
                  </a:lnTo>
                  <a:lnTo>
                    <a:pt x="105232" y="1673"/>
                  </a:lnTo>
                  <a:lnTo>
                    <a:pt x="105344" y="1617"/>
                  </a:lnTo>
                  <a:lnTo>
                    <a:pt x="105623" y="1394"/>
                  </a:lnTo>
                  <a:lnTo>
                    <a:pt x="105790" y="1171"/>
                  </a:lnTo>
                  <a:lnTo>
                    <a:pt x="105846" y="1004"/>
                  </a:lnTo>
                  <a:lnTo>
                    <a:pt x="105901" y="837"/>
                  </a:lnTo>
                  <a:lnTo>
                    <a:pt x="105846" y="669"/>
                  </a:lnTo>
                  <a:lnTo>
                    <a:pt x="105790" y="502"/>
                  </a:lnTo>
                  <a:lnTo>
                    <a:pt x="105623" y="223"/>
                  </a:lnTo>
                  <a:lnTo>
                    <a:pt x="105344" y="56"/>
                  </a:lnTo>
                  <a:lnTo>
                    <a:pt x="105232" y="0"/>
                  </a:lnTo>
                  <a:close/>
                  <a:moveTo>
                    <a:pt x="109972" y="0"/>
                  </a:moveTo>
                  <a:lnTo>
                    <a:pt x="109805" y="56"/>
                  </a:lnTo>
                  <a:lnTo>
                    <a:pt x="109526" y="223"/>
                  </a:lnTo>
                  <a:lnTo>
                    <a:pt x="109359" y="502"/>
                  </a:lnTo>
                  <a:lnTo>
                    <a:pt x="109303" y="669"/>
                  </a:lnTo>
                  <a:lnTo>
                    <a:pt x="109303" y="837"/>
                  </a:lnTo>
                  <a:lnTo>
                    <a:pt x="109303" y="1004"/>
                  </a:lnTo>
                  <a:lnTo>
                    <a:pt x="109359" y="1171"/>
                  </a:lnTo>
                  <a:lnTo>
                    <a:pt x="109526" y="1394"/>
                  </a:lnTo>
                  <a:lnTo>
                    <a:pt x="109805" y="1617"/>
                  </a:lnTo>
                  <a:lnTo>
                    <a:pt x="109972" y="1673"/>
                  </a:lnTo>
                  <a:lnTo>
                    <a:pt x="110307" y="1673"/>
                  </a:lnTo>
                  <a:lnTo>
                    <a:pt x="110474" y="1617"/>
                  </a:lnTo>
                  <a:lnTo>
                    <a:pt x="110697" y="1394"/>
                  </a:lnTo>
                  <a:lnTo>
                    <a:pt x="110921" y="1171"/>
                  </a:lnTo>
                  <a:lnTo>
                    <a:pt x="110921" y="1004"/>
                  </a:lnTo>
                  <a:lnTo>
                    <a:pt x="110976" y="837"/>
                  </a:lnTo>
                  <a:lnTo>
                    <a:pt x="110921" y="669"/>
                  </a:lnTo>
                  <a:lnTo>
                    <a:pt x="110921" y="502"/>
                  </a:lnTo>
                  <a:lnTo>
                    <a:pt x="110697" y="223"/>
                  </a:lnTo>
                  <a:lnTo>
                    <a:pt x="110474" y="56"/>
                  </a:lnTo>
                  <a:lnTo>
                    <a:pt x="110307" y="0"/>
                  </a:lnTo>
                  <a:close/>
                  <a:moveTo>
                    <a:pt x="120011" y="0"/>
                  </a:moveTo>
                  <a:lnTo>
                    <a:pt x="119843" y="56"/>
                  </a:lnTo>
                  <a:lnTo>
                    <a:pt x="119564" y="223"/>
                  </a:lnTo>
                  <a:lnTo>
                    <a:pt x="119397" y="502"/>
                  </a:lnTo>
                  <a:lnTo>
                    <a:pt x="119341" y="669"/>
                  </a:lnTo>
                  <a:lnTo>
                    <a:pt x="119341" y="837"/>
                  </a:lnTo>
                  <a:lnTo>
                    <a:pt x="119341" y="1004"/>
                  </a:lnTo>
                  <a:lnTo>
                    <a:pt x="119397" y="1171"/>
                  </a:lnTo>
                  <a:lnTo>
                    <a:pt x="119564" y="1394"/>
                  </a:lnTo>
                  <a:lnTo>
                    <a:pt x="119843" y="1617"/>
                  </a:lnTo>
                  <a:lnTo>
                    <a:pt x="120011" y="1673"/>
                  </a:lnTo>
                  <a:lnTo>
                    <a:pt x="120345" y="1673"/>
                  </a:lnTo>
                  <a:lnTo>
                    <a:pt x="120512" y="1617"/>
                  </a:lnTo>
                  <a:lnTo>
                    <a:pt x="120736" y="1394"/>
                  </a:lnTo>
                  <a:lnTo>
                    <a:pt x="120959" y="1171"/>
                  </a:lnTo>
                  <a:lnTo>
                    <a:pt x="120959" y="1004"/>
                  </a:lnTo>
                  <a:lnTo>
                    <a:pt x="121014" y="837"/>
                  </a:lnTo>
                  <a:lnTo>
                    <a:pt x="120959" y="669"/>
                  </a:lnTo>
                  <a:lnTo>
                    <a:pt x="120959" y="502"/>
                  </a:lnTo>
                  <a:lnTo>
                    <a:pt x="120736" y="223"/>
                  </a:lnTo>
                  <a:lnTo>
                    <a:pt x="120512" y="56"/>
                  </a:lnTo>
                  <a:lnTo>
                    <a:pt x="120345" y="0"/>
                  </a:lnTo>
                  <a:close/>
                  <a:moveTo>
                    <a:pt x="128431" y="0"/>
                  </a:moveTo>
                  <a:lnTo>
                    <a:pt x="128264" y="56"/>
                  </a:lnTo>
                  <a:lnTo>
                    <a:pt x="128041" y="223"/>
                  </a:lnTo>
                  <a:lnTo>
                    <a:pt x="127818" y="502"/>
                  </a:lnTo>
                  <a:lnTo>
                    <a:pt x="127818" y="669"/>
                  </a:lnTo>
                  <a:lnTo>
                    <a:pt x="127762" y="837"/>
                  </a:lnTo>
                  <a:lnTo>
                    <a:pt x="127818" y="1004"/>
                  </a:lnTo>
                  <a:lnTo>
                    <a:pt x="127818" y="1171"/>
                  </a:lnTo>
                  <a:lnTo>
                    <a:pt x="128041" y="1394"/>
                  </a:lnTo>
                  <a:lnTo>
                    <a:pt x="128264" y="1617"/>
                  </a:lnTo>
                  <a:lnTo>
                    <a:pt x="128431" y="1673"/>
                  </a:lnTo>
                  <a:lnTo>
                    <a:pt x="128766" y="1673"/>
                  </a:lnTo>
                  <a:lnTo>
                    <a:pt x="128933" y="1617"/>
                  </a:lnTo>
                  <a:lnTo>
                    <a:pt x="129212" y="1394"/>
                  </a:lnTo>
                  <a:lnTo>
                    <a:pt x="129379" y="1171"/>
                  </a:lnTo>
                  <a:lnTo>
                    <a:pt x="129435" y="1004"/>
                  </a:lnTo>
                  <a:lnTo>
                    <a:pt x="129435" y="837"/>
                  </a:lnTo>
                  <a:lnTo>
                    <a:pt x="129435" y="669"/>
                  </a:lnTo>
                  <a:lnTo>
                    <a:pt x="129379" y="502"/>
                  </a:lnTo>
                  <a:lnTo>
                    <a:pt x="129212" y="223"/>
                  </a:lnTo>
                  <a:lnTo>
                    <a:pt x="128933" y="56"/>
                  </a:lnTo>
                  <a:lnTo>
                    <a:pt x="128766" y="0"/>
                  </a:lnTo>
                  <a:close/>
                  <a:moveTo>
                    <a:pt x="138581" y="0"/>
                  </a:moveTo>
                  <a:lnTo>
                    <a:pt x="138469" y="56"/>
                  </a:lnTo>
                  <a:lnTo>
                    <a:pt x="138191" y="223"/>
                  </a:lnTo>
                  <a:lnTo>
                    <a:pt x="138023" y="502"/>
                  </a:lnTo>
                  <a:lnTo>
                    <a:pt x="137968" y="669"/>
                  </a:lnTo>
                  <a:lnTo>
                    <a:pt x="137968" y="837"/>
                  </a:lnTo>
                  <a:lnTo>
                    <a:pt x="137968" y="1004"/>
                  </a:lnTo>
                  <a:lnTo>
                    <a:pt x="138023" y="1171"/>
                  </a:lnTo>
                  <a:lnTo>
                    <a:pt x="138191" y="1394"/>
                  </a:lnTo>
                  <a:lnTo>
                    <a:pt x="138469" y="1617"/>
                  </a:lnTo>
                  <a:lnTo>
                    <a:pt x="138581" y="1673"/>
                  </a:lnTo>
                  <a:lnTo>
                    <a:pt x="138916" y="1673"/>
                  </a:lnTo>
                  <a:lnTo>
                    <a:pt x="139083" y="1617"/>
                  </a:lnTo>
                  <a:lnTo>
                    <a:pt x="139362" y="1394"/>
                  </a:lnTo>
                  <a:lnTo>
                    <a:pt x="139529" y="1171"/>
                  </a:lnTo>
                  <a:lnTo>
                    <a:pt x="139585" y="1004"/>
                  </a:lnTo>
                  <a:lnTo>
                    <a:pt x="139585" y="837"/>
                  </a:lnTo>
                  <a:lnTo>
                    <a:pt x="139585" y="669"/>
                  </a:lnTo>
                  <a:lnTo>
                    <a:pt x="139529" y="502"/>
                  </a:lnTo>
                  <a:lnTo>
                    <a:pt x="139362" y="223"/>
                  </a:lnTo>
                  <a:lnTo>
                    <a:pt x="139083" y="56"/>
                  </a:lnTo>
                  <a:lnTo>
                    <a:pt x="138916" y="0"/>
                  </a:lnTo>
                  <a:close/>
                  <a:moveTo>
                    <a:pt x="146834" y="0"/>
                  </a:moveTo>
                  <a:lnTo>
                    <a:pt x="146723" y="56"/>
                  </a:lnTo>
                  <a:lnTo>
                    <a:pt x="146444" y="223"/>
                  </a:lnTo>
                  <a:lnTo>
                    <a:pt x="146277" y="502"/>
                  </a:lnTo>
                  <a:lnTo>
                    <a:pt x="146221" y="669"/>
                  </a:lnTo>
                  <a:lnTo>
                    <a:pt x="146221" y="837"/>
                  </a:lnTo>
                  <a:lnTo>
                    <a:pt x="146221" y="1004"/>
                  </a:lnTo>
                  <a:lnTo>
                    <a:pt x="146277" y="1171"/>
                  </a:lnTo>
                  <a:lnTo>
                    <a:pt x="146444" y="1394"/>
                  </a:lnTo>
                  <a:lnTo>
                    <a:pt x="146723" y="1617"/>
                  </a:lnTo>
                  <a:lnTo>
                    <a:pt x="146834" y="1673"/>
                  </a:lnTo>
                  <a:lnTo>
                    <a:pt x="147169" y="1673"/>
                  </a:lnTo>
                  <a:lnTo>
                    <a:pt x="147336" y="1617"/>
                  </a:lnTo>
                  <a:lnTo>
                    <a:pt x="147615" y="1394"/>
                  </a:lnTo>
                  <a:lnTo>
                    <a:pt x="147783" y="1171"/>
                  </a:lnTo>
                  <a:lnTo>
                    <a:pt x="147838" y="1004"/>
                  </a:lnTo>
                  <a:lnTo>
                    <a:pt x="147838" y="837"/>
                  </a:lnTo>
                  <a:lnTo>
                    <a:pt x="147838" y="669"/>
                  </a:lnTo>
                  <a:lnTo>
                    <a:pt x="147783" y="502"/>
                  </a:lnTo>
                  <a:lnTo>
                    <a:pt x="147615" y="223"/>
                  </a:lnTo>
                  <a:lnTo>
                    <a:pt x="147336" y="56"/>
                  </a:lnTo>
                  <a:lnTo>
                    <a:pt x="147169" y="0"/>
                  </a:lnTo>
                  <a:close/>
                  <a:moveTo>
                    <a:pt x="156928" y="0"/>
                  </a:moveTo>
                  <a:lnTo>
                    <a:pt x="156817" y="56"/>
                  </a:lnTo>
                  <a:lnTo>
                    <a:pt x="156538" y="223"/>
                  </a:lnTo>
                  <a:lnTo>
                    <a:pt x="156371" y="502"/>
                  </a:lnTo>
                  <a:lnTo>
                    <a:pt x="156315" y="669"/>
                  </a:lnTo>
                  <a:lnTo>
                    <a:pt x="156315" y="837"/>
                  </a:lnTo>
                  <a:lnTo>
                    <a:pt x="156315" y="1004"/>
                  </a:lnTo>
                  <a:lnTo>
                    <a:pt x="156371" y="1171"/>
                  </a:lnTo>
                  <a:lnTo>
                    <a:pt x="156538" y="1394"/>
                  </a:lnTo>
                  <a:lnTo>
                    <a:pt x="156817" y="1617"/>
                  </a:lnTo>
                  <a:lnTo>
                    <a:pt x="156928" y="1673"/>
                  </a:lnTo>
                  <a:lnTo>
                    <a:pt x="157263" y="1673"/>
                  </a:lnTo>
                  <a:lnTo>
                    <a:pt x="157430" y="1617"/>
                  </a:lnTo>
                  <a:lnTo>
                    <a:pt x="157709" y="1394"/>
                  </a:lnTo>
                  <a:lnTo>
                    <a:pt x="157876" y="1171"/>
                  </a:lnTo>
                  <a:lnTo>
                    <a:pt x="157932" y="1004"/>
                  </a:lnTo>
                  <a:lnTo>
                    <a:pt x="157932" y="837"/>
                  </a:lnTo>
                  <a:lnTo>
                    <a:pt x="157932" y="669"/>
                  </a:lnTo>
                  <a:lnTo>
                    <a:pt x="157876" y="502"/>
                  </a:lnTo>
                  <a:lnTo>
                    <a:pt x="157709" y="223"/>
                  </a:lnTo>
                  <a:lnTo>
                    <a:pt x="157430" y="56"/>
                  </a:lnTo>
                  <a:lnTo>
                    <a:pt x="157263" y="0"/>
                  </a:lnTo>
                  <a:close/>
                  <a:moveTo>
                    <a:pt x="160330" y="0"/>
                  </a:moveTo>
                  <a:lnTo>
                    <a:pt x="160163" y="56"/>
                  </a:lnTo>
                  <a:lnTo>
                    <a:pt x="159884" y="223"/>
                  </a:lnTo>
                  <a:lnTo>
                    <a:pt x="159717" y="502"/>
                  </a:lnTo>
                  <a:lnTo>
                    <a:pt x="159661" y="669"/>
                  </a:lnTo>
                  <a:lnTo>
                    <a:pt x="159661" y="837"/>
                  </a:lnTo>
                  <a:lnTo>
                    <a:pt x="159661" y="1004"/>
                  </a:lnTo>
                  <a:lnTo>
                    <a:pt x="159717" y="1171"/>
                  </a:lnTo>
                  <a:lnTo>
                    <a:pt x="159884" y="1394"/>
                  </a:lnTo>
                  <a:lnTo>
                    <a:pt x="160163" y="1617"/>
                  </a:lnTo>
                  <a:lnTo>
                    <a:pt x="160330" y="1673"/>
                  </a:lnTo>
                  <a:lnTo>
                    <a:pt x="160665" y="1673"/>
                  </a:lnTo>
                  <a:lnTo>
                    <a:pt x="160832" y="1617"/>
                  </a:lnTo>
                  <a:lnTo>
                    <a:pt x="161055" y="1394"/>
                  </a:lnTo>
                  <a:lnTo>
                    <a:pt x="161222" y="1171"/>
                  </a:lnTo>
                  <a:lnTo>
                    <a:pt x="161278" y="1004"/>
                  </a:lnTo>
                  <a:lnTo>
                    <a:pt x="161334" y="837"/>
                  </a:lnTo>
                  <a:lnTo>
                    <a:pt x="161278" y="669"/>
                  </a:lnTo>
                  <a:lnTo>
                    <a:pt x="161222" y="502"/>
                  </a:lnTo>
                  <a:lnTo>
                    <a:pt x="161055" y="223"/>
                  </a:lnTo>
                  <a:lnTo>
                    <a:pt x="160832" y="56"/>
                  </a:lnTo>
                  <a:lnTo>
                    <a:pt x="160665" y="0"/>
                  </a:lnTo>
                  <a:close/>
                  <a:moveTo>
                    <a:pt x="163676" y="0"/>
                  </a:moveTo>
                  <a:lnTo>
                    <a:pt x="163509" y="56"/>
                  </a:lnTo>
                  <a:lnTo>
                    <a:pt x="163286" y="223"/>
                  </a:lnTo>
                  <a:lnTo>
                    <a:pt x="163063" y="502"/>
                  </a:lnTo>
                  <a:lnTo>
                    <a:pt x="163063" y="669"/>
                  </a:lnTo>
                  <a:lnTo>
                    <a:pt x="163007" y="837"/>
                  </a:lnTo>
                  <a:lnTo>
                    <a:pt x="163063" y="1004"/>
                  </a:lnTo>
                  <a:lnTo>
                    <a:pt x="163063" y="1171"/>
                  </a:lnTo>
                  <a:lnTo>
                    <a:pt x="163286" y="1394"/>
                  </a:lnTo>
                  <a:lnTo>
                    <a:pt x="163509" y="1617"/>
                  </a:lnTo>
                  <a:lnTo>
                    <a:pt x="163676" y="1673"/>
                  </a:lnTo>
                  <a:lnTo>
                    <a:pt x="164011" y="1673"/>
                  </a:lnTo>
                  <a:lnTo>
                    <a:pt x="164178" y="1617"/>
                  </a:lnTo>
                  <a:lnTo>
                    <a:pt x="164457" y="1394"/>
                  </a:lnTo>
                  <a:lnTo>
                    <a:pt x="164624" y="1171"/>
                  </a:lnTo>
                  <a:lnTo>
                    <a:pt x="164680" y="1004"/>
                  </a:lnTo>
                  <a:lnTo>
                    <a:pt x="164680" y="837"/>
                  </a:lnTo>
                  <a:lnTo>
                    <a:pt x="164680" y="669"/>
                  </a:lnTo>
                  <a:lnTo>
                    <a:pt x="164624" y="502"/>
                  </a:lnTo>
                  <a:lnTo>
                    <a:pt x="164457" y="223"/>
                  </a:lnTo>
                  <a:lnTo>
                    <a:pt x="164178" y="56"/>
                  </a:lnTo>
                  <a:lnTo>
                    <a:pt x="164011" y="0"/>
                  </a:lnTo>
                  <a:close/>
                  <a:moveTo>
                    <a:pt x="168751" y="0"/>
                  </a:moveTo>
                  <a:lnTo>
                    <a:pt x="168584" y="56"/>
                  </a:lnTo>
                  <a:lnTo>
                    <a:pt x="168361" y="223"/>
                  </a:lnTo>
                  <a:lnTo>
                    <a:pt x="168137" y="502"/>
                  </a:lnTo>
                  <a:lnTo>
                    <a:pt x="168137" y="669"/>
                  </a:lnTo>
                  <a:lnTo>
                    <a:pt x="168082" y="837"/>
                  </a:lnTo>
                  <a:lnTo>
                    <a:pt x="168137" y="1004"/>
                  </a:lnTo>
                  <a:lnTo>
                    <a:pt x="168137" y="1171"/>
                  </a:lnTo>
                  <a:lnTo>
                    <a:pt x="168361" y="1394"/>
                  </a:lnTo>
                  <a:lnTo>
                    <a:pt x="168584" y="1617"/>
                  </a:lnTo>
                  <a:lnTo>
                    <a:pt x="168751" y="1673"/>
                  </a:lnTo>
                  <a:lnTo>
                    <a:pt x="169085" y="1673"/>
                  </a:lnTo>
                  <a:lnTo>
                    <a:pt x="169253" y="1617"/>
                  </a:lnTo>
                  <a:lnTo>
                    <a:pt x="169532" y="1394"/>
                  </a:lnTo>
                  <a:lnTo>
                    <a:pt x="169699" y="1171"/>
                  </a:lnTo>
                  <a:lnTo>
                    <a:pt x="169755" y="1004"/>
                  </a:lnTo>
                  <a:lnTo>
                    <a:pt x="169755" y="837"/>
                  </a:lnTo>
                  <a:lnTo>
                    <a:pt x="169755" y="669"/>
                  </a:lnTo>
                  <a:lnTo>
                    <a:pt x="169699" y="502"/>
                  </a:lnTo>
                  <a:lnTo>
                    <a:pt x="169532" y="223"/>
                  </a:lnTo>
                  <a:lnTo>
                    <a:pt x="169253" y="56"/>
                  </a:lnTo>
                  <a:lnTo>
                    <a:pt x="169085" y="0"/>
                  </a:lnTo>
                  <a:close/>
                  <a:moveTo>
                    <a:pt x="172097" y="0"/>
                  </a:moveTo>
                  <a:lnTo>
                    <a:pt x="171930" y="56"/>
                  </a:lnTo>
                  <a:lnTo>
                    <a:pt x="171651" y="223"/>
                  </a:lnTo>
                  <a:lnTo>
                    <a:pt x="171483" y="502"/>
                  </a:lnTo>
                  <a:lnTo>
                    <a:pt x="171428" y="669"/>
                  </a:lnTo>
                  <a:lnTo>
                    <a:pt x="171428" y="837"/>
                  </a:lnTo>
                  <a:lnTo>
                    <a:pt x="171428" y="1004"/>
                  </a:lnTo>
                  <a:lnTo>
                    <a:pt x="171483" y="1171"/>
                  </a:lnTo>
                  <a:lnTo>
                    <a:pt x="171651" y="1394"/>
                  </a:lnTo>
                  <a:lnTo>
                    <a:pt x="171930" y="1617"/>
                  </a:lnTo>
                  <a:lnTo>
                    <a:pt x="172097" y="1673"/>
                  </a:lnTo>
                  <a:lnTo>
                    <a:pt x="172432" y="1673"/>
                  </a:lnTo>
                  <a:lnTo>
                    <a:pt x="172599" y="1617"/>
                  </a:lnTo>
                  <a:lnTo>
                    <a:pt x="172822" y="1394"/>
                  </a:lnTo>
                  <a:lnTo>
                    <a:pt x="173045" y="1171"/>
                  </a:lnTo>
                  <a:lnTo>
                    <a:pt x="173045" y="1004"/>
                  </a:lnTo>
                  <a:lnTo>
                    <a:pt x="173101" y="837"/>
                  </a:lnTo>
                  <a:lnTo>
                    <a:pt x="173045" y="669"/>
                  </a:lnTo>
                  <a:lnTo>
                    <a:pt x="173045" y="502"/>
                  </a:lnTo>
                  <a:lnTo>
                    <a:pt x="172822" y="223"/>
                  </a:lnTo>
                  <a:lnTo>
                    <a:pt x="172599" y="56"/>
                  </a:lnTo>
                  <a:lnTo>
                    <a:pt x="172432" y="0"/>
                  </a:lnTo>
                  <a:close/>
                  <a:moveTo>
                    <a:pt x="183864" y="0"/>
                  </a:moveTo>
                  <a:lnTo>
                    <a:pt x="183696" y="56"/>
                  </a:lnTo>
                  <a:lnTo>
                    <a:pt x="183418" y="223"/>
                  </a:lnTo>
                  <a:lnTo>
                    <a:pt x="183250" y="502"/>
                  </a:lnTo>
                  <a:lnTo>
                    <a:pt x="183195" y="669"/>
                  </a:lnTo>
                  <a:lnTo>
                    <a:pt x="183195" y="837"/>
                  </a:lnTo>
                  <a:lnTo>
                    <a:pt x="183195" y="1004"/>
                  </a:lnTo>
                  <a:lnTo>
                    <a:pt x="183250" y="1171"/>
                  </a:lnTo>
                  <a:lnTo>
                    <a:pt x="183418" y="1394"/>
                  </a:lnTo>
                  <a:lnTo>
                    <a:pt x="183696" y="1617"/>
                  </a:lnTo>
                  <a:lnTo>
                    <a:pt x="183864" y="1673"/>
                  </a:lnTo>
                  <a:lnTo>
                    <a:pt x="184198" y="1673"/>
                  </a:lnTo>
                  <a:lnTo>
                    <a:pt x="184310" y="1617"/>
                  </a:lnTo>
                  <a:lnTo>
                    <a:pt x="184589" y="1394"/>
                  </a:lnTo>
                  <a:lnTo>
                    <a:pt x="184756" y="1171"/>
                  </a:lnTo>
                  <a:lnTo>
                    <a:pt x="184812" y="1004"/>
                  </a:lnTo>
                  <a:lnTo>
                    <a:pt x="184812" y="837"/>
                  </a:lnTo>
                  <a:lnTo>
                    <a:pt x="184812" y="669"/>
                  </a:lnTo>
                  <a:lnTo>
                    <a:pt x="184756" y="502"/>
                  </a:lnTo>
                  <a:lnTo>
                    <a:pt x="184589" y="223"/>
                  </a:lnTo>
                  <a:lnTo>
                    <a:pt x="184310" y="56"/>
                  </a:lnTo>
                  <a:lnTo>
                    <a:pt x="184198" y="0"/>
                  </a:lnTo>
                  <a:close/>
                  <a:moveTo>
                    <a:pt x="192285" y="0"/>
                  </a:moveTo>
                  <a:lnTo>
                    <a:pt x="192117" y="56"/>
                  </a:lnTo>
                  <a:lnTo>
                    <a:pt x="191838" y="223"/>
                  </a:lnTo>
                  <a:lnTo>
                    <a:pt x="191671" y="502"/>
                  </a:lnTo>
                  <a:lnTo>
                    <a:pt x="191615" y="669"/>
                  </a:lnTo>
                  <a:lnTo>
                    <a:pt x="191615" y="837"/>
                  </a:lnTo>
                  <a:lnTo>
                    <a:pt x="191615" y="1004"/>
                  </a:lnTo>
                  <a:lnTo>
                    <a:pt x="191671" y="1171"/>
                  </a:lnTo>
                  <a:lnTo>
                    <a:pt x="191838" y="1394"/>
                  </a:lnTo>
                  <a:lnTo>
                    <a:pt x="192117" y="1617"/>
                  </a:lnTo>
                  <a:lnTo>
                    <a:pt x="192285" y="1673"/>
                  </a:lnTo>
                  <a:lnTo>
                    <a:pt x="192619" y="1673"/>
                  </a:lnTo>
                  <a:lnTo>
                    <a:pt x="192786" y="1617"/>
                  </a:lnTo>
                  <a:lnTo>
                    <a:pt x="193010" y="1394"/>
                  </a:lnTo>
                  <a:lnTo>
                    <a:pt x="193233" y="1171"/>
                  </a:lnTo>
                  <a:lnTo>
                    <a:pt x="193233" y="1004"/>
                  </a:lnTo>
                  <a:lnTo>
                    <a:pt x="193288" y="837"/>
                  </a:lnTo>
                  <a:lnTo>
                    <a:pt x="193233" y="669"/>
                  </a:lnTo>
                  <a:lnTo>
                    <a:pt x="193233" y="502"/>
                  </a:lnTo>
                  <a:lnTo>
                    <a:pt x="193010" y="223"/>
                  </a:lnTo>
                  <a:lnTo>
                    <a:pt x="192786" y="56"/>
                  </a:lnTo>
                  <a:lnTo>
                    <a:pt x="192619" y="0"/>
                  </a:lnTo>
                  <a:close/>
                  <a:moveTo>
                    <a:pt x="195575" y="0"/>
                  </a:moveTo>
                  <a:lnTo>
                    <a:pt x="195463" y="56"/>
                  </a:lnTo>
                  <a:lnTo>
                    <a:pt x="195184" y="223"/>
                  </a:lnTo>
                  <a:lnTo>
                    <a:pt x="195017" y="502"/>
                  </a:lnTo>
                  <a:lnTo>
                    <a:pt x="194961" y="669"/>
                  </a:lnTo>
                  <a:lnTo>
                    <a:pt x="194906" y="837"/>
                  </a:lnTo>
                  <a:lnTo>
                    <a:pt x="194961" y="1004"/>
                  </a:lnTo>
                  <a:lnTo>
                    <a:pt x="195017" y="1171"/>
                  </a:lnTo>
                  <a:lnTo>
                    <a:pt x="195184" y="1394"/>
                  </a:lnTo>
                  <a:lnTo>
                    <a:pt x="195463" y="1617"/>
                  </a:lnTo>
                  <a:lnTo>
                    <a:pt x="195575" y="1673"/>
                  </a:lnTo>
                  <a:lnTo>
                    <a:pt x="195909" y="1673"/>
                  </a:lnTo>
                  <a:lnTo>
                    <a:pt x="196077" y="1617"/>
                  </a:lnTo>
                  <a:lnTo>
                    <a:pt x="196356" y="1394"/>
                  </a:lnTo>
                  <a:lnTo>
                    <a:pt x="196523" y="1171"/>
                  </a:lnTo>
                  <a:lnTo>
                    <a:pt x="196579" y="1004"/>
                  </a:lnTo>
                  <a:lnTo>
                    <a:pt x="196579" y="837"/>
                  </a:lnTo>
                  <a:lnTo>
                    <a:pt x="196579" y="669"/>
                  </a:lnTo>
                  <a:lnTo>
                    <a:pt x="196523" y="502"/>
                  </a:lnTo>
                  <a:lnTo>
                    <a:pt x="196356" y="223"/>
                  </a:lnTo>
                  <a:lnTo>
                    <a:pt x="196077" y="56"/>
                  </a:lnTo>
                  <a:lnTo>
                    <a:pt x="195909" y="0"/>
                  </a:lnTo>
                  <a:close/>
                  <a:moveTo>
                    <a:pt x="200705" y="0"/>
                  </a:moveTo>
                  <a:lnTo>
                    <a:pt x="200538" y="56"/>
                  </a:lnTo>
                  <a:lnTo>
                    <a:pt x="200259" y="223"/>
                  </a:lnTo>
                  <a:lnTo>
                    <a:pt x="200092" y="502"/>
                  </a:lnTo>
                  <a:lnTo>
                    <a:pt x="200036" y="669"/>
                  </a:lnTo>
                  <a:lnTo>
                    <a:pt x="200036" y="837"/>
                  </a:lnTo>
                  <a:lnTo>
                    <a:pt x="200036" y="1004"/>
                  </a:lnTo>
                  <a:lnTo>
                    <a:pt x="200092" y="1171"/>
                  </a:lnTo>
                  <a:lnTo>
                    <a:pt x="200259" y="1394"/>
                  </a:lnTo>
                  <a:lnTo>
                    <a:pt x="200538" y="1617"/>
                  </a:lnTo>
                  <a:lnTo>
                    <a:pt x="200705" y="1673"/>
                  </a:lnTo>
                  <a:lnTo>
                    <a:pt x="201040" y="1673"/>
                  </a:lnTo>
                  <a:lnTo>
                    <a:pt x="201152" y="1617"/>
                  </a:lnTo>
                  <a:lnTo>
                    <a:pt x="201430" y="1394"/>
                  </a:lnTo>
                  <a:lnTo>
                    <a:pt x="201598" y="1171"/>
                  </a:lnTo>
                  <a:lnTo>
                    <a:pt x="201653" y="1004"/>
                  </a:lnTo>
                  <a:lnTo>
                    <a:pt x="201653" y="837"/>
                  </a:lnTo>
                  <a:lnTo>
                    <a:pt x="201653" y="669"/>
                  </a:lnTo>
                  <a:lnTo>
                    <a:pt x="201598" y="502"/>
                  </a:lnTo>
                  <a:lnTo>
                    <a:pt x="201430" y="223"/>
                  </a:lnTo>
                  <a:lnTo>
                    <a:pt x="201152" y="56"/>
                  </a:lnTo>
                  <a:lnTo>
                    <a:pt x="201040" y="0"/>
                  </a:lnTo>
                  <a:close/>
                  <a:moveTo>
                    <a:pt x="205780" y="0"/>
                  </a:moveTo>
                  <a:lnTo>
                    <a:pt x="205613" y="56"/>
                  </a:lnTo>
                  <a:lnTo>
                    <a:pt x="205334" y="223"/>
                  </a:lnTo>
                  <a:lnTo>
                    <a:pt x="205167" y="502"/>
                  </a:lnTo>
                  <a:lnTo>
                    <a:pt x="205111" y="669"/>
                  </a:lnTo>
                  <a:lnTo>
                    <a:pt x="205111" y="837"/>
                  </a:lnTo>
                  <a:lnTo>
                    <a:pt x="205111" y="1004"/>
                  </a:lnTo>
                  <a:lnTo>
                    <a:pt x="205167" y="1171"/>
                  </a:lnTo>
                  <a:lnTo>
                    <a:pt x="205334" y="1394"/>
                  </a:lnTo>
                  <a:lnTo>
                    <a:pt x="205613" y="1617"/>
                  </a:lnTo>
                  <a:lnTo>
                    <a:pt x="205780" y="1673"/>
                  </a:lnTo>
                  <a:lnTo>
                    <a:pt x="206115" y="1673"/>
                  </a:lnTo>
                  <a:lnTo>
                    <a:pt x="206226" y="1617"/>
                  </a:lnTo>
                  <a:lnTo>
                    <a:pt x="206505" y="1394"/>
                  </a:lnTo>
                  <a:lnTo>
                    <a:pt x="206672" y="1171"/>
                  </a:lnTo>
                  <a:lnTo>
                    <a:pt x="206728" y="1004"/>
                  </a:lnTo>
                  <a:lnTo>
                    <a:pt x="206784" y="837"/>
                  </a:lnTo>
                  <a:lnTo>
                    <a:pt x="206728" y="669"/>
                  </a:lnTo>
                  <a:lnTo>
                    <a:pt x="206672" y="502"/>
                  </a:lnTo>
                  <a:lnTo>
                    <a:pt x="206505" y="223"/>
                  </a:lnTo>
                  <a:lnTo>
                    <a:pt x="206226" y="56"/>
                  </a:lnTo>
                  <a:lnTo>
                    <a:pt x="206115" y="0"/>
                  </a:lnTo>
                  <a:close/>
                  <a:moveTo>
                    <a:pt x="215818" y="0"/>
                  </a:moveTo>
                  <a:lnTo>
                    <a:pt x="215651" y="56"/>
                  </a:lnTo>
                  <a:lnTo>
                    <a:pt x="215372" y="223"/>
                  </a:lnTo>
                  <a:lnTo>
                    <a:pt x="215205" y="502"/>
                  </a:lnTo>
                  <a:lnTo>
                    <a:pt x="215149" y="669"/>
                  </a:lnTo>
                  <a:lnTo>
                    <a:pt x="215149" y="837"/>
                  </a:lnTo>
                  <a:lnTo>
                    <a:pt x="215149" y="1004"/>
                  </a:lnTo>
                  <a:lnTo>
                    <a:pt x="215205" y="1171"/>
                  </a:lnTo>
                  <a:lnTo>
                    <a:pt x="215372" y="1394"/>
                  </a:lnTo>
                  <a:lnTo>
                    <a:pt x="215651" y="1617"/>
                  </a:lnTo>
                  <a:lnTo>
                    <a:pt x="215818" y="1673"/>
                  </a:lnTo>
                  <a:lnTo>
                    <a:pt x="216153" y="1673"/>
                  </a:lnTo>
                  <a:lnTo>
                    <a:pt x="216264" y="1617"/>
                  </a:lnTo>
                  <a:lnTo>
                    <a:pt x="216543" y="1394"/>
                  </a:lnTo>
                  <a:lnTo>
                    <a:pt x="216710" y="1171"/>
                  </a:lnTo>
                  <a:lnTo>
                    <a:pt x="216766" y="1004"/>
                  </a:lnTo>
                  <a:lnTo>
                    <a:pt x="216822" y="837"/>
                  </a:lnTo>
                  <a:lnTo>
                    <a:pt x="216766" y="669"/>
                  </a:lnTo>
                  <a:lnTo>
                    <a:pt x="216710" y="502"/>
                  </a:lnTo>
                  <a:lnTo>
                    <a:pt x="216543" y="223"/>
                  </a:lnTo>
                  <a:lnTo>
                    <a:pt x="216264" y="56"/>
                  </a:lnTo>
                  <a:lnTo>
                    <a:pt x="216153" y="0"/>
                  </a:lnTo>
                  <a:close/>
                  <a:moveTo>
                    <a:pt x="224239" y="0"/>
                  </a:moveTo>
                  <a:lnTo>
                    <a:pt x="224072" y="56"/>
                  </a:lnTo>
                  <a:lnTo>
                    <a:pt x="223849" y="223"/>
                  </a:lnTo>
                  <a:lnTo>
                    <a:pt x="223626" y="502"/>
                  </a:lnTo>
                  <a:lnTo>
                    <a:pt x="223570" y="669"/>
                  </a:lnTo>
                  <a:lnTo>
                    <a:pt x="223570" y="837"/>
                  </a:lnTo>
                  <a:lnTo>
                    <a:pt x="223570" y="1004"/>
                  </a:lnTo>
                  <a:lnTo>
                    <a:pt x="223626" y="1171"/>
                  </a:lnTo>
                  <a:lnTo>
                    <a:pt x="223849" y="1394"/>
                  </a:lnTo>
                  <a:lnTo>
                    <a:pt x="224072" y="1617"/>
                  </a:lnTo>
                  <a:lnTo>
                    <a:pt x="224239" y="1673"/>
                  </a:lnTo>
                  <a:lnTo>
                    <a:pt x="224574" y="1673"/>
                  </a:lnTo>
                  <a:lnTo>
                    <a:pt x="224741" y="1617"/>
                  </a:lnTo>
                  <a:lnTo>
                    <a:pt x="225020" y="1394"/>
                  </a:lnTo>
                  <a:lnTo>
                    <a:pt x="225187" y="1171"/>
                  </a:lnTo>
                  <a:lnTo>
                    <a:pt x="225243" y="1004"/>
                  </a:lnTo>
                  <a:lnTo>
                    <a:pt x="225243" y="837"/>
                  </a:lnTo>
                  <a:lnTo>
                    <a:pt x="225243" y="669"/>
                  </a:lnTo>
                  <a:lnTo>
                    <a:pt x="225187" y="502"/>
                  </a:lnTo>
                  <a:lnTo>
                    <a:pt x="225020" y="223"/>
                  </a:lnTo>
                  <a:lnTo>
                    <a:pt x="224741" y="56"/>
                  </a:lnTo>
                  <a:lnTo>
                    <a:pt x="224574" y="0"/>
                  </a:lnTo>
                  <a:close/>
                  <a:moveTo>
                    <a:pt x="234389" y="0"/>
                  </a:moveTo>
                  <a:lnTo>
                    <a:pt x="234221" y="56"/>
                  </a:lnTo>
                  <a:lnTo>
                    <a:pt x="233998" y="223"/>
                  </a:lnTo>
                  <a:lnTo>
                    <a:pt x="233831" y="502"/>
                  </a:lnTo>
                  <a:lnTo>
                    <a:pt x="233775" y="669"/>
                  </a:lnTo>
                  <a:lnTo>
                    <a:pt x="233719" y="837"/>
                  </a:lnTo>
                  <a:lnTo>
                    <a:pt x="233775" y="1004"/>
                  </a:lnTo>
                  <a:lnTo>
                    <a:pt x="233831" y="1171"/>
                  </a:lnTo>
                  <a:lnTo>
                    <a:pt x="233998" y="1394"/>
                  </a:lnTo>
                  <a:lnTo>
                    <a:pt x="234221" y="1617"/>
                  </a:lnTo>
                  <a:lnTo>
                    <a:pt x="234389" y="1673"/>
                  </a:lnTo>
                  <a:lnTo>
                    <a:pt x="234723" y="1673"/>
                  </a:lnTo>
                  <a:lnTo>
                    <a:pt x="234891" y="1617"/>
                  </a:lnTo>
                  <a:lnTo>
                    <a:pt x="235169" y="1394"/>
                  </a:lnTo>
                  <a:lnTo>
                    <a:pt x="235337" y="1171"/>
                  </a:lnTo>
                  <a:lnTo>
                    <a:pt x="235392" y="1004"/>
                  </a:lnTo>
                  <a:lnTo>
                    <a:pt x="235392" y="837"/>
                  </a:lnTo>
                  <a:lnTo>
                    <a:pt x="235392" y="669"/>
                  </a:lnTo>
                  <a:lnTo>
                    <a:pt x="235337" y="502"/>
                  </a:lnTo>
                  <a:lnTo>
                    <a:pt x="235169" y="223"/>
                  </a:lnTo>
                  <a:lnTo>
                    <a:pt x="234891" y="56"/>
                  </a:lnTo>
                  <a:lnTo>
                    <a:pt x="234723" y="0"/>
                  </a:lnTo>
                  <a:close/>
                  <a:moveTo>
                    <a:pt x="242698" y="0"/>
                  </a:moveTo>
                  <a:lnTo>
                    <a:pt x="242531" y="56"/>
                  </a:lnTo>
                  <a:lnTo>
                    <a:pt x="242252" y="223"/>
                  </a:lnTo>
                  <a:lnTo>
                    <a:pt x="242084" y="502"/>
                  </a:lnTo>
                  <a:lnTo>
                    <a:pt x="242029" y="669"/>
                  </a:lnTo>
                  <a:lnTo>
                    <a:pt x="242029" y="837"/>
                  </a:lnTo>
                  <a:lnTo>
                    <a:pt x="242029" y="1004"/>
                  </a:lnTo>
                  <a:lnTo>
                    <a:pt x="242084" y="1171"/>
                  </a:lnTo>
                  <a:lnTo>
                    <a:pt x="242252" y="1394"/>
                  </a:lnTo>
                  <a:lnTo>
                    <a:pt x="242531" y="1617"/>
                  </a:lnTo>
                  <a:lnTo>
                    <a:pt x="242698" y="1673"/>
                  </a:lnTo>
                  <a:lnTo>
                    <a:pt x="243033" y="1673"/>
                  </a:lnTo>
                  <a:lnTo>
                    <a:pt x="243144" y="1617"/>
                  </a:lnTo>
                  <a:lnTo>
                    <a:pt x="243423" y="1394"/>
                  </a:lnTo>
                  <a:lnTo>
                    <a:pt x="243590" y="1171"/>
                  </a:lnTo>
                  <a:lnTo>
                    <a:pt x="243646" y="1004"/>
                  </a:lnTo>
                  <a:lnTo>
                    <a:pt x="243646" y="837"/>
                  </a:lnTo>
                  <a:lnTo>
                    <a:pt x="243646" y="669"/>
                  </a:lnTo>
                  <a:lnTo>
                    <a:pt x="243590" y="502"/>
                  </a:lnTo>
                  <a:lnTo>
                    <a:pt x="243423" y="223"/>
                  </a:lnTo>
                  <a:lnTo>
                    <a:pt x="243144" y="56"/>
                  </a:lnTo>
                  <a:lnTo>
                    <a:pt x="243033" y="0"/>
                  </a:lnTo>
                  <a:close/>
                  <a:moveTo>
                    <a:pt x="252792" y="0"/>
                  </a:moveTo>
                  <a:lnTo>
                    <a:pt x="252624" y="56"/>
                  </a:lnTo>
                  <a:lnTo>
                    <a:pt x="252346" y="223"/>
                  </a:lnTo>
                  <a:lnTo>
                    <a:pt x="252178" y="502"/>
                  </a:lnTo>
                  <a:lnTo>
                    <a:pt x="252123" y="669"/>
                  </a:lnTo>
                  <a:lnTo>
                    <a:pt x="252123" y="837"/>
                  </a:lnTo>
                  <a:lnTo>
                    <a:pt x="252123" y="1004"/>
                  </a:lnTo>
                  <a:lnTo>
                    <a:pt x="252178" y="1171"/>
                  </a:lnTo>
                  <a:lnTo>
                    <a:pt x="252346" y="1394"/>
                  </a:lnTo>
                  <a:lnTo>
                    <a:pt x="252624" y="1617"/>
                  </a:lnTo>
                  <a:lnTo>
                    <a:pt x="252792" y="1673"/>
                  </a:lnTo>
                  <a:lnTo>
                    <a:pt x="253126" y="1673"/>
                  </a:lnTo>
                  <a:lnTo>
                    <a:pt x="253238" y="1617"/>
                  </a:lnTo>
                  <a:lnTo>
                    <a:pt x="253517" y="1394"/>
                  </a:lnTo>
                  <a:lnTo>
                    <a:pt x="253684" y="1171"/>
                  </a:lnTo>
                  <a:lnTo>
                    <a:pt x="253740" y="1004"/>
                  </a:lnTo>
                  <a:lnTo>
                    <a:pt x="253740" y="837"/>
                  </a:lnTo>
                  <a:lnTo>
                    <a:pt x="253740" y="669"/>
                  </a:lnTo>
                  <a:lnTo>
                    <a:pt x="253684" y="502"/>
                  </a:lnTo>
                  <a:lnTo>
                    <a:pt x="253517" y="223"/>
                  </a:lnTo>
                  <a:lnTo>
                    <a:pt x="253238" y="56"/>
                  </a:lnTo>
                  <a:lnTo>
                    <a:pt x="253126" y="0"/>
                  </a:lnTo>
                  <a:close/>
                  <a:moveTo>
                    <a:pt x="256138" y="0"/>
                  </a:moveTo>
                  <a:lnTo>
                    <a:pt x="255970" y="56"/>
                  </a:lnTo>
                  <a:lnTo>
                    <a:pt x="255692" y="223"/>
                  </a:lnTo>
                  <a:lnTo>
                    <a:pt x="255524" y="502"/>
                  </a:lnTo>
                  <a:lnTo>
                    <a:pt x="255469" y="669"/>
                  </a:lnTo>
                  <a:lnTo>
                    <a:pt x="255469" y="837"/>
                  </a:lnTo>
                  <a:lnTo>
                    <a:pt x="255469" y="1004"/>
                  </a:lnTo>
                  <a:lnTo>
                    <a:pt x="255524" y="1171"/>
                  </a:lnTo>
                  <a:lnTo>
                    <a:pt x="255692" y="1394"/>
                  </a:lnTo>
                  <a:lnTo>
                    <a:pt x="255970" y="1617"/>
                  </a:lnTo>
                  <a:lnTo>
                    <a:pt x="256138" y="1673"/>
                  </a:lnTo>
                  <a:lnTo>
                    <a:pt x="256472" y="1673"/>
                  </a:lnTo>
                  <a:lnTo>
                    <a:pt x="256640" y="1617"/>
                  </a:lnTo>
                  <a:lnTo>
                    <a:pt x="256863" y="1394"/>
                  </a:lnTo>
                  <a:lnTo>
                    <a:pt x="257086" y="1171"/>
                  </a:lnTo>
                  <a:lnTo>
                    <a:pt x="257142" y="1004"/>
                  </a:lnTo>
                  <a:lnTo>
                    <a:pt x="257142" y="837"/>
                  </a:lnTo>
                  <a:lnTo>
                    <a:pt x="257142" y="669"/>
                  </a:lnTo>
                  <a:lnTo>
                    <a:pt x="257086" y="502"/>
                  </a:lnTo>
                  <a:lnTo>
                    <a:pt x="256863" y="223"/>
                  </a:lnTo>
                  <a:lnTo>
                    <a:pt x="256640" y="56"/>
                  </a:lnTo>
                  <a:lnTo>
                    <a:pt x="256472" y="0"/>
                  </a:lnTo>
                  <a:close/>
                  <a:moveTo>
                    <a:pt x="259484" y="0"/>
                  </a:moveTo>
                  <a:lnTo>
                    <a:pt x="259372" y="56"/>
                  </a:lnTo>
                  <a:lnTo>
                    <a:pt x="259093" y="223"/>
                  </a:lnTo>
                  <a:lnTo>
                    <a:pt x="258926" y="502"/>
                  </a:lnTo>
                  <a:lnTo>
                    <a:pt x="258870" y="669"/>
                  </a:lnTo>
                  <a:lnTo>
                    <a:pt x="258815" y="837"/>
                  </a:lnTo>
                  <a:lnTo>
                    <a:pt x="258870" y="1004"/>
                  </a:lnTo>
                  <a:lnTo>
                    <a:pt x="258926" y="1171"/>
                  </a:lnTo>
                  <a:lnTo>
                    <a:pt x="259093" y="1394"/>
                  </a:lnTo>
                  <a:lnTo>
                    <a:pt x="259372" y="1617"/>
                  </a:lnTo>
                  <a:lnTo>
                    <a:pt x="259484" y="1673"/>
                  </a:lnTo>
                  <a:lnTo>
                    <a:pt x="259818" y="1673"/>
                  </a:lnTo>
                  <a:lnTo>
                    <a:pt x="259986" y="1617"/>
                  </a:lnTo>
                  <a:lnTo>
                    <a:pt x="260265" y="1394"/>
                  </a:lnTo>
                  <a:lnTo>
                    <a:pt x="260432" y="1171"/>
                  </a:lnTo>
                  <a:lnTo>
                    <a:pt x="260488" y="1004"/>
                  </a:lnTo>
                  <a:lnTo>
                    <a:pt x="260488" y="837"/>
                  </a:lnTo>
                  <a:lnTo>
                    <a:pt x="260488" y="669"/>
                  </a:lnTo>
                  <a:lnTo>
                    <a:pt x="260432" y="502"/>
                  </a:lnTo>
                  <a:lnTo>
                    <a:pt x="260265" y="223"/>
                  </a:lnTo>
                  <a:lnTo>
                    <a:pt x="259986" y="56"/>
                  </a:lnTo>
                  <a:lnTo>
                    <a:pt x="259818" y="0"/>
                  </a:lnTo>
                  <a:close/>
                  <a:moveTo>
                    <a:pt x="264559" y="0"/>
                  </a:moveTo>
                  <a:lnTo>
                    <a:pt x="264447" y="56"/>
                  </a:lnTo>
                  <a:lnTo>
                    <a:pt x="264168" y="223"/>
                  </a:lnTo>
                  <a:lnTo>
                    <a:pt x="264001" y="502"/>
                  </a:lnTo>
                  <a:lnTo>
                    <a:pt x="263945" y="669"/>
                  </a:lnTo>
                  <a:lnTo>
                    <a:pt x="263889" y="837"/>
                  </a:lnTo>
                  <a:lnTo>
                    <a:pt x="263945" y="1004"/>
                  </a:lnTo>
                  <a:lnTo>
                    <a:pt x="264001" y="1171"/>
                  </a:lnTo>
                  <a:lnTo>
                    <a:pt x="264168" y="1394"/>
                  </a:lnTo>
                  <a:lnTo>
                    <a:pt x="264447" y="1617"/>
                  </a:lnTo>
                  <a:lnTo>
                    <a:pt x="264559" y="1673"/>
                  </a:lnTo>
                  <a:lnTo>
                    <a:pt x="264893" y="1673"/>
                  </a:lnTo>
                  <a:lnTo>
                    <a:pt x="265060" y="1617"/>
                  </a:lnTo>
                  <a:lnTo>
                    <a:pt x="265339" y="1394"/>
                  </a:lnTo>
                  <a:lnTo>
                    <a:pt x="265507" y="1171"/>
                  </a:lnTo>
                  <a:lnTo>
                    <a:pt x="265562" y="1004"/>
                  </a:lnTo>
                  <a:lnTo>
                    <a:pt x="265562" y="837"/>
                  </a:lnTo>
                  <a:lnTo>
                    <a:pt x="265562" y="669"/>
                  </a:lnTo>
                  <a:lnTo>
                    <a:pt x="265507" y="502"/>
                  </a:lnTo>
                  <a:lnTo>
                    <a:pt x="265339" y="223"/>
                  </a:lnTo>
                  <a:lnTo>
                    <a:pt x="265060" y="56"/>
                  </a:lnTo>
                  <a:lnTo>
                    <a:pt x="264893" y="0"/>
                  </a:lnTo>
                  <a:close/>
                  <a:moveTo>
                    <a:pt x="267905" y="0"/>
                  </a:moveTo>
                  <a:lnTo>
                    <a:pt x="267737" y="56"/>
                  </a:lnTo>
                  <a:lnTo>
                    <a:pt x="267514" y="223"/>
                  </a:lnTo>
                  <a:lnTo>
                    <a:pt x="267291" y="502"/>
                  </a:lnTo>
                  <a:lnTo>
                    <a:pt x="267291" y="669"/>
                  </a:lnTo>
                  <a:lnTo>
                    <a:pt x="267235" y="837"/>
                  </a:lnTo>
                  <a:lnTo>
                    <a:pt x="267291" y="1004"/>
                  </a:lnTo>
                  <a:lnTo>
                    <a:pt x="267291" y="1171"/>
                  </a:lnTo>
                  <a:lnTo>
                    <a:pt x="267514" y="1394"/>
                  </a:lnTo>
                  <a:lnTo>
                    <a:pt x="267737" y="1617"/>
                  </a:lnTo>
                  <a:lnTo>
                    <a:pt x="267905" y="1673"/>
                  </a:lnTo>
                  <a:lnTo>
                    <a:pt x="268239" y="1673"/>
                  </a:lnTo>
                  <a:lnTo>
                    <a:pt x="268406" y="1617"/>
                  </a:lnTo>
                  <a:lnTo>
                    <a:pt x="268685" y="1394"/>
                  </a:lnTo>
                  <a:lnTo>
                    <a:pt x="268853" y="1171"/>
                  </a:lnTo>
                  <a:lnTo>
                    <a:pt x="268908" y="1004"/>
                  </a:lnTo>
                  <a:lnTo>
                    <a:pt x="268908" y="837"/>
                  </a:lnTo>
                  <a:lnTo>
                    <a:pt x="268908" y="669"/>
                  </a:lnTo>
                  <a:lnTo>
                    <a:pt x="268853" y="502"/>
                  </a:lnTo>
                  <a:lnTo>
                    <a:pt x="268685" y="223"/>
                  </a:lnTo>
                  <a:lnTo>
                    <a:pt x="268406" y="56"/>
                  </a:lnTo>
                  <a:lnTo>
                    <a:pt x="268239" y="0"/>
                  </a:lnTo>
                  <a:close/>
                  <a:moveTo>
                    <a:pt x="279671" y="0"/>
                  </a:moveTo>
                  <a:lnTo>
                    <a:pt x="279504" y="56"/>
                  </a:lnTo>
                  <a:lnTo>
                    <a:pt x="279225" y="223"/>
                  </a:lnTo>
                  <a:lnTo>
                    <a:pt x="279058" y="502"/>
                  </a:lnTo>
                  <a:lnTo>
                    <a:pt x="279002" y="669"/>
                  </a:lnTo>
                  <a:lnTo>
                    <a:pt x="279002" y="837"/>
                  </a:lnTo>
                  <a:lnTo>
                    <a:pt x="279002" y="1004"/>
                  </a:lnTo>
                  <a:lnTo>
                    <a:pt x="279058" y="1171"/>
                  </a:lnTo>
                  <a:lnTo>
                    <a:pt x="279225" y="1394"/>
                  </a:lnTo>
                  <a:lnTo>
                    <a:pt x="279504" y="1617"/>
                  </a:lnTo>
                  <a:lnTo>
                    <a:pt x="279671" y="1673"/>
                  </a:lnTo>
                  <a:lnTo>
                    <a:pt x="280006" y="1673"/>
                  </a:lnTo>
                  <a:lnTo>
                    <a:pt x="280173" y="1617"/>
                  </a:lnTo>
                  <a:lnTo>
                    <a:pt x="280396" y="1394"/>
                  </a:lnTo>
                  <a:lnTo>
                    <a:pt x="280564" y="1171"/>
                  </a:lnTo>
                  <a:lnTo>
                    <a:pt x="280619" y="1004"/>
                  </a:lnTo>
                  <a:lnTo>
                    <a:pt x="280675" y="837"/>
                  </a:lnTo>
                  <a:lnTo>
                    <a:pt x="280619" y="669"/>
                  </a:lnTo>
                  <a:lnTo>
                    <a:pt x="280564" y="502"/>
                  </a:lnTo>
                  <a:lnTo>
                    <a:pt x="280396" y="223"/>
                  </a:lnTo>
                  <a:lnTo>
                    <a:pt x="280173" y="56"/>
                  </a:lnTo>
                  <a:lnTo>
                    <a:pt x="280006" y="0"/>
                  </a:lnTo>
                  <a:close/>
                  <a:moveTo>
                    <a:pt x="2510" y="3346"/>
                  </a:moveTo>
                  <a:lnTo>
                    <a:pt x="2342" y="3402"/>
                  </a:lnTo>
                  <a:lnTo>
                    <a:pt x="2175" y="3458"/>
                  </a:lnTo>
                  <a:lnTo>
                    <a:pt x="1896" y="3625"/>
                  </a:lnTo>
                  <a:lnTo>
                    <a:pt x="1729" y="3848"/>
                  </a:lnTo>
                  <a:lnTo>
                    <a:pt x="1673" y="4015"/>
                  </a:lnTo>
                  <a:lnTo>
                    <a:pt x="1673" y="4183"/>
                  </a:lnTo>
                  <a:lnTo>
                    <a:pt x="1673" y="4350"/>
                  </a:lnTo>
                  <a:lnTo>
                    <a:pt x="1729" y="4517"/>
                  </a:lnTo>
                  <a:lnTo>
                    <a:pt x="1896" y="4796"/>
                  </a:lnTo>
                  <a:lnTo>
                    <a:pt x="2175" y="4963"/>
                  </a:lnTo>
                  <a:lnTo>
                    <a:pt x="2342" y="5019"/>
                  </a:lnTo>
                  <a:lnTo>
                    <a:pt x="2677" y="5019"/>
                  </a:lnTo>
                  <a:lnTo>
                    <a:pt x="2788" y="4963"/>
                  </a:lnTo>
                  <a:lnTo>
                    <a:pt x="3067" y="4796"/>
                  </a:lnTo>
                  <a:lnTo>
                    <a:pt x="3234" y="4517"/>
                  </a:lnTo>
                  <a:lnTo>
                    <a:pt x="3290" y="4350"/>
                  </a:lnTo>
                  <a:lnTo>
                    <a:pt x="3290" y="4183"/>
                  </a:lnTo>
                  <a:lnTo>
                    <a:pt x="3290" y="4015"/>
                  </a:lnTo>
                  <a:lnTo>
                    <a:pt x="3234" y="3848"/>
                  </a:lnTo>
                  <a:lnTo>
                    <a:pt x="3067" y="3625"/>
                  </a:lnTo>
                  <a:lnTo>
                    <a:pt x="2788" y="3458"/>
                  </a:lnTo>
                  <a:lnTo>
                    <a:pt x="2677" y="3402"/>
                  </a:lnTo>
                  <a:lnTo>
                    <a:pt x="2510" y="3346"/>
                  </a:lnTo>
                  <a:close/>
                  <a:moveTo>
                    <a:pt x="10930" y="3346"/>
                  </a:moveTo>
                  <a:lnTo>
                    <a:pt x="10763" y="3402"/>
                  </a:lnTo>
                  <a:lnTo>
                    <a:pt x="10596" y="3458"/>
                  </a:lnTo>
                  <a:lnTo>
                    <a:pt x="10317" y="3625"/>
                  </a:lnTo>
                  <a:lnTo>
                    <a:pt x="10150" y="3848"/>
                  </a:lnTo>
                  <a:lnTo>
                    <a:pt x="10094" y="4015"/>
                  </a:lnTo>
                  <a:lnTo>
                    <a:pt x="10094" y="4183"/>
                  </a:lnTo>
                  <a:lnTo>
                    <a:pt x="10094" y="4350"/>
                  </a:lnTo>
                  <a:lnTo>
                    <a:pt x="10150" y="4517"/>
                  </a:lnTo>
                  <a:lnTo>
                    <a:pt x="10317" y="4796"/>
                  </a:lnTo>
                  <a:lnTo>
                    <a:pt x="10596" y="4963"/>
                  </a:lnTo>
                  <a:lnTo>
                    <a:pt x="10763" y="5019"/>
                  </a:lnTo>
                  <a:lnTo>
                    <a:pt x="11098" y="5019"/>
                  </a:lnTo>
                  <a:lnTo>
                    <a:pt x="11265" y="4963"/>
                  </a:lnTo>
                  <a:lnTo>
                    <a:pt x="11488" y="4796"/>
                  </a:lnTo>
                  <a:lnTo>
                    <a:pt x="11711" y="4517"/>
                  </a:lnTo>
                  <a:lnTo>
                    <a:pt x="11711" y="4350"/>
                  </a:lnTo>
                  <a:lnTo>
                    <a:pt x="11767" y="4183"/>
                  </a:lnTo>
                  <a:lnTo>
                    <a:pt x="11711" y="4015"/>
                  </a:lnTo>
                  <a:lnTo>
                    <a:pt x="11711" y="3848"/>
                  </a:lnTo>
                  <a:lnTo>
                    <a:pt x="11488" y="3625"/>
                  </a:lnTo>
                  <a:lnTo>
                    <a:pt x="11265" y="3458"/>
                  </a:lnTo>
                  <a:lnTo>
                    <a:pt x="11098" y="3402"/>
                  </a:lnTo>
                  <a:lnTo>
                    <a:pt x="10930" y="3346"/>
                  </a:lnTo>
                  <a:close/>
                  <a:moveTo>
                    <a:pt x="15949" y="3346"/>
                  </a:moveTo>
                  <a:lnTo>
                    <a:pt x="15782" y="3402"/>
                  </a:lnTo>
                  <a:lnTo>
                    <a:pt x="15671" y="3458"/>
                  </a:lnTo>
                  <a:lnTo>
                    <a:pt x="15392" y="3625"/>
                  </a:lnTo>
                  <a:lnTo>
                    <a:pt x="15224" y="3848"/>
                  </a:lnTo>
                  <a:lnTo>
                    <a:pt x="15169" y="4015"/>
                  </a:lnTo>
                  <a:lnTo>
                    <a:pt x="15113" y="4183"/>
                  </a:lnTo>
                  <a:lnTo>
                    <a:pt x="15169" y="4350"/>
                  </a:lnTo>
                  <a:lnTo>
                    <a:pt x="15224" y="4517"/>
                  </a:lnTo>
                  <a:lnTo>
                    <a:pt x="15392" y="4796"/>
                  </a:lnTo>
                  <a:lnTo>
                    <a:pt x="15671" y="4963"/>
                  </a:lnTo>
                  <a:lnTo>
                    <a:pt x="15782" y="5019"/>
                  </a:lnTo>
                  <a:lnTo>
                    <a:pt x="16117" y="5019"/>
                  </a:lnTo>
                  <a:lnTo>
                    <a:pt x="16284" y="4963"/>
                  </a:lnTo>
                  <a:lnTo>
                    <a:pt x="16563" y="4796"/>
                  </a:lnTo>
                  <a:lnTo>
                    <a:pt x="16730" y="4517"/>
                  </a:lnTo>
                  <a:lnTo>
                    <a:pt x="16786" y="4350"/>
                  </a:lnTo>
                  <a:lnTo>
                    <a:pt x="16786" y="4183"/>
                  </a:lnTo>
                  <a:lnTo>
                    <a:pt x="16786" y="4015"/>
                  </a:lnTo>
                  <a:lnTo>
                    <a:pt x="16730" y="3848"/>
                  </a:lnTo>
                  <a:lnTo>
                    <a:pt x="16563" y="3625"/>
                  </a:lnTo>
                  <a:lnTo>
                    <a:pt x="16284" y="3458"/>
                  </a:lnTo>
                  <a:lnTo>
                    <a:pt x="16117" y="3402"/>
                  </a:lnTo>
                  <a:lnTo>
                    <a:pt x="15949" y="3346"/>
                  </a:lnTo>
                  <a:close/>
                  <a:moveTo>
                    <a:pt x="19295" y="3346"/>
                  </a:moveTo>
                  <a:lnTo>
                    <a:pt x="19128" y="3402"/>
                  </a:lnTo>
                  <a:lnTo>
                    <a:pt x="18961" y="3458"/>
                  </a:lnTo>
                  <a:lnTo>
                    <a:pt x="18682" y="3625"/>
                  </a:lnTo>
                  <a:lnTo>
                    <a:pt x="18515" y="3848"/>
                  </a:lnTo>
                  <a:lnTo>
                    <a:pt x="18459" y="4015"/>
                  </a:lnTo>
                  <a:lnTo>
                    <a:pt x="18459" y="4183"/>
                  </a:lnTo>
                  <a:lnTo>
                    <a:pt x="18459" y="4350"/>
                  </a:lnTo>
                  <a:lnTo>
                    <a:pt x="18515" y="4517"/>
                  </a:lnTo>
                  <a:lnTo>
                    <a:pt x="18682" y="4796"/>
                  </a:lnTo>
                  <a:lnTo>
                    <a:pt x="18961" y="4963"/>
                  </a:lnTo>
                  <a:lnTo>
                    <a:pt x="19128" y="5019"/>
                  </a:lnTo>
                  <a:lnTo>
                    <a:pt x="19463" y="5019"/>
                  </a:lnTo>
                  <a:lnTo>
                    <a:pt x="19630" y="4963"/>
                  </a:lnTo>
                  <a:lnTo>
                    <a:pt x="19853" y="4796"/>
                  </a:lnTo>
                  <a:lnTo>
                    <a:pt x="20076" y="4517"/>
                  </a:lnTo>
                  <a:lnTo>
                    <a:pt x="20076" y="4350"/>
                  </a:lnTo>
                  <a:lnTo>
                    <a:pt x="20132" y="4183"/>
                  </a:lnTo>
                  <a:lnTo>
                    <a:pt x="20076" y="4015"/>
                  </a:lnTo>
                  <a:lnTo>
                    <a:pt x="20076" y="3848"/>
                  </a:lnTo>
                  <a:lnTo>
                    <a:pt x="19853" y="3625"/>
                  </a:lnTo>
                  <a:lnTo>
                    <a:pt x="19630" y="3458"/>
                  </a:lnTo>
                  <a:lnTo>
                    <a:pt x="19463" y="3402"/>
                  </a:lnTo>
                  <a:lnTo>
                    <a:pt x="19295" y="3346"/>
                  </a:lnTo>
                  <a:close/>
                  <a:moveTo>
                    <a:pt x="24370" y="3346"/>
                  </a:moveTo>
                  <a:lnTo>
                    <a:pt x="24203" y="3402"/>
                  </a:lnTo>
                  <a:lnTo>
                    <a:pt x="24036" y="3458"/>
                  </a:lnTo>
                  <a:lnTo>
                    <a:pt x="23757" y="3625"/>
                  </a:lnTo>
                  <a:lnTo>
                    <a:pt x="23589" y="3848"/>
                  </a:lnTo>
                  <a:lnTo>
                    <a:pt x="23534" y="4015"/>
                  </a:lnTo>
                  <a:lnTo>
                    <a:pt x="23534" y="4183"/>
                  </a:lnTo>
                  <a:lnTo>
                    <a:pt x="23534" y="4350"/>
                  </a:lnTo>
                  <a:lnTo>
                    <a:pt x="23589" y="4517"/>
                  </a:lnTo>
                  <a:lnTo>
                    <a:pt x="23757" y="4796"/>
                  </a:lnTo>
                  <a:lnTo>
                    <a:pt x="24036" y="4963"/>
                  </a:lnTo>
                  <a:lnTo>
                    <a:pt x="24203" y="5019"/>
                  </a:lnTo>
                  <a:lnTo>
                    <a:pt x="24537" y="5019"/>
                  </a:lnTo>
                  <a:lnTo>
                    <a:pt x="24649" y="4963"/>
                  </a:lnTo>
                  <a:lnTo>
                    <a:pt x="24928" y="4796"/>
                  </a:lnTo>
                  <a:lnTo>
                    <a:pt x="25095" y="4517"/>
                  </a:lnTo>
                  <a:lnTo>
                    <a:pt x="25151" y="4350"/>
                  </a:lnTo>
                  <a:lnTo>
                    <a:pt x="25207" y="4183"/>
                  </a:lnTo>
                  <a:lnTo>
                    <a:pt x="25151" y="4015"/>
                  </a:lnTo>
                  <a:lnTo>
                    <a:pt x="25095" y="3848"/>
                  </a:lnTo>
                  <a:lnTo>
                    <a:pt x="24928" y="3625"/>
                  </a:lnTo>
                  <a:lnTo>
                    <a:pt x="24649" y="3458"/>
                  </a:lnTo>
                  <a:lnTo>
                    <a:pt x="24537" y="3402"/>
                  </a:lnTo>
                  <a:lnTo>
                    <a:pt x="24370" y="3346"/>
                  </a:lnTo>
                  <a:close/>
                  <a:moveTo>
                    <a:pt x="27660" y="3346"/>
                  </a:moveTo>
                  <a:lnTo>
                    <a:pt x="27493" y="3402"/>
                  </a:lnTo>
                  <a:lnTo>
                    <a:pt x="27326" y="3458"/>
                  </a:lnTo>
                  <a:lnTo>
                    <a:pt x="27103" y="3625"/>
                  </a:lnTo>
                  <a:lnTo>
                    <a:pt x="26880" y="3848"/>
                  </a:lnTo>
                  <a:lnTo>
                    <a:pt x="26880" y="4015"/>
                  </a:lnTo>
                  <a:lnTo>
                    <a:pt x="26824" y="4183"/>
                  </a:lnTo>
                  <a:lnTo>
                    <a:pt x="26880" y="4350"/>
                  </a:lnTo>
                  <a:lnTo>
                    <a:pt x="26880" y="4517"/>
                  </a:lnTo>
                  <a:lnTo>
                    <a:pt x="27103" y="4796"/>
                  </a:lnTo>
                  <a:lnTo>
                    <a:pt x="27326" y="4963"/>
                  </a:lnTo>
                  <a:lnTo>
                    <a:pt x="27493" y="5019"/>
                  </a:lnTo>
                  <a:lnTo>
                    <a:pt x="27828" y="5019"/>
                  </a:lnTo>
                  <a:lnTo>
                    <a:pt x="27995" y="4963"/>
                  </a:lnTo>
                  <a:lnTo>
                    <a:pt x="28274" y="4796"/>
                  </a:lnTo>
                  <a:lnTo>
                    <a:pt x="28441" y="4517"/>
                  </a:lnTo>
                  <a:lnTo>
                    <a:pt x="28497" y="4350"/>
                  </a:lnTo>
                  <a:lnTo>
                    <a:pt x="28497" y="4183"/>
                  </a:lnTo>
                  <a:lnTo>
                    <a:pt x="28497" y="4015"/>
                  </a:lnTo>
                  <a:lnTo>
                    <a:pt x="28441" y="3848"/>
                  </a:lnTo>
                  <a:lnTo>
                    <a:pt x="28274" y="3625"/>
                  </a:lnTo>
                  <a:lnTo>
                    <a:pt x="27995" y="3458"/>
                  </a:lnTo>
                  <a:lnTo>
                    <a:pt x="27828" y="3402"/>
                  </a:lnTo>
                  <a:lnTo>
                    <a:pt x="27660" y="3346"/>
                  </a:lnTo>
                  <a:close/>
                  <a:moveTo>
                    <a:pt x="31118" y="3346"/>
                  </a:moveTo>
                  <a:lnTo>
                    <a:pt x="30951" y="3402"/>
                  </a:lnTo>
                  <a:lnTo>
                    <a:pt x="30783" y="3458"/>
                  </a:lnTo>
                  <a:lnTo>
                    <a:pt x="30505" y="3625"/>
                  </a:lnTo>
                  <a:lnTo>
                    <a:pt x="30337" y="3848"/>
                  </a:lnTo>
                  <a:lnTo>
                    <a:pt x="30281" y="4015"/>
                  </a:lnTo>
                  <a:lnTo>
                    <a:pt x="30281" y="4183"/>
                  </a:lnTo>
                  <a:lnTo>
                    <a:pt x="30281" y="4350"/>
                  </a:lnTo>
                  <a:lnTo>
                    <a:pt x="30337" y="4517"/>
                  </a:lnTo>
                  <a:lnTo>
                    <a:pt x="30505" y="4796"/>
                  </a:lnTo>
                  <a:lnTo>
                    <a:pt x="30783" y="4963"/>
                  </a:lnTo>
                  <a:lnTo>
                    <a:pt x="30951" y="5019"/>
                  </a:lnTo>
                  <a:lnTo>
                    <a:pt x="31285" y="5019"/>
                  </a:lnTo>
                  <a:lnTo>
                    <a:pt x="31397" y="4963"/>
                  </a:lnTo>
                  <a:lnTo>
                    <a:pt x="31676" y="4796"/>
                  </a:lnTo>
                  <a:lnTo>
                    <a:pt x="31843" y="4517"/>
                  </a:lnTo>
                  <a:lnTo>
                    <a:pt x="31899" y="4350"/>
                  </a:lnTo>
                  <a:lnTo>
                    <a:pt x="31899" y="4183"/>
                  </a:lnTo>
                  <a:lnTo>
                    <a:pt x="31899" y="4015"/>
                  </a:lnTo>
                  <a:lnTo>
                    <a:pt x="31843" y="3848"/>
                  </a:lnTo>
                  <a:lnTo>
                    <a:pt x="31676" y="3625"/>
                  </a:lnTo>
                  <a:lnTo>
                    <a:pt x="31397" y="3458"/>
                  </a:lnTo>
                  <a:lnTo>
                    <a:pt x="31285" y="3402"/>
                  </a:lnTo>
                  <a:lnTo>
                    <a:pt x="31118" y="3346"/>
                  </a:lnTo>
                  <a:close/>
                  <a:moveTo>
                    <a:pt x="41156" y="3346"/>
                  </a:moveTo>
                  <a:lnTo>
                    <a:pt x="40989" y="3402"/>
                  </a:lnTo>
                  <a:lnTo>
                    <a:pt x="40821" y="3458"/>
                  </a:lnTo>
                  <a:lnTo>
                    <a:pt x="40543" y="3625"/>
                  </a:lnTo>
                  <a:lnTo>
                    <a:pt x="40375" y="3848"/>
                  </a:lnTo>
                  <a:lnTo>
                    <a:pt x="40320" y="4015"/>
                  </a:lnTo>
                  <a:lnTo>
                    <a:pt x="40320" y="4183"/>
                  </a:lnTo>
                  <a:lnTo>
                    <a:pt x="40320" y="4350"/>
                  </a:lnTo>
                  <a:lnTo>
                    <a:pt x="40375" y="4517"/>
                  </a:lnTo>
                  <a:lnTo>
                    <a:pt x="40543" y="4796"/>
                  </a:lnTo>
                  <a:lnTo>
                    <a:pt x="40821" y="4963"/>
                  </a:lnTo>
                  <a:lnTo>
                    <a:pt x="40989" y="5019"/>
                  </a:lnTo>
                  <a:lnTo>
                    <a:pt x="41323" y="5019"/>
                  </a:lnTo>
                  <a:lnTo>
                    <a:pt x="41435" y="4963"/>
                  </a:lnTo>
                  <a:lnTo>
                    <a:pt x="41714" y="4796"/>
                  </a:lnTo>
                  <a:lnTo>
                    <a:pt x="41881" y="4517"/>
                  </a:lnTo>
                  <a:lnTo>
                    <a:pt x="41937" y="4350"/>
                  </a:lnTo>
                  <a:lnTo>
                    <a:pt x="41937" y="4183"/>
                  </a:lnTo>
                  <a:lnTo>
                    <a:pt x="41937" y="4015"/>
                  </a:lnTo>
                  <a:lnTo>
                    <a:pt x="41881" y="3848"/>
                  </a:lnTo>
                  <a:lnTo>
                    <a:pt x="41714" y="3625"/>
                  </a:lnTo>
                  <a:lnTo>
                    <a:pt x="41435" y="3458"/>
                  </a:lnTo>
                  <a:lnTo>
                    <a:pt x="41323" y="3402"/>
                  </a:lnTo>
                  <a:lnTo>
                    <a:pt x="41156" y="3346"/>
                  </a:lnTo>
                  <a:close/>
                  <a:moveTo>
                    <a:pt x="83037" y="3402"/>
                  </a:moveTo>
                  <a:lnTo>
                    <a:pt x="82870" y="3458"/>
                  </a:lnTo>
                  <a:lnTo>
                    <a:pt x="82591" y="3625"/>
                  </a:lnTo>
                  <a:lnTo>
                    <a:pt x="82424" y="3904"/>
                  </a:lnTo>
                  <a:lnTo>
                    <a:pt x="82368" y="4015"/>
                  </a:lnTo>
                  <a:lnTo>
                    <a:pt x="82368" y="4183"/>
                  </a:lnTo>
                  <a:lnTo>
                    <a:pt x="82368" y="4350"/>
                  </a:lnTo>
                  <a:lnTo>
                    <a:pt x="82424" y="4517"/>
                  </a:lnTo>
                  <a:lnTo>
                    <a:pt x="82591" y="4796"/>
                  </a:lnTo>
                  <a:lnTo>
                    <a:pt x="82870" y="4963"/>
                  </a:lnTo>
                  <a:lnTo>
                    <a:pt x="83037" y="5019"/>
                  </a:lnTo>
                  <a:lnTo>
                    <a:pt x="83372" y="5019"/>
                  </a:lnTo>
                  <a:lnTo>
                    <a:pt x="83539" y="4963"/>
                  </a:lnTo>
                  <a:lnTo>
                    <a:pt x="83762" y="4796"/>
                  </a:lnTo>
                  <a:lnTo>
                    <a:pt x="83985" y="4517"/>
                  </a:lnTo>
                  <a:lnTo>
                    <a:pt x="83985" y="4350"/>
                  </a:lnTo>
                  <a:lnTo>
                    <a:pt x="84041" y="4183"/>
                  </a:lnTo>
                  <a:lnTo>
                    <a:pt x="83985" y="4015"/>
                  </a:lnTo>
                  <a:lnTo>
                    <a:pt x="83985" y="3904"/>
                  </a:lnTo>
                  <a:lnTo>
                    <a:pt x="83762" y="3625"/>
                  </a:lnTo>
                  <a:lnTo>
                    <a:pt x="83539" y="3458"/>
                  </a:lnTo>
                  <a:lnTo>
                    <a:pt x="83372" y="3402"/>
                  </a:lnTo>
                  <a:close/>
                  <a:moveTo>
                    <a:pt x="86383" y="3402"/>
                  </a:moveTo>
                  <a:lnTo>
                    <a:pt x="86216" y="3458"/>
                  </a:lnTo>
                  <a:lnTo>
                    <a:pt x="85993" y="3625"/>
                  </a:lnTo>
                  <a:lnTo>
                    <a:pt x="85825" y="3904"/>
                  </a:lnTo>
                  <a:lnTo>
                    <a:pt x="85770" y="4015"/>
                  </a:lnTo>
                  <a:lnTo>
                    <a:pt x="85714" y="4183"/>
                  </a:lnTo>
                  <a:lnTo>
                    <a:pt x="85770" y="4350"/>
                  </a:lnTo>
                  <a:lnTo>
                    <a:pt x="85825" y="4517"/>
                  </a:lnTo>
                  <a:lnTo>
                    <a:pt x="85993" y="4796"/>
                  </a:lnTo>
                  <a:lnTo>
                    <a:pt x="86216" y="4963"/>
                  </a:lnTo>
                  <a:lnTo>
                    <a:pt x="86383" y="5019"/>
                  </a:lnTo>
                  <a:lnTo>
                    <a:pt x="86718" y="5019"/>
                  </a:lnTo>
                  <a:lnTo>
                    <a:pt x="86885" y="4963"/>
                  </a:lnTo>
                  <a:lnTo>
                    <a:pt x="87164" y="4796"/>
                  </a:lnTo>
                  <a:lnTo>
                    <a:pt x="87331" y="4517"/>
                  </a:lnTo>
                  <a:lnTo>
                    <a:pt x="87387" y="4350"/>
                  </a:lnTo>
                  <a:lnTo>
                    <a:pt x="87387" y="4183"/>
                  </a:lnTo>
                  <a:lnTo>
                    <a:pt x="87387" y="4015"/>
                  </a:lnTo>
                  <a:lnTo>
                    <a:pt x="87331" y="3904"/>
                  </a:lnTo>
                  <a:lnTo>
                    <a:pt x="87164" y="3625"/>
                  </a:lnTo>
                  <a:lnTo>
                    <a:pt x="86885" y="3458"/>
                  </a:lnTo>
                  <a:lnTo>
                    <a:pt x="86718" y="3402"/>
                  </a:lnTo>
                  <a:close/>
                  <a:moveTo>
                    <a:pt x="89785" y="3402"/>
                  </a:moveTo>
                  <a:lnTo>
                    <a:pt x="89618" y="3458"/>
                  </a:lnTo>
                  <a:lnTo>
                    <a:pt x="89339" y="3625"/>
                  </a:lnTo>
                  <a:lnTo>
                    <a:pt x="89171" y="3904"/>
                  </a:lnTo>
                  <a:lnTo>
                    <a:pt x="89116" y="4015"/>
                  </a:lnTo>
                  <a:lnTo>
                    <a:pt x="89116" y="4183"/>
                  </a:lnTo>
                  <a:lnTo>
                    <a:pt x="89116" y="4350"/>
                  </a:lnTo>
                  <a:lnTo>
                    <a:pt x="89171" y="4517"/>
                  </a:lnTo>
                  <a:lnTo>
                    <a:pt x="89339" y="4796"/>
                  </a:lnTo>
                  <a:lnTo>
                    <a:pt x="89618" y="4963"/>
                  </a:lnTo>
                  <a:lnTo>
                    <a:pt x="89785" y="5019"/>
                  </a:lnTo>
                  <a:lnTo>
                    <a:pt x="90119" y="5019"/>
                  </a:lnTo>
                  <a:lnTo>
                    <a:pt x="90231" y="4963"/>
                  </a:lnTo>
                  <a:lnTo>
                    <a:pt x="90510" y="4796"/>
                  </a:lnTo>
                  <a:lnTo>
                    <a:pt x="90677" y="4517"/>
                  </a:lnTo>
                  <a:lnTo>
                    <a:pt x="90733" y="4350"/>
                  </a:lnTo>
                  <a:lnTo>
                    <a:pt x="90733" y="4183"/>
                  </a:lnTo>
                  <a:lnTo>
                    <a:pt x="90733" y="4015"/>
                  </a:lnTo>
                  <a:lnTo>
                    <a:pt x="90677" y="3904"/>
                  </a:lnTo>
                  <a:lnTo>
                    <a:pt x="90510" y="3625"/>
                  </a:lnTo>
                  <a:lnTo>
                    <a:pt x="90231" y="3458"/>
                  </a:lnTo>
                  <a:lnTo>
                    <a:pt x="90119" y="3402"/>
                  </a:lnTo>
                  <a:close/>
                  <a:moveTo>
                    <a:pt x="93075" y="3402"/>
                  </a:moveTo>
                  <a:lnTo>
                    <a:pt x="92908" y="3458"/>
                  </a:lnTo>
                  <a:lnTo>
                    <a:pt x="92685" y="3625"/>
                  </a:lnTo>
                  <a:lnTo>
                    <a:pt x="92462" y="3904"/>
                  </a:lnTo>
                  <a:lnTo>
                    <a:pt x="92462" y="4015"/>
                  </a:lnTo>
                  <a:lnTo>
                    <a:pt x="92406" y="4183"/>
                  </a:lnTo>
                  <a:lnTo>
                    <a:pt x="92462" y="4350"/>
                  </a:lnTo>
                  <a:lnTo>
                    <a:pt x="92462" y="4517"/>
                  </a:lnTo>
                  <a:lnTo>
                    <a:pt x="92685" y="4796"/>
                  </a:lnTo>
                  <a:lnTo>
                    <a:pt x="92908" y="4963"/>
                  </a:lnTo>
                  <a:lnTo>
                    <a:pt x="93075" y="5019"/>
                  </a:lnTo>
                  <a:lnTo>
                    <a:pt x="93410" y="5019"/>
                  </a:lnTo>
                  <a:lnTo>
                    <a:pt x="93577" y="4963"/>
                  </a:lnTo>
                  <a:lnTo>
                    <a:pt x="93856" y="4796"/>
                  </a:lnTo>
                  <a:lnTo>
                    <a:pt x="94023" y="4517"/>
                  </a:lnTo>
                  <a:lnTo>
                    <a:pt x="94079" y="4350"/>
                  </a:lnTo>
                  <a:lnTo>
                    <a:pt x="94079" y="4183"/>
                  </a:lnTo>
                  <a:lnTo>
                    <a:pt x="94079" y="4015"/>
                  </a:lnTo>
                  <a:lnTo>
                    <a:pt x="94023" y="3904"/>
                  </a:lnTo>
                  <a:lnTo>
                    <a:pt x="93856" y="3625"/>
                  </a:lnTo>
                  <a:lnTo>
                    <a:pt x="93577" y="3458"/>
                  </a:lnTo>
                  <a:lnTo>
                    <a:pt x="93410" y="3402"/>
                  </a:lnTo>
                  <a:close/>
                  <a:moveTo>
                    <a:pt x="98317" y="3346"/>
                  </a:moveTo>
                  <a:lnTo>
                    <a:pt x="98150" y="3402"/>
                  </a:lnTo>
                  <a:lnTo>
                    <a:pt x="97983" y="3458"/>
                  </a:lnTo>
                  <a:lnTo>
                    <a:pt x="97704" y="3625"/>
                  </a:lnTo>
                  <a:lnTo>
                    <a:pt x="97536" y="3848"/>
                  </a:lnTo>
                  <a:lnTo>
                    <a:pt x="97481" y="4015"/>
                  </a:lnTo>
                  <a:lnTo>
                    <a:pt x="97481" y="4183"/>
                  </a:lnTo>
                  <a:lnTo>
                    <a:pt x="97481" y="4350"/>
                  </a:lnTo>
                  <a:lnTo>
                    <a:pt x="97536" y="4517"/>
                  </a:lnTo>
                  <a:lnTo>
                    <a:pt x="97704" y="4796"/>
                  </a:lnTo>
                  <a:lnTo>
                    <a:pt x="97983" y="4963"/>
                  </a:lnTo>
                  <a:lnTo>
                    <a:pt x="98150" y="5019"/>
                  </a:lnTo>
                  <a:lnTo>
                    <a:pt x="98484" y="5019"/>
                  </a:lnTo>
                  <a:lnTo>
                    <a:pt x="98652" y="4963"/>
                  </a:lnTo>
                  <a:lnTo>
                    <a:pt x="98875" y="4796"/>
                  </a:lnTo>
                  <a:lnTo>
                    <a:pt x="99042" y="4517"/>
                  </a:lnTo>
                  <a:lnTo>
                    <a:pt x="99098" y="4350"/>
                  </a:lnTo>
                  <a:lnTo>
                    <a:pt x="99154" y="4183"/>
                  </a:lnTo>
                  <a:lnTo>
                    <a:pt x="99098" y="4015"/>
                  </a:lnTo>
                  <a:lnTo>
                    <a:pt x="99042" y="3848"/>
                  </a:lnTo>
                  <a:lnTo>
                    <a:pt x="98875" y="3625"/>
                  </a:lnTo>
                  <a:lnTo>
                    <a:pt x="98652" y="3458"/>
                  </a:lnTo>
                  <a:lnTo>
                    <a:pt x="98484" y="3402"/>
                  </a:lnTo>
                  <a:lnTo>
                    <a:pt x="98317" y="3346"/>
                  </a:lnTo>
                  <a:close/>
                  <a:moveTo>
                    <a:pt x="106738" y="3346"/>
                  </a:moveTo>
                  <a:lnTo>
                    <a:pt x="106571" y="3402"/>
                  </a:lnTo>
                  <a:lnTo>
                    <a:pt x="106403" y="3458"/>
                  </a:lnTo>
                  <a:lnTo>
                    <a:pt x="106180" y="3625"/>
                  </a:lnTo>
                  <a:lnTo>
                    <a:pt x="105957" y="3848"/>
                  </a:lnTo>
                  <a:lnTo>
                    <a:pt x="105957" y="4015"/>
                  </a:lnTo>
                  <a:lnTo>
                    <a:pt x="105901" y="4183"/>
                  </a:lnTo>
                  <a:lnTo>
                    <a:pt x="105957" y="4350"/>
                  </a:lnTo>
                  <a:lnTo>
                    <a:pt x="105957" y="4517"/>
                  </a:lnTo>
                  <a:lnTo>
                    <a:pt x="106180" y="4796"/>
                  </a:lnTo>
                  <a:lnTo>
                    <a:pt x="106403" y="4963"/>
                  </a:lnTo>
                  <a:lnTo>
                    <a:pt x="106571" y="5019"/>
                  </a:lnTo>
                  <a:lnTo>
                    <a:pt x="106905" y="5019"/>
                  </a:lnTo>
                  <a:lnTo>
                    <a:pt x="107073" y="4963"/>
                  </a:lnTo>
                  <a:lnTo>
                    <a:pt x="107351" y="4796"/>
                  </a:lnTo>
                  <a:lnTo>
                    <a:pt x="107519" y="4517"/>
                  </a:lnTo>
                  <a:lnTo>
                    <a:pt x="107575" y="4350"/>
                  </a:lnTo>
                  <a:lnTo>
                    <a:pt x="107575" y="4183"/>
                  </a:lnTo>
                  <a:lnTo>
                    <a:pt x="107575" y="4015"/>
                  </a:lnTo>
                  <a:lnTo>
                    <a:pt x="107519" y="3848"/>
                  </a:lnTo>
                  <a:lnTo>
                    <a:pt x="107351" y="3625"/>
                  </a:lnTo>
                  <a:lnTo>
                    <a:pt x="107073" y="3458"/>
                  </a:lnTo>
                  <a:lnTo>
                    <a:pt x="106905" y="3402"/>
                  </a:lnTo>
                  <a:lnTo>
                    <a:pt x="106738" y="3346"/>
                  </a:lnTo>
                  <a:close/>
                  <a:moveTo>
                    <a:pt x="111813" y="3346"/>
                  </a:moveTo>
                  <a:lnTo>
                    <a:pt x="111645" y="3402"/>
                  </a:lnTo>
                  <a:lnTo>
                    <a:pt x="111478" y="3458"/>
                  </a:lnTo>
                  <a:lnTo>
                    <a:pt x="111199" y="3625"/>
                  </a:lnTo>
                  <a:lnTo>
                    <a:pt x="111032" y="3848"/>
                  </a:lnTo>
                  <a:lnTo>
                    <a:pt x="110976" y="4015"/>
                  </a:lnTo>
                  <a:lnTo>
                    <a:pt x="110976" y="4183"/>
                  </a:lnTo>
                  <a:lnTo>
                    <a:pt x="110976" y="4350"/>
                  </a:lnTo>
                  <a:lnTo>
                    <a:pt x="111032" y="4517"/>
                  </a:lnTo>
                  <a:lnTo>
                    <a:pt x="111199" y="4796"/>
                  </a:lnTo>
                  <a:lnTo>
                    <a:pt x="111478" y="4963"/>
                  </a:lnTo>
                  <a:lnTo>
                    <a:pt x="111645" y="5019"/>
                  </a:lnTo>
                  <a:lnTo>
                    <a:pt x="111980" y="5019"/>
                  </a:lnTo>
                  <a:lnTo>
                    <a:pt x="112092" y="4963"/>
                  </a:lnTo>
                  <a:lnTo>
                    <a:pt x="112370" y="4796"/>
                  </a:lnTo>
                  <a:lnTo>
                    <a:pt x="112538" y="4517"/>
                  </a:lnTo>
                  <a:lnTo>
                    <a:pt x="112594" y="4350"/>
                  </a:lnTo>
                  <a:lnTo>
                    <a:pt x="112594" y="4183"/>
                  </a:lnTo>
                  <a:lnTo>
                    <a:pt x="112594" y="4015"/>
                  </a:lnTo>
                  <a:lnTo>
                    <a:pt x="112538" y="3848"/>
                  </a:lnTo>
                  <a:lnTo>
                    <a:pt x="112370" y="3625"/>
                  </a:lnTo>
                  <a:lnTo>
                    <a:pt x="112092" y="3458"/>
                  </a:lnTo>
                  <a:lnTo>
                    <a:pt x="111980" y="3402"/>
                  </a:lnTo>
                  <a:lnTo>
                    <a:pt x="111813" y="3346"/>
                  </a:lnTo>
                  <a:close/>
                  <a:moveTo>
                    <a:pt x="115103" y="3346"/>
                  </a:moveTo>
                  <a:lnTo>
                    <a:pt x="114936" y="3402"/>
                  </a:lnTo>
                  <a:lnTo>
                    <a:pt x="114768" y="3458"/>
                  </a:lnTo>
                  <a:lnTo>
                    <a:pt x="114545" y="3625"/>
                  </a:lnTo>
                  <a:lnTo>
                    <a:pt x="114322" y="3848"/>
                  </a:lnTo>
                  <a:lnTo>
                    <a:pt x="114267" y="4015"/>
                  </a:lnTo>
                  <a:lnTo>
                    <a:pt x="114267" y="4183"/>
                  </a:lnTo>
                  <a:lnTo>
                    <a:pt x="114267" y="4350"/>
                  </a:lnTo>
                  <a:lnTo>
                    <a:pt x="114322" y="4517"/>
                  </a:lnTo>
                  <a:lnTo>
                    <a:pt x="114545" y="4796"/>
                  </a:lnTo>
                  <a:lnTo>
                    <a:pt x="114768" y="4963"/>
                  </a:lnTo>
                  <a:lnTo>
                    <a:pt x="114936" y="5019"/>
                  </a:lnTo>
                  <a:lnTo>
                    <a:pt x="115270" y="5019"/>
                  </a:lnTo>
                  <a:lnTo>
                    <a:pt x="115438" y="4963"/>
                  </a:lnTo>
                  <a:lnTo>
                    <a:pt x="115716" y="4796"/>
                  </a:lnTo>
                  <a:lnTo>
                    <a:pt x="115884" y="4517"/>
                  </a:lnTo>
                  <a:lnTo>
                    <a:pt x="115940" y="4350"/>
                  </a:lnTo>
                  <a:lnTo>
                    <a:pt x="115940" y="4183"/>
                  </a:lnTo>
                  <a:lnTo>
                    <a:pt x="115940" y="4015"/>
                  </a:lnTo>
                  <a:lnTo>
                    <a:pt x="115884" y="3848"/>
                  </a:lnTo>
                  <a:lnTo>
                    <a:pt x="115716" y="3625"/>
                  </a:lnTo>
                  <a:lnTo>
                    <a:pt x="115438" y="3458"/>
                  </a:lnTo>
                  <a:lnTo>
                    <a:pt x="115270" y="3402"/>
                  </a:lnTo>
                  <a:lnTo>
                    <a:pt x="115103" y="3346"/>
                  </a:lnTo>
                  <a:close/>
                  <a:moveTo>
                    <a:pt x="120178" y="3346"/>
                  </a:moveTo>
                  <a:lnTo>
                    <a:pt x="120011" y="3402"/>
                  </a:lnTo>
                  <a:lnTo>
                    <a:pt x="119843" y="3458"/>
                  </a:lnTo>
                  <a:lnTo>
                    <a:pt x="119564" y="3625"/>
                  </a:lnTo>
                  <a:lnTo>
                    <a:pt x="119397" y="3848"/>
                  </a:lnTo>
                  <a:lnTo>
                    <a:pt x="119341" y="4015"/>
                  </a:lnTo>
                  <a:lnTo>
                    <a:pt x="119341" y="4183"/>
                  </a:lnTo>
                  <a:lnTo>
                    <a:pt x="119341" y="4350"/>
                  </a:lnTo>
                  <a:lnTo>
                    <a:pt x="119397" y="4517"/>
                  </a:lnTo>
                  <a:lnTo>
                    <a:pt x="119564" y="4796"/>
                  </a:lnTo>
                  <a:lnTo>
                    <a:pt x="119843" y="4963"/>
                  </a:lnTo>
                  <a:lnTo>
                    <a:pt x="120011" y="5019"/>
                  </a:lnTo>
                  <a:lnTo>
                    <a:pt x="120345" y="5019"/>
                  </a:lnTo>
                  <a:lnTo>
                    <a:pt x="120512" y="4963"/>
                  </a:lnTo>
                  <a:lnTo>
                    <a:pt x="120736" y="4796"/>
                  </a:lnTo>
                  <a:lnTo>
                    <a:pt x="120959" y="4517"/>
                  </a:lnTo>
                  <a:lnTo>
                    <a:pt x="120959" y="4350"/>
                  </a:lnTo>
                  <a:lnTo>
                    <a:pt x="121014" y="4183"/>
                  </a:lnTo>
                  <a:lnTo>
                    <a:pt x="120959" y="4015"/>
                  </a:lnTo>
                  <a:lnTo>
                    <a:pt x="120959" y="3848"/>
                  </a:lnTo>
                  <a:lnTo>
                    <a:pt x="120736" y="3625"/>
                  </a:lnTo>
                  <a:lnTo>
                    <a:pt x="120512" y="3458"/>
                  </a:lnTo>
                  <a:lnTo>
                    <a:pt x="120345" y="3402"/>
                  </a:lnTo>
                  <a:lnTo>
                    <a:pt x="120178" y="3346"/>
                  </a:lnTo>
                  <a:close/>
                  <a:moveTo>
                    <a:pt x="123468" y="3346"/>
                  </a:moveTo>
                  <a:lnTo>
                    <a:pt x="123301" y="3402"/>
                  </a:lnTo>
                  <a:lnTo>
                    <a:pt x="123189" y="3458"/>
                  </a:lnTo>
                  <a:lnTo>
                    <a:pt x="122910" y="3625"/>
                  </a:lnTo>
                  <a:lnTo>
                    <a:pt x="122743" y="3848"/>
                  </a:lnTo>
                  <a:lnTo>
                    <a:pt x="122687" y="4015"/>
                  </a:lnTo>
                  <a:lnTo>
                    <a:pt x="122632" y="4183"/>
                  </a:lnTo>
                  <a:lnTo>
                    <a:pt x="122687" y="4350"/>
                  </a:lnTo>
                  <a:lnTo>
                    <a:pt x="122743" y="4517"/>
                  </a:lnTo>
                  <a:lnTo>
                    <a:pt x="122910" y="4796"/>
                  </a:lnTo>
                  <a:lnTo>
                    <a:pt x="123189" y="4963"/>
                  </a:lnTo>
                  <a:lnTo>
                    <a:pt x="123301" y="5019"/>
                  </a:lnTo>
                  <a:lnTo>
                    <a:pt x="123635" y="5019"/>
                  </a:lnTo>
                  <a:lnTo>
                    <a:pt x="123803" y="4963"/>
                  </a:lnTo>
                  <a:lnTo>
                    <a:pt x="124082" y="4796"/>
                  </a:lnTo>
                  <a:lnTo>
                    <a:pt x="124249" y="4517"/>
                  </a:lnTo>
                  <a:lnTo>
                    <a:pt x="124305" y="4350"/>
                  </a:lnTo>
                  <a:lnTo>
                    <a:pt x="124305" y="4183"/>
                  </a:lnTo>
                  <a:lnTo>
                    <a:pt x="124305" y="4015"/>
                  </a:lnTo>
                  <a:lnTo>
                    <a:pt x="124249" y="3848"/>
                  </a:lnTo>
                  <a:lnTo>
                    <a:pt x="124082" y="3625"/>
                  </a:lnTo>
                  <a:lnTo>
                    <a:pt x="123803" y="3458"/>
                  </a:lnTo>
                  <a:lnTo>
                    <a:pt x="123635" y="3402"/>
                  </a:lnTo>
                  <a:lnTo>
                    <a:pt x="123468" y="3346"/>
                  </a:lnTo>
                  <a:close/>
                  <a:moveTo>
                    <a:pt x="126926" y="3346"/>
                  </a:moveTo>
                  <a:lnTo>
                    <a:pt x="126758" y="3402"/>
                  </a:lnTo>
                  <a:lnTo>
                    <a:pt x="126591" y="3458"/>
                  </a:lnTo>
                  <a:lnTo>
                    <a:pt x="126312" y="3625"/>
                  </a:lnTo>
                  <a:lnTo>
                    <a:pt x="126145" y="3848"/>
                  </a:lnTo>
                  <a:lnTo>
                    <a:pt x="126089" y="4015"/>
                  </a:lnTo>
                  <a:lnTo>
                    <a:pt x="126089" y="4183"/>
                  </a:lnTo>
                  <a:lnTo>
                    <a:pt x="126089" y="4350"/>
                  </a:lnTo>
                  <a:lnTo>
                    <a:pt x="126145" y="4517"/>
                  </a:lnTo>
                  <a:lnTo>
                    <a:pt x="126312" y="4796"/>
                  </a:lnTo>
                  <a:lnTo>
                    <a:pt x="126591" y="4963"/>
                  </a:lnTo>
                  <a:lnTo>
                    <a:pt x="126758" y="5019"/>
                  </a:lnTo>
                  <a:lnTo>
                    <a:pt x="127093" y="5019"/>
                  </a:lnTo>
                  <a:lnTo>
                    <a:pt x="127260" y="4963"/>
                  </a:lnTo>
                  <a:lnTo>
                    <a:pt x="127483" y="4796"/>
                  </a:lnTo>
                  <a:lnTo>
                    <a:pt x="127651" y="4517"/>
                  </a:lnTo>
                  <a:lnTo>
                    <a:pt x="127706" y="4350"/>
                  </a:lnTo>
                  <a:lnTo>
                    <a:pt x="127762" y="4183"/>
                  </a:lnTo>
                  <a:lnTo>
                    <a:pt x="127706" y="4015"/>
                  </a:lnTo>
                  <a:lnTo>
                    <a:pt x="127651" y="3848"/>
                  </a:lnTo>
                  <a:lnTo>
                    <a:pt x="127483" y="3625"/>
                  </a:lnTo>
                  <a:lnTo>
                    <a:pt x="127260" y="3458"/>
                  </a:lnTo>
                  <a:lnTo>
                    <a:pt x="127093" y="3402"/>
                  </a:lnTo>
                  <a:lnTo>
                    <a:pt x="126926" y="3346"/>
                  </a:lnTo>
                  <a:close/>
                  <a:moveTo>
                    <a:pt x="136964" y="3346"/>
                  </a:moveTo>
                  <a:lnTo>
                    <a:pt x="136796" y="3402"/>
                  </a:lnTo>
                  <a:lnTo>
                    <a:pt x="136629" y="3458"/>
                  </a:lnTo>
                  <a:lnTo>
                    <a:pt x="136350" y="3625"/>
                  </a:lnTo>
                  <a:lnTo>
                    <a:pt x="136183" y="3848"/>
                  </a:lnTo>
                  <a:lnTo>
                    <a:pt x="136127" y="4015"/>
                  </a:lnTo>
                  <a:lnTo>
                    <a:pt x="136127" y="4183"/>
                  </a:lnTo>
                  <a:lnTo>
                    <a:pt x="136127" y="4350"/>
                  </a:lnTo>
                  <a:lnTo>
                    <a:pt x="136183" y="4517"/>
                  </a:lnTo>
                  <a:lnTo>
                    <a:pt x="136350" y="4796"/>
                  </a:lnTo>
                  <a:lnTo>
                    <a:pt x="136629" y="4963"/>
                  </a:lnTo>
                  <a:lnTo>
                    <a:pt x="136796" y="5019"/>
                  </a:lnTo>
                  <a:lnTo>
                    <a:pt x="137131" y="5019"/>
                  </a:lnTo>
                  <a:lnTo>
                    <a:pt x="137298" y="4963"/>
                  </a:lnTo>
                  <a:lnTo>
                    <a:pt x="137521" y="4796"/>
                  </a:lnTo>
                  <a:lnTo>
                    <a:pt x="137689" y="4517"/>
                  </a:lnTo>
                  <a:lnTo>
                    <a:pt x="137744" y="4350"/>
                  </a:lnTo>
                  <a:lnTo>
                    <a:pt x="137800" y="4183"/>
                  </a:lnTo>
                  <a:lnTo>
                    <a:pt x="137744" y="4015"/>
                  </a:lnTo>
                  <a:lnTo>
                    <a:pt x="137689" y="3848"/>
                  </a:lnTo>
                  <a:lnTo>
                    <a:pt x="137521" y="3625"/>
                  </a:lnTo>
                  <a:lnTo>
                    <a:pt x="137298" y="3458"/>
                  </a:lnTo>
                  <a:lnTo>
                    <a:pt x="137131" y="3402"/>
                  </a:lnTo>
                  <a:lnTo>
                    <a:pt x="136964" y="3346"/>
                  </a:lnTo>
                  <a:close/>
                  <a:moveTo>
                    <a:pt x="178845" y="3402"/>
                  </a:moveTo>
                  <a:lnTo>
                    <a:pt x="178677" y="3458"/>
                  </a:lnTo>
                  <a:lnTo>
                    <a:pt x="178399" y="3625"/>
                  </a:lnTo>
                  <a:lnTo>
                    <a:pt x="178231" y="3904"/>
                  </a:lnTo>
                  <a:lnTo>
                    <a:pt x="178176" y="4015"/>
                  </a:lnTo>
                  <a:lnTo>
                    <a:pt x="178176" y="4183"/>
                  </a:lnTo>
                  <a:lnTo>
                    <a:pt x="178176" y="4350"/>
                  </a:lnTo>
                  <a:lnTo>
                    <a:pt x="178231" y="4517"/>
                  </a:lnTo>
                  <a:lnTo>
                    <a:pt x="178399" y="4796"/>
                  </a:lnTo>
                  <a:lnTo>
                    <a:pt x="178677" y="4963"/>
                  </a:lnTo>
                  <a:lnTo>
                    <a:pt x="178845" y="5019"/>
                  </a:lnTo>
                  <a:lnTo>
                    <a:pt x="179179" y="5019"/>
                  </a:lnTo>
                  <a:lnTo>
                    <a:pt x="179347" y="4963"/>
                  </a:lnTo>
                  <a:lnTo>
                    <a:pt x="179570" y="4796"/>
                  </a:lnTo>
                  <a:lnTo>
                    <a:pt x="179737" y="4517"/>
                  </a:lnTo>
                  <a:lnTo>
                    <a:pt x="179793" y="4350"/>
                  </a:lnTo>
                  <a:lnTo>
                    <a:pt x="179849" y="4183"/>
                  </a:lnTo>
                  <a:lnTo>
                    <a:pt x="179793" y="4015"/>
                  </a:lnTo>
                  <a:lnTo>
                    <a:pt x="179737" y="3904"/>
                  </a:lnTo>
                  <a:lnTo>
                    <a:pt x="179570" y="3625"/>
                  </a:lnTo>
                  <a:lnTo>
                    <a:pt x="179347" y="3458"/>
                  </a:lnTo>
                  <a:lnTo>
                    <a:pt x="179179" y="3402"/>
                  </a:lnTo>
                  <a:close/>
                  <a:moveTo>
                    <a:pt x="182191" y="3402"/>
                  </a:moveTo>
                  <a:lnTo>
                    <a:pt x="182023" y="3458"/>
                  </a:lnTo>
                  <a:lnTo>
                    <a:pt x="181800" y="3625"/>
                  </a:lnTo>
                  <a:lnTo>
                    <a:pt x="181577" y="3904"/>
                  </a:lnTo>
                  <a:lnTo>
                    <a:pt x="181577" y="4015"/>
                  </a:lnTo>
                  <a:lnTo>
                    <a:pt x="181522" y="4183"/>
                  </a:lnTo>
                  <a:lnTo>
                    <a:pt x="181577" y="4350"/>
                  </a:lnTo>
                  <a:lnTo>
                    <a:pt x="181577" y="4517"/>
                  </a:lnTo>
                  <a:lnTo>
                    <a:pt x="181800" y="4796"/>
                  </a:lnTo>
                  <a:lnTo>
                    <a:pt x="182023" y="4963"/>
                  </a:lnTo>
                  <a:lnTo>
                    <a:pt x="182191" y="5019"/>
                  </a:lnTo>
                  <a:lnTo>
                    <a:pt x="182525" y="5019"/>
                  </a:lnTo>
                  <a:lnTo>
                    <a:pt x="182693" y="4963"/>
                  </a:lnTo>
                  <a:lnTo>
                    <a:pt x="182971" y="4796"/>
                  </a:lnTo>
                  <a:lnTo>
                    <a:pt x="183139" y="4517"/>
                  </a:lnTo>
                  <a:lnTo>
                    <a:pt x="183195" y="4350"/>
                  </a:lnTo>
                  <a:lnTo>
                    <a:pt x="183195" y="4183"/>
                  </a:lnTo>
                  <a:lnTo>
                    <a:pt x="183195" y="4015"/>
                  </a:lnTo>
                  <a:lnTo>
                    <a:pt x="183139" y="3904"/>
                  </a:lnTo>
                  <a:lnTo>
                    <a:pt x="182971" y="3625"/>
                  </a:lnTo>
                  <a:lnTo>
                    <a:pt x="182693" y="3458"/>
                  </a:lnTo>
                  <a:lnTo>
                    <a:pt x="182525" y="3402"/>
                  </a:lnTo>
                  <a:close/>
                  <a:moveTo>
                    <a:pt x="185537" y="3402"/>
                  </a:moveTo>
                  <a:lnTo>
                    <a:pt x="185425" y="3458"/>
                  </a:lnTo>
                  <a:lnTo>
                    <a:pt x="185146" y="3625"/>
                  </a:lnTo>
                  <a:lnTo>
                    <a:pt x="184979" y="3904"/>
                  </a:lnTo>
                  <a:lnTo>
                    <a:pt x="184923" y="4015"/>
                  </a:lnTo>
                  <a:lnTo>
                    <a:pt x="184923" y="4183"/>
                  </a:lnTo>
                  <a:lnTo>
                    <a:pt x="184923" y="4350"/>
                  </a:lnTo>
                  <a:lnTo>
                    <a:pt x="184979" y="4517"/>
                  </a:lnTo>
                  <a:lnTo>
                    <a:pt x="185146" y="4796"/>
                  </a:lnTo>
                  <a:lnTo>
                    <a:pt x="185425" y="4963"/>
                  </a:lnTo>
                  <a:lnTo>
                    <a:pt x="185537" y="5019"/>
                  </a:lnTo>
                  <a:lnTo>
                    <a:pt x="185871" y="5019"/>
                  </a:lnTo>
                  <a:lnTo>
                    <a:pt x="186039" y="4963"/>
                  </a:lnTo>
                  <a:lnTo>
                    <a:pt x="186317" y="4796"/>
                  </a:lnTo>
                  <a:lnTo>
                    <a:pt x="186485" y="4517"/>
                  </a:lnTo>
                  <a:lnTo>
                    <a:pt x="186541" y="4350"/>
                  </a:lnTo>
                  <a:lnTo>
                    <a:pt x="186541" y="4183"/>
                  </a:lnTo>
                  <a:lnTo>
                    <a:pt x="186541" y="4015"/>
                  </a:lnTo>
                  <a:lnTo>
                    <a:pt x="186485" y="3904"/>
                  </a:lnTo>
                  <a:lnTo>
                    <a:pt x="186317" y="3625"/>
                  </a:lnTo>
                  <a:lnTo>
                    <a:pt x="186039" y="3458"/>
                  </a:lnTo>
                  <a:lnTo>
                    <a:pt x="185871" y="3402"/>
                  </a:lnTo>
                  <a:close/>
                  <a:moveTo>
                    <a:pt x="188883" y="3402"/>
                  </a:moveTo>
                  <a:lnTo>
                    <a:pt x="188715" y="3458"/>
                  </a:lnTo>
                  <a:lnTo>
                    <a:pt x="188437" y="3625"/>
                  </a:lnTo>
                  <a:lnTo>
                    <a:pt x="188269" y="3904"/>
                  </a:lnTo>
                  <a:lnTo>
                    <a:pt x="188214" y="4015"/>
                  </a:lnTo>
                  <a:lnTo>
                    <a:pt x="188214" y="4183"/>
                  </a:lnTo>
                  <a:lnTo>
                    <a:pt x="188214" y="4350"/>
                  </a:lnTo>
                  <a:lnTo>
                    <a:pt x="188269" y="4517"/>
                  </a:lnTo>
                  <a:lnTo>
                    <a:pt x="188437" y="4796"/>
                  </a:lnTo>
                  <a:lnTo>
                    <a:pt x="188715" y="4963"/>
                  </a:lnTo>
                  <a:lnTo>
                    <a:pt x="188883" y="5019"/>
                  </a:lnTo>
                  <a:lnTo>
                    <a:pt x="189217" y="5019"/>
                  </a:lnTo>
                  <a:lnTo>
                    <a:pt x="189385" y="4963"/>
                  </a:lnTo>
                  <a:lnTo>
                    <a:pt x="189608" y="4796"/>
                  </a:lnTo>
                  <a:lnTo>
                    <a:pt x="189831" y="4517"/>
                  </a:lnTo>
                  <a:lnTo>
                    <a:pt x="189887" y="4350"/>
                  </a:lnTo>
                  <a:lnTo>
                    <a:pt x="189887" y="4183"/>
                  </a:lnTo>
                  <a:lnTo>
                    <a:pt x="189887" y="4015"/>
                  </a:lnTo>
                  <a:lnTo>
                    <a:pt x="189831" y="3904"/>
                  </a:lnTo>
                  <a:lnTo>
                    <a:pt x="189608" y="3625"/>
                  </a:lnTo>
                  <a:lnTo>
                    <a:pt x="189385" y="3458"/>
                  </a:lnTo>
                  <a:lnTo>
                    <a:pt x="189217" y="3402"/>
                  </a:lnTo>
                  <a:close/>
                  <a:moveTo>
                    <a:pt x="194125" y="3346"/>
                  </a:moveTo>
                  <a:lnTo>
                    <a:pt x="193958" y="3402"/>
                  </a:lnTo>
                  <a:lnTo>
                    <a:pt x="193790" y="3458"/>
                  </a:lnTo>
                  <a:lnTo>
                    <a:pt x="193511" y="3625"/>
                  </a:lnTo>
                  <a:lnTo>
                    <a:pt x="193344" y="3848"/>
                  </a:lnTo>
                  <a:lnTo>
                    <a:pt x="193288" y="4015"/>
                  </a:lnTo>
                  <a:lnTo>
                    <a:pt x="193288" y="4183"/>
                  </a:lnTo>
                  <a:lnTo>
                    <a:pt x="193288" y="4350"/>
                  </a:lnTo>
                  <a:lnTo>
                    <a:pt x="193344" y="4517"/>
                  </a:lnTo>
                  <a:lnTo>
                    <a:pt x="193511" y="4796"/>
                  </a:lnTo>
                  <a:lnTo>
                    <a:pt x="193790" y="4963"/>
                  </a:lnTo>
                  <a:lnTo>
                    <a:pt x="193958" y="5019"/>
                  </a:lnTo>
                  <a:lnTo>
                    <a:pt x="194292" y="5019"/>
                  </a:lnTo>
                  <a:lnTo>
                    <a:pt x="194404" y="4963"/>
                  </a:lnTo>
                  <a:lnTo>
                    <a:pt x="194683" y="4796"/>
                  </a:lnTo>
                  <a:lnTo>
                    <a:pt x="194850" y="4517"/>
                  </a:lnTo>
                  <a:lnTo>
                    <a:pt x="194906" y="4350"/>
                  </a:lnTo>
                  <a:lnTo>
                    <a:pt x="194961" y="4183"/>
                  </a:lnTo>
                  <a:lnTo>
                    <a:pt x="194906" y="4015"/>
                  </a:lnTo>
                  <a:lnTo>
                    <a:pt x="194850" y="3848"/>
                  </a:lnTo>
                  <a:lnTo>
                    <a:pt x="194683" y="3625"/>
                  </a:lnTo>
                  <a:lnTo>
                    <a:pt x="194404" y="3458"/>
                  </a:lnTo>
                  <a:lnTo>
                    <a:pt x="194292" y="3402"/>
                  </a:lnTo>
                  <a:lnTo>
                    <a:pt x="194125" y="3346"/>
                  </a:lnTo>
                  <a:close/>
                  <a:moveTo>
                    <a:pt x="202546" y="3346"/>
                  </a:moveTo>
                  <a:lnTo>
                    <a:pt x="202378" y="3402"/>
                  </a:lnTo>
                  <a:lnTo>
                    <a:pt x="202211" y="3458"/>
                  </a:lnTo>
                  <a:lnTo>
                    <a:pt x="201932" y="3625"/>
                  </a:lnTo>
                  <a:lnTo>
                    <a:pt x="201765" y="3848"/>
                  </a:lnTo>
                  <a:lnTo>
                    <a:pt x="201709" y="4015"/>
                  </a:lnTo>
                  <a:lnTo>
                    <a:pt x="201709" y="4183"/>
                  </a:lnTo>
                  <a:lnTo>
                    <a:pt x="201709" y="4350"/>
                  </a:lnTo>
                  <a:lnTo>
                    <a:pt x="201765" y="4517"/>
                  </a:lnTo>
                  <a:lnTo>
                    <a:pt x="201932" y="4796"/>
                  </a:lnTo>
                  <a:lnTo>
                    <a:pt x="202211" y="4963"/>
                  </a:lnTo>
                  <a:lnTo>
                    <a:pt x="202378" y="5019"/>
                  </a:lnTo>
                  <a:lnTo>
                    <a:pt x="202713" y="5019"/>
                  </a:lnTo>
                  <a:lnTo>
                    <a:pt x="202880" y="4963"/>
                  </a:lnTo>
                  <a:lnTo>
                    <a:pt x="203103" y="4796"/>
                  </a:lnTo>
                  <a:lnTo>
                    <a:pt x="203326" y="4517"/>
                  </a:lnTo>
                  <a:lnTo>
                    <a:pt x="203382" y="4350"/>
                  </a:lnTo>
                  <a:lnTo>
                    <a:pt x="203382" y="4183"/>
                  </a:lnTo>
                  <a:lnTo>
                    <a:pt x="203382" y="4015"/>
                  </a:lnTo>
                  <a:lnTo>
                    <a:pt x="203326" y="3848"/>
                  </a:lnTo>
                  <a:lnTo>
                    <a:pt x="203103" y="3625"/>
                  </a:lnTo>
                  <a:lnTo>
                    <a:pt x="202880" y="3458"/>
                  </a:lnTo>
                  <a:lnTo>
                    <a:pt x="202713" y="3402"/>
                  </a:lnTo>
                  <a:lnTo>
                    <a:pt x="202546" y="3346"/>
                  </a:lnTo>
                  <a:close/>
                  <a:moveTo>
                    <a:pt x="207565" y="3346"/>
                  </a:moveTo>
                  <a:lnTo>
                    <a:pt x="207397" y="3402"/>
                  </a:lnTo>
                  <a:lnTo>
                    <a:pt x="207286" y="3458"/>
                  </a:lnTo>
                  <a:lnTo>
                    <a:pt x="207007" y="3625"/>
                  </a:lnTo>
                  <a:lnTo>
                    <a:pt x="206840" y="3848"/>
                  </a:lnTo>
                  <a:lnTo>
                    <a:pt x="206784" y="4015"/>
                  </a:lnTo>
                  <a:lnTo>
                    <a:pt x="206784" y="4183"/>
                  </a:lnTo>
                  <a:lnTo>
                    <a:pt x="206784" y="4350"/>
                  </a:lnTo>
                  <a:lnTo>
                    <a:pt x="206840" y="4517"/>
                  </a:lnTo>
                  <a:lnTo>
                    <a:pt x="207007" y="4796"/>
                  </a:lnTo>
                  <a:lnTo>
                    <a:pt x="207286" y="4963"/>
                  </a:lnTo>
                  <a:lnTo>
                    <a:pt x="207397" y="5019"/>
                  </a:lnTo>
                  <a:lnTo>
                    <a:pt x="207732" y="5019"/>
                  </a:lnTo>
                  <a:lnTo>
                    <a:pt x="207899" y="4963"/>
                  </a:lnTo>
                  <a:lnTo>
                    <a:pt x="208178" y="4796"/>
                  </a:lnTo>
                  <a:lnTo>
                    <a:pt x="208345" y="4517"/>
                  </a:lnTo>
                  <a:lnTo>
                    <a:pt x="208401" y="4350"/>
                  </a:lnTo>
                  <a:lnTo>
                    <a:pt x="208401" y="4183"/>
                  </a:lnTo>
                  <a:lnTo>
                    <a:pt x="208401" y="4015"/>
                  </a:lnTo>
                  <a:lnTo>
                    <a:pt x="208345" y="3848"/>
                  </a:lnTo>
                  <a:lnTo>
                    <a:pt x="208178" y="3625"/>
                  </a:lnTo>
                  <a:lnTo>
                    <a:pt x="207899" y="3458"/>
                  </a:lnTo>
                  <a:lnTo>
                    <a:pt x="207732" y="3402"/>
                  </a:lnTo>
                  <a:lnTo>
                    <a:pt x="207565" y="3346"/>
                  </a:lnTo>
                  <a:close/>
                  <a:moveTo>
                    <a:pt x="210911" y="3346"/>
                  </a:moveTo>
                  <a:lnTo>
                    <a:pt x="210743" y="3402"/>
                  </a:lnTo>
                  <a:lnTo>
                    <a:pt x="210576" y="3458"/>
                  </a:lnTo>
                  <a:lnTo>
                    <a:pt x="210297" y="3625"/>
                  </a:lnTo>
                  <a:lnTo>
                    <a:pt x="210130" y="3848"/>
                  </a:lnTo>
                  <a:lnTo>
                    <a:pt x="210074" y="4015"/>
                  </a:lnTo>
                  <a:lnTo>
                    <a:pt x="210074" y="4183"/>
                  </a:lnTo>
                  <a:lnTo>
                    <a:pt x="210074" y="4350"/>
                  </a:lnTo>
                  <a:lnTo>
                    <a:pt x="210130" y="4517"/>
                  </a:lnTo>
                  <a:lnTo>
                    <a:pt x="210297" y="4796"/>
                  </a:lnTo>
                  <a:lnTo>
                    <a:pt x="210576" y="4963"/>
                  </a:lnTo>
                  <a:lnTo>
                    <a:pt x="210743" y="5019"/>
                  </a:lnTo>
                  <a:lnTo>
                    <a:pt x="211078" y="5019"/>
                  </a:lnTo>
                  <a:lnTo>
                    <a:pt x="211245" y="4963"/>
                  </a:lnTo>
                  <a:lnTo>
                    <a:pt x="211468" y="4796"/>
                  </a:lnTo>
                  <a:lnTo>
                    <a:pt x="211691" y="4517"/>
                  </a:lnTo>
                  <a:lnTo>
                    <a:pt x="211691" y="4350"/>
                  </a:lnTo>
                  <a:lnTo>
                    <a:pt x="211747" y="4183"/>
                  </a:lnTo>
                  <a:lnTo>
                    <a:pt x="211691" y="4015"/>
                  </a:lnTo>
                  <a:lnTo>
                    <a:pt x="211691" y="3848"/>
                  </a:lnTo>
                  <a:lnTo>
                    <a:pt x="211468" y="3625"/>
                  </a:lnTo>
                  <a:lnTo>
                    <a:pt x="211245" y="3458"/>
                  </a:lnTo>
                  <a:lnTo>
                    <a:pt x="211078" y="3402"/>
                  </a:lnTo>
                  <a:lnTo>
                    <a:pt x="210911" y="3346"/>
                  </a:lnTo>
                  <a:close/>
                  <a:moveTo>
                    <a:pt x="215986" y="3346"/>
                  </a:moveTo>
                  <a:lnTo>
                    <a:pt x="215818" y="3402"/>
                  </a:lnTo>
                  <a:lnTo>
                    <a:pt x="215651" y="3458"/>
                  </a:lnTo>
                  <a:lnTo>
                    <a:pt x="215372" y="3625"/>
                  </a:lnTo>
                  <a:lnTo>
                    <a:pt x="215205" y="3848"/>
                  </a:lnTo>
                  <a:lnTo>
                    <a:pt x="215149" y="4015"/>
                  </a:lnTo>
                  <a:lnTo>
                    <a:pt x="215149" y="4183"/>
                  </a:lnTo>
                  <a:lnTo>
                    <a:pt x="215149" y="4350"/>
                  </a:lnTo>
                  <a:lnTo>
                    <a:pt x="215205" y="4517"/>
                  </a:lnTo>
                  <a:lnTo>
                    <a:pt x="215372" y="4796"/>
                  </a:lnTo>
                  <a:lnTo>
                    <a:pt x="215651" y="4963"/>
                  </a:lnTo>
                  <a:lnTo>
                    <a:pt x="215818" y="5019"/>
                  </a:lnTo>
                  <a:lnTo>
                    <a:pt x="216153" y="5019"/>
                  </a:lnTo>
                  <a:lnTo>
                    <a:pt x="216264" y="4963"/>
                  </a:lnTo>
                  <a:lnTo>
                    <a:pt x="216543" y="4796"/>
                  </a:lnTo>
                  <a:lnTo>
                    <a:pt x="216710" y="4517"/>
                  </a:lnTo>
                  <a:lnTo>
                    <a:pt x="216766" y="4350"/>
                  </a:lnTo>
                  <a:lnTo>
                    <a:pt x="216822" y="4183"/>
                  </a:lnTo>
                  <a:lnTo>
                    <a:pt x="216766" y="4015"/>
                  </a:lnTo>
                  <a:lnTo>
                    <a:pt x="216710" y="3848"/>
                  </a:lnTo>
                  <a:lnTo>
                    <a:pt x="216543" y="3625"/>
                  </a:lnTo>
                  <a:lnTo>
                    <a:pt x="216264" y="3458"/>
                  </a:lnTo>
                  <a:lnTo>
                    <a:pt x="216153" y="3402"/>
                  </a:lnTo>
                  <a:lnTo>
                    <a:pt x="215986" y="3346"/>
                  </a:lnTo>
                  <a:close/>
                  <a:moveTo>
                    <a:pt x="219276" y="3346"/>
                  </a:moveTo>
                  <a:lnTo>
                    <a:pt x="219108" y="3402"/>
                  </a:lnTo>
                  <a:lnTo>
                    <a:pt x="218941" y="3458"/>
                  </a:lnTo>
                  <a:lnTo>
                    <a:pt x="218718" y="3625"/>
                  </a:lnTo>
                  <a:lnTo>
                    <a:pt x="218551" y="3848"/>
                  </a:lnTo>
                  <a:lnTo>
                    <a:pt x="218495" y="4015"/>
                  </a:lnTo>
                  <a:lnTo>
                    <a:pt x="218439" y="4183"/>
                  </a:lnTo>
                  <a:lnTo>
                    <a:pt x="218495" y="4350"/>
                  </a:lnTo>
                  <a:lnTo>
                    <a:pt x="218551" y="4517"/>
                  </a:lnTo>
                  <a:lnTo>
                    <a:pt x="218718" y="4796"/>
                  </a:lnTo>
                  <a:lnTo>
                    <a:pt x="218941" y="4963"/>
                  </a:lnTo>
                  <a:lnTo>
                    <a:pt x="219108" y="5019"/>
                  </a:lnTo>
                  <a:lnTo>
                    <a:pt x="219443" y="5019"/>
                  </a:lnTo>
                  <a:lnTo>
                    <a:pt x="219610" y="4963"/>
                  </a:lnTo>
                  <a:lnTo>
                    <a:pt x="219889" y="4796"/>
                  </a:lnTo>
                  <a:lnTo>
                    <a:pt x="220057" y="4517"/>
                  </a:lnTo>
                  <a:lnTo>
                    <a:pt x="220112" y="4350"/>
                  </a:lnTo>
                  <a:lnTo>
                    <a:pt x="220112" y="4183"/>
                  </a:lnTo>
                  <a:lnTo>
                    <a:pt x="220112" y="4015"/>
                  </a:lnTo>
                  <a:lnTo>
                    <a:pt x="220057" y="3848"/>
                  </a:lnTo>
                  <a:lnTo>
                    <a:pt x="219889" y="3625"/>
                  </a:lnTo>
                  <a:lnTo>
                    <a:pt x="219610" y="3458"/>
                  </a:lnTo>
                  <a:lnTo>
                    <a:pt x="219443" y="3402"/>
                  </a:lnTo>
                  <a:lnTo>
                    <a:pt x="219276" y="3346"/>
                  </a:lnTo>
                  <a:close/>
                  <a:moveTo>
                    <a:pt x="222733" y="3346"/>
                  </a:moveTo>
                  <a:lnTo>
                    <a:pt x="222566" y="3402"/>
                  </a:lnTo>
                  <a:lnTo>
                    <a:pt x="222399" y="3458"/>
                  </a:lnTo>
                  <a:lnTo>
                    <a:pt x="222120" y="3625"/>
                  </a:lnTo>
                  <a:lnTo>
                    <a:pt x="221953" y="3848"/>
                  </a:lnTo>
                  <a:lnTo>
                    <a:pt x="221897" y="4015"/>
                  </a:lnTo>
                  <a:lnTo>
                    <a:pt x="221897" y="4183"/>
                  </a:lnTo>
                  <a:lnTo>
                    <a:pt x="221897" y="4350"/>
                  </a:lnTo>
                  <a:lnTo>
                    <a:pt x="221953" y="4517"/>
                  </a:lnTo>
                  <a:lnTo>
                    <a:pt x="222120" y="4796"/>
                  </a:lnTo>
                  <a:lnTo>
                    <a:pt x="222399" y="4963"/>
                  </a:lnTo>
                  <a:lnTo>
                    <a:pt x="222566" y="5019"/>
                  </a:lnTo>
                  <a:lnTo>
                    <a:pt x="222901" y="5019"/>
                  </a:lnTo>
                  <a:lnTo>
                    <a:pt x="223012" y="4963"/>
                  </a:lnTo>
                  <a:lnTo>
                    <a:pt x="223291" y="4796"/>
                  </a:lnTo>
                  <a:lnTo>
                    <a:pt x="223458" y="4517"/>
                  </a:lnTo>
                  <a:lnTo>
                    <a:pt x="223514" y="4350"/>
                  </a:lnTo>
                  <a:lnTo>
                    <a:pt x="223514" y="4183"/>
                  </a:lnTo>
                  <a:lnTo>
                    <a:pt x="223514" y="4015"/>
                  </a:lnTo>
                  <a:lnTo>
                    <a:pt x="223458" y="3848"/>
                  </a:lnTo>
                  <a:lnTo>
                    <a:pt x="223291" y="3625"/>
                  </a:lnTo>
                  <a:lnTo>
                    <a:pt x="223012" y="3458"/>
                  </a:lnTo>
                  <a:lnTo>
                    <a:pt x="222901" y="3402"/>
                  </a:lnTo>
                  <a:lnTo>
                    <a:pt x="222733" y="3346"/>
                  </a:lnTo>
                  <a:close/>
                  <a:moveTo>
                    <a:pt x="232771" y="3346"/>
                  </a:moveTo>
                  <a:lnTo>
                    <a:pt x="232604" y="3402"/>
                  </a:lnTo>
                  <a:lnTo>
                    <a:pt x="232437" y="3458"/>
                  </a:lnTo>
                  <a:lnTo>
                    <a:pt x="232158" y="3625"/>
                  </a:lnTo>
                  <a:lnTo>
                    <a:pt x="231991" y="3848"/>
                  </a:lnTo>
                  <a:lnTo>
                    <a:pt x="231935" y="4015"/>
                  </a:lnTo>
                  <a:lnTo>
                    <a:pt x="231935" y="4183"/>
                  </a:lnTo>
                  <a:lnTo>
                    <a:pt x="231935" y="4350"/>
                  </a:lnTo>
                  <a:lnTo>
                    <a:pt x="231991" y="4517"/>
                  </a:lnTo>
                  <a:lnTo>
                    <a:pt x="232158" y="4796"/>
                  </a:lnTo>
                  <a:lnTo>
                    <a:pt x="232437" y="4963"/>
                  </a:lnTo>
                  <a:lnTo>
                    <a:pt x="232604" y="5019"/>
                  </a:lnTo>
                  <a:lnTo>
                    <a:pt x="232939" y="5019"/>
                  </a:lnTo>
                  <a:lnTo>
                    <a:pt x="233050" y="4963"/>
                  </a:lnTo>
                  <a:lnTo>
                    <a:pt x="233329" y="4796"/>
                  </a:lnTo>
                  <a:lnTo>
                    <a:pt x="233496" y="4517"/>
                  </a:lnTo>
                  <a:lnTo>
                    <a:pt x="233552" y="4350"/>
                  </a:lnTo>
                  <a:lnTo>
                    <a:pt x="233552" y="4183"/>
                  </a:lnTo>
                  <a:lnTo>
                    <a:pt x="233552" y="4015"/>
                  </a:lnTo>
                  <a:lnTo>
                    <a:pt x="233496" y="3848"/>
                  </a:lnTo>
                  <a:lnTo>
                    <a:pt x="233329" y="3625"/>
                  </a:lnTo>
                  <a:lnTo>
                    <a:pt x="233050" y="3458"/>
                  </a:lnTo>
                  <a:lnTo>
                    <a:pt x="232939" y="3402"/>
                  </a:lnTo>
                  <a:lnTo>
                    <a:pt x="232771" y="3346"/>
                  </a:lnTo>
                  <a:close/>
                  <a:moveTo>
                    <a:pt x="274652" y="3402"/>
                  </a:moveTo>
                  <a:lnTo>
                    <a:pt x="274485" y="3458"/>
                  </a:lnTo>
                  <a:lnTo>
                    <a:pt x="274206" y="3625"/>
                  </a:lnTo>
                  <a:lnTo>
                    <a:pt x="274039" y="3904"/>
                  </a:lnTo>
                  <a:lnTo>
                    <a:pt x="273983" y="4015"/>
                  </a:lnTo>
                  <a:lnTo>
                    <a:pt x="273983" y="4183"/>
                  </a:lnTo>
                  <a:lnTo>
                    <a:pt x="273983" y="4350"/>
                  </a:lnTo>
                  <a:lnTo>
                    <a:pt x="274039" y="4517"/>
                  </a:lnTo>
                  <a:lnTo>
                    <a:pt x="274206" y="4796"/>
                  </a:lnTo>
                  <a:lnTo>
                    <a:pt x="274485" y="4963"/>
                  </a:lnTo>
                  <a:lnTo>
                    <a:pt x="274652" y="5019"/>
                  </a:lnTo>
                  <a:lnTo>
                    <a:pt x="274987" y="5019"/>
                  </a:lnTo>
                  <a:lnTo>
                    <a:pt x="275154" y="4963"/>
                  </a:lnTo>
                  <a:lnTo>
                    <a:pt x="275377" y="4796"/>
                  </a:lnTo>
                  <a:lnTo>
                    <a:pt x="275600" y="4517"/>
                  </a:lnTo>
                  <a:lnTo>
                    <a:pt x="275600" y="4350"/>
                  </a:lnTo>
                  <a:lnTo>
                    <a:pt x="275656" y="4183"/>
                  </a:lnTo>
                  <a:lnTo>
                    <a:pt x="275600" y="4015"/>
                  </a:lnTo>
                  <a:lnTo>
                    <a:pt x="275600" y="3904"/>
                  </a:lnTo>
                  <a:lnTo>
                    <a:pt x="275377" y="3625"/>
                  </a:lnTo>
                  <a:lnTo>
                    <a:pt x="275154" y="3458"/>
                  </a:lnTo>
                  <a:lnTo>
                    <a:pt x="274987" y="3402"/>
                  </a:lnTo>
                  <a:close/>
                  <a:moveTo>
                    <a:pt x="277998" y="3402"/>
                  </a:moveTo>
                  <a:lnTo>
                    <a:pt x="277831" y="3458"/>
                  </a:lnTo>
                  <a:lnTo>
                    <a:pt x="277608" y="3625"/>
                  </a:lnTo>
                  <a:lnTo>
                    <a:pt x="277441" y="3904"/>
                  </a:lnTo>
                  <a:lnTo>
                    <a:pt x="277385" y="4015"/>
                  </a:lnTo>
                  <a:lnTo>
                    <a:pt x="277329" y="4183"/>
                  </a:lnTo>
                  <a:lnTo>
                    <a:pt x="277385" y="4350"/>
                  </a:lnTo>
                  <a:lnTo>
                    <a:pt x="277441" y="4517"/>
                  </a:lnTo>
                  <a:lnTo>
                    <a:pt x="277608" y="4796"/>
                  </a:lnTo>
                  <a:lnTo>
                    <a:pt x="277831" y="4963"/>
                  </a:lnTo>
                  <a:lnTo>
                    <a:pt x="277998" y="5019"/>
                  </a:lnTo>
                  <a:lnTo>
                    <a:pt x="278333" y="5019"/>
                  </a:lnTo>
                  <a:lnTo>
                    <a:pt x="278500" y="4963"/>
                  </a:lnTo>
                  <a:lnTo>
                    <a:pt x="278779" y="4796"/>
                  </a:lnTo>
                  <a:lnTo>
                    <a:pt x="278946" y="4517"/>
                  </a:lnTo>
                  <a:lnTo>
                    <a:pt x="279002" y="4350"/>
                  </a:lnTo>
                  <a:lnTo>
                    <a:pt x="279002" y="4183"/>
                  </a:lnTo>
                  <a:lnTo>
                    <a:pt x="279002" y="4015"/>
                  </a:lnTo>
                  <a:lnTo>
                    <a:pt x="278946" y="3904"/>
                  </a:lnTo>
                  <a:lnTo>
                    <a:pt x="278779" y="3625"/>
                  </a:lnTo>
                  <a:lnTo>
                    <a:pt x="278500" y="3458"/>
                  </a:lnTo>
                  <a:lnTo>
                    <a:pt x="278333" y="3402"/>
                  </a:lnTo>
                  <a:close/>
                  <a:moveTo>
                    <a:pt x="281400" y="3402"/>
                  </a:moveTo>
                  <a:lnTo>
                    <a:pt x="281233" y="3458"/>
                  </a:lnTo>
                  <a:lnTo>
                    <a:pt x="280954" y="3625"/>
                  </a:lnTo>
                  <a:lnTo>
                    <a:pt x="280787" y="3904"/>
                  </a:lnTo>
                  <a:lnTo>
                    <a:pt x="280731" y="4015"/>
                  </a:lnTo>
                  <a:lnTo>
                    <a:pt x="280731" y="4183"/>
                  </a:lnTo>
                  <a:lnTo>
                    <a:pt x="280731" y="4350"/>
                  </a:lnTo>
                  <a:lnTo>
                    <a:pt x="280787" y="4517"/>
                  </a:lnTo>
                  <a:lnTo>
                    <a:pt x="280954" y="4796"/>
                  </a:lnTo>
                  <a:lnTo>
                    <a:pt x="281233" y="4963"/>
                  </a:lnTo>
                  <a:lnTo>
                    <a:pt x="281400" y="5019"/>
                  </a:lnTo>
                  <a:lnTo>
                    <a:pt x="281735" y="5019"/>
                  </a:lnTo>
                  <a:lnTo>
                    <a:pt x="281846" y="4963"/>
                  </a:lnTo>
                  <a:lnTo>
                    <a:pt x="282125" y="4796"/>
                  </a:lnTo>
                  <a:lnTo>
                    <a:pt x="282292" y="4517"/>
                  </a:lnTo>
                  <a:lnTo>
                    <a:pt x="282348" y="4350"/>
                  </a:lnTo>
                  <a:lnTo>
                    <a:pt x="282348" y="4183"/>
                  </a:lnTo>
                  <a:lnTo>
                    <a:pt x="282348" y="4015"/>
                  </a:lnTo>
                  <a:lnTo>
                    <a:pt x="282292" y="3904"/>
                  </a:lnTo>
                  <a:lnTo>
                    <a:pt x="282125" y="3625"/>
                  </a:lnTo>
                  <a:lnTo>
                    <a:pt x="281846" y="3458"/>
                  </a:lnTo>
                  <a:lnTo>
                    <a:pt x="281735" y="3402"/>
                  </a:lnTo>
                  <a:close/>
                  <a:moveTo>
                    <a:pt x="284690" y="3402"/>
                  </a:moveTo>
                  <a:lnTo>
                    <a:pt x="284523" y="3458"/>
                  </a:lnTo>
                  <a:lnTo>
                    <a:pt x="284300" y="3625"/>
                  </a:lnTo>
                  <a:lnTo>
                    <a:pt x="284077" y="3904"/>
                  </a:lnTo>
                  <a:lnTo>
                    <a:pt x="284077" y="4015"/>
                  </a:lnTo>
                  <a:lnTo>
                    <a:pt x="284021" y="4183"/>
                  </a:lnTo>
                  <a:lnTo>
                    <a:pt x="284077" y="4350"/>
                  </a:lnTo>
                  <a:lnTo>
                    <a:pt x="284077" y="4517"/>
                  </a:lnTo>
                  <a:lnTo>
                    <a:pt x="284300" y="4796"/>
                  </a:lnTo>
                  <a:lnTo>
                    <a:pt x="284523" y="4963"/>
                  </a:lnTo>
                  <a:lnTo>
                    <a:pt x="284690" y="5019"/>
                  </a:lnTo>
                  <a:lnTo>
                    <a:pt x="285025" y="5019"/>
                  </a:lnTo>
                  <a:lnTo>
                    <a:pt x="285192" y="4963"/>
                  </a:lnTo>
                  <a:lnTo>
                    <a:pt x="285471" y="4796"/>
                  </a:lnTo>
                  <a:lnTo>
                    <a:pt x="285638" y="4517"/>
                  </a:lnTo>
                  <a:lnTo>
                    <a:pt x="285694" y="4350"/>
                  </a:lnTo>
                  <a:lnTo>
                    <a:pt x="285694" y="4183"/>
                  </a:lnTo>
                  <a:lnTo>
                    <a:pt x="285694" y="4015"/>
                  </a:lnTo>
                  <a:lnTo>
                    <a:pt x="285638" y="3904"/>
                  </a:lnTo>
                  <a:lnTo>
                    <a:pt x="285471" y="3625"/>
                  </a:lnTo>
                  <a:lnTo>
                    <a:pt x="285192" y="3458"/>
                  </a:lnTo>
                  <a:lnTo>
                    <a:pt x="285025" y="3402"/>
                  </a:lnTo>
                  <a:close/>
                  <a:moveTo>
                    <a:pt x="3179" y="11711"/>
                  </a:moveTo>
                  <a:lnTo>
                    <a:pt x="3067" y="11767"/>
                  </a:lnTo>
                  <a:lnTo>
                    <a:pt x="2788" y="11934"/>
                  </a:lnTo>
                  <a:lnTo>
                    <a:pt x="2621" y="12213"/>
                  </a:lnTo>
                  <a:lnTo>
                    <a:pt x="2565" y="12324"/>
                  </a:lnTo>
                  <a:lnTo>
                    <a:pt x="2510" y="12492"/>
                  </a:lnTo>
                  <a:lnTo>
                    <a:pt x="2565" y="12659"/>
                  </a:lnTo>
                  <a:lnTo>
                    <a:pt x="2621" y="12826"/>
                  </a:lnTo>
                  <a:lnTo>
                    <a:pt x="2788" y="13105"/>
                  </a:lnTo>
                  <a:lnTo>
                    <a:pt x="3067" y="13272"/>
                  </a:lnTo>
                  <a:lnTo>
                    <a:pt x="3179" y="13328"/>
                  </a:lnTo>
                  <a:lnTo>
                    <a:pt x="3513" y="13328"/>
                  </a:lnTo>
                  <a:lnTo>
                    <a:pt x="3681" y="13272"/>
                  </a:lnTo>
                  <a:lnTo>
                    <a:pt x="3959" y="13105"/>
                  </a:lnTo>
                  <a:lnTo>
                    <a:pt x="4127" y="12826"/>
                  </a:lnTo>
                  <a:lnTo>
                    <a:pt x="4183" y="12659"/>
                  </a:lnTo>
                  <a:lnTo>
                    <a:pt x="4183" y="12492"/>
                  </a:lnTo>
                  <a:lnTo>
                    <a:pt x="4183" y="12324"/>
                  </a:lnTo>
                  <a:lnTo>
                    <a:pt x="4127" y="12213"/>
                  </a:lnTo>
                  <a:lnTo>
                    <a:pt x="3959" y="11934"/>
                  </a:lnTo>
                  <a:lnTo>
                    <a:pt x="3681" y="11767"/>
                  </a:lnTo>
                  <a:lnTo>
                    <a:pt x="3513" y="11711"/>
                  </a:lnTo>
                  <a:close/>
                  <a:moveTo>
                    <a:pt x="13273" y="11711"/>
                  </a:moveTo>
                  <a:lnTo>
                    <a:pt x="13161" y="11767"/>
                  </a:lnTo>
                  <a:lnTo>
                    <a:pt x="12882" y="11934"/>
                  </a:lnTo>
                  <a:lnTo>
                    <a:pt x="12715" y="12213"/>
                  </a:lnTo>
                  <a:lnTo>
                    <a:pt x="12659" y="12324"/>
                  </a:lnTo>
                  <a:lnTo>
                    <a:pt x="12603" y="12492"/>
                  </a:lnTo>
                  <a:lnTo>
                    <a:pt x="12659" y="12659"/>
                  </a:lnTo>
                  <a:lnTo>
                    <a:pt x="12715" y="12826"/>
                  </a:lnTo>
                  <a:lnTo>
                    <a:pt x="12882" y="13105"/>
                  </a:lnTo>
                  <a:lnTo>
                    <a:pt x="13161" y="13272"/>
                  </a:lnTo>
                  <a:lnTo>
                    <a:pt x="13273" y="13328"/>
                  </a:lnTo>
                  <a:lnTo>
                    <a:pt x="13607" y="13328"/>
                  </a:lnTo>
                  <a:lnTo>
                    <a:pt x="13774" y="13272"/>
                  </a:lnTo>
                  <a:lnTo>
                    <a:pt x="14053" y="13105"/>
                  </a:lnTo>
                  <a:lnTo>
                    <a:pt x="14221" y="12826"/>
                  </a:lnTo>
                  <a:lnTo>
                    <a:pt x="14276" y="12659"/>
                  </a:lnTo>
                  <a:lnTo>
                    <a:pt x="14276" y="12492"/>
                  </a:lnTo>
                  <a:lnTo>
                    <a:pt x="14276" y="12324"/>
                  </a:lnTo>
                  <a:lnTo>
                    <a:pt x="14221" y="12213"/>
                  </a:lnTo>
                  <a:lnTo>
                    <a:pt x="14053" y="11934"/>
                  </a:lnTo>
                  <a:lnTo>
                    <a:pt x="13774" y="11767"/>
                  </a:lnTo>
                  <a:lnTo>
                    <a:pt x="13607" y="11711"/>
                  </a:lnTo>
                  <a:close/>
                  <a:moveTo>
                    <a:pt x="16674" y="11711"/>
                  </a:moveTo>
                  <a:lnTo>
                    <a:pt x="16507" y="11767"/>
                  </a:lnTo>
                  <a:lnTo>
                    <a:pt x="16228" y="11934"/>
                  </a:lnTo>
                  <a:lnTo>
                    <a:pt x="16061" y="12213"/>
                  </a:lnTo>
                  <a:lnTo>
                    <a:pt x="16005" y="12324"/>
                  </a:lnTo>
                  <a:lnTo>
                    <a:pt x="16005" y="12492"/>
                  </a:lnTo>
                  <a:lnTo>
                    <a:pt x="16005" y="12659"/>
                  </a:lnTo>
                  <a:lnTo>
                    <a:pt x="16061" y="12826"/>
                  </a:lnTo>
                  <a:lnTo>
                    <a:pt x="16228" y="13105"/>
                  </a:lnTo>
                  <a:lnTo>
                    <a:pt x="16507" y="13272"/>
                  </a:lnTo>
                  <a:lnTo>
                    <a:pt x="16674" y="13328"/>
                  </a:lnTo>
                  <a:lnTo>
                    <a:pt x="17009" y="13328"/>
                  </a:lnTo>
                  <a:lnTo>
                    <a:pt x="17120" y="13272"/>
                  </a:lnTo>
                  <a:lnTo>
                    <a:pt x="17399" y="13105"/>
                  </a:lnTo>
                  <a:lnTo>
                    <a:pt x="17567" y="12826"/>
                  </a:lnTo>
                  <a:lnTo>
                    <a:pt x="17622" y="12659"/>
                  </a:lnTo>
                  <a:lnTo>
                    <a:pt x="17678" y="12492"/>
                  </a:lnTo>
                  <a:lnTo>
                    <a:pt x="17622" y="12324"/>
                  </a:lnTo>
                  <a:lnTo>
                    <a:pt x="17567" y="12213"/>
                  </a:lnTo>
                  <a:lnTo>
                    <a:pt x="17399" y="11934"/>
                  </a:lnTo>
                  <a:lnTo>
                    <a:pt x="17120" y="11767"/>
                  </a:lnTo>
                  <a:lnTo>
                    <a:pt x="17009" y="11711"/>
                  </a:lnTo>
                  <a:close/>
                  <a:moveTo>
                    <a:pt x="20020" y="11711"/>
                  </a:moveTo>
                  <a:lnTo>
                    <a:pt x="19853" y="11767"/>
                  </a:lnTo>
                  <a:lnTo>
                    <a:pt x="19630" y="11934"/>
                  </a:lnTo>
                  <a:lnTo>
                    <a:pt x="19407" y="12213"/>
                  </a:lnTo>
                  <a:lnTo>
                    <a:pt x="19351" y="12324"/>
                  </a:lnTo>
                  <a:lnTo>
                    <a:pt x="19351" y="12492"/>
                  </a:lnTo>
                  <a:lnTo>
                    <a:pt x="19351" y="12659"/>
                  </a:lnTo>
                  <a:lnTo>
                    <a:pt x="19407" y="12826"/>
                  </a:lnTo>
                  <a:lnTo>
                    <a:pt x="19630" y="13105"/>
                  </a:lnTo>
                  <a:lnTo>
                    <a:pt x="19853" y="13272"/>
                  </a:lnTo>
                  <a:lnTo>
                    <a:pt x="20020" y="13328"/>
                  </a:lnTo>
                  <a:lnTo>
                    <a:pt x="20355" y="13328"/>
                  </a:lnTo>
                  <a:lnTo>
                    <a:pt x="20522" y="13272"/>
                  </a:lnTo>
                  <a:lnTo>
                    <a:pt x="20801" y="13105"/>
                  </a:lnTo>
                  <a:lnTo>
                    <a:pt x="20968" y="12826"/>
                  </a:lnTo>
                  <a:lnTo>
                    <a:pt x="21024" y="12659"/>
                  </a:lnTo>
                  <a:lnTo>
                    <a:pt x="21024" y="12492"/>
                  </a:lnTo>
                  <a:lnTo>
                    <a:pt x="21024" y="12324"/>
                  </a:lnTo>
                  <a:lnTo>
                    <a:pt x="20968" y="12213"/>
                  </a:lnTo>
                  <a:lnTo>
                    <a:pt x="20801" y="11934"/>
                  </a:lnTo>
                  <a:lnTo>
                    <a:pt x="20522" y="11767"/>
                  </a:lnTo>
                  <a:lnTo>
                    <a:pt x="20355" y="11711"/>
                  </a:lnTo>
                  <a:close/>
                  <a:moveTo>
                    <a:pt x="25095" y="11711"/>
                  </a:moveTo>
                  <a:lnTo>
                    <a:pt x="24928" y="11767"/>
                  </a:lnTo>
                  <a:lnTo>
                    <a:pt x="24705" y="11934"/>
                  </a:lnTo>
                  <a:lnTo>
                    <a:pt x="24482" y="12213"/>
                  </a:lnTo>
                  <a:lnTo>
                    <a:pt x="24426" y="12324"/>
                  </a:lnTo>
                  <a:lnTo>
                    <a:pt x="24426" y="12492"/>
                  </a:lnTo>
                  <a:lnTo>
                    <a:pt x="24426" y="12659"/>
                  </a:lnTo>
                  <a:lnTo>
                    <a:pt x="24482" y="12826"/>
                  </a:lnTo>
                  <a:lnTo>
                    <a:pt x="24705" y="13105"/>
                  </a:lnTo>
                  <a:lnTo>
                    <a:pt x="24928" y="13272"/>
                  </a:lnTo>
                  <a:lnTo>
                    <a:pt x="25095" y="13328"/>
                  </a:lnTo>
                  <a:lnTo>
                    <a:pt x="25430" y="13328"/>
                  </a:lnTo>
                  <a:lnTo>
                    <a:pt x="25597" y="13272"/>
                  </a:lnTo>
                  <a:lnTo>
                    <a:pt x="25876" y="13105"/>
                  </a:lnTo>
                  <a:lnTo>
                    <a:pt x="26043" y="12826"/>
                  </a:lnTo>
                  <a:lnTo>
                    <a:pt x="26099" y="12659"/>
                  </a:lnTo>
                  <a:lnTo>
                    <a:pt x="26099" y="12492"/>
                  </a:lnTo>
                  <a:lnTo>
                    <a:pt x="26099" y="12324"/>
                  </a:lnTo>
                  <a:lnTo>
                    <a:pt x="26043" y="12213"/>
                  </a:lnTo>
                  <a:lnTo>
                    <a:pt x="25876" y="11934"/>
                  </a:lnTo>
                  <a:lnTo>
                    <a:pt x="25597" y="11767"/>
                  </a:lnTo>
                  <a:lnTo>
                    <a:pt x="25430" y="11711"/>
                  </a:lnTo>
                  <a:close/>
                  <a:moveTo>
                    <a:pt x="28441" y="11711"/>
                  </a:moveTo>
                  <a:lnTo>
                    <a:pt x="28274" y="11767"/>
                  </a:lnTo>
                  <a:lnTo>
                    <a:pt x="27995" y="11934"/>
                  </a:lnTo>
                  <a:lnTo>
                    <a:pt x="27828" y="12213"/>
                  </a:lnTo>
                  <a:lnTo>
                    <a:pt x="27772" y="12324"/>
                  </a:lnTo>
                  <a:lnTo>
                    <a:pt x="27772" y="12492"/>
                  </a:lnTo>
                  <a:lnTo>
                    <a:pt x="27772" y="12659"/>
                  </a:lnTo>
                  <a:lnTo>
                    <a:pt x="27828" y="12826"/>
                  </a:lnTo>
                  <a:lnTo>
                    <a:pt x="27995" y="13105"/>
                  </a:lnTo>
                  <a:lnTo>
                    <a:pt x="28274" y="13272"/>
                  </a:lnTo>
                  <a:lnTo>
                    <a:pt x="28441" y="13328"/>
                  </a:lnTo>
                  <a:lnTo>
                    <a:pt x="28776" y="13328"/>
                  </a:lnTo>
                  <a:lnTo>
                    <a:pt x="28943" y="13272"/>
                  </a:lnTo>
                  <a:lnTo>
                    <a:pt x="29166" y="13105"/>
                  </a:lnTo>
                  <a:lnTo>
                    <a:pt x="29333" y="12826"/>
                  </a:lnTo>
                  <a:lnTo>
                    <a:pt x="29389" y="12659"/>
                  </a:lnTo>
                  <a:lnTo>
                    <a:pt x="29445" y="12492"/>
                  </a:lnTo>
                  <a:lnTo>
                    <a:pt x="29389" y="12324"/>
                  </a:lnTo>
                  <a:lnTo>
                    <a:pt x="29333" y="12213"/>
                  </a:lnTo>
                  <a:lnTo>
                    <a:pt x="29166" y="11934"/>
                  </a:lnTo>
                  <a:lnTo>
                    <a:pt x="28943" y="11767"/>
                  </a:lnTo>
                  <a:lnTo>
                    <a:pt x="28776" y="11711"/>
                  </a:lnTo>
                  <a:close/>
                  <a:moveTo>
                    <a:pt x="40152" y="11711"/>
                  </a:moveTo>
                  <a:lnTo>
                    <a:pt x="40041" y="11767"/>
                  </a:lnTo>
                  <a:lnTo>
                    <a:pt x="39762" y="11934"/>
                  </a:lnTo>
                  <a:lnTo>
                    <a:pt x="39595" y="12213"/>
                  </a:lnTo>
                  <a:lnTo>
                    <a:pt x="39539" y="12324"/>
                  </a:lnTo>
                  <a:lnTo>
                    <a:pt x="39539" y="12492"/>
                  </a:lnTo>
                  <a:lnTo>
                    <a:pt x="39539" y="12659"/>
                  </a:lnTo>
                  <a:lnTo>
                    <a:pt x="39595" y="12826"/>
                  </a:lnTo>
                  <a:lnTo>
                    <a:pt x="39762" y="13105"/>
                  </a:lnTo>
                  <a:lnTo>
                    <a:pt x="40041" y="13272"/>
                  </a:lnTo>
                  <a:lnTo>
                    <a:pt x="40152" y="13328"/>
                  </a:lnTo>
                  <a:lnTo>
                    <a:pt x="40487" y="13328"/>
                  </a:lnTo>
                  <a:lnTo>
                    <a:pt x="40654" y="13272"/>
                  </a:lnTo>
                  <a:lnTo>
                    <a:pt x="40933" y="13105"/>
                  </a:lnTo>
                  <a:lnTo>
                    <a:pt x="41100" y="12826"/>
                  </a:lnTo>
                  <a:lnTo>
                    <a:pt x="41156" y="12659"/>
                  </a:lnTo>
                  <a:lnTo>
                    <a:pt x="41156" y="12492"/>
                  </a:lnTo>
                  <a:lnTo>
                    <a:pt x="41156" y="12324"/>
                  </a:lnTo>
                  <a:lnTo>
                    <a:pt x="41100" y="12213"/>
                  </a:lnTo>
                  <a:lnTo>
                    <a:pt x="40933" y="11934"/>
                  </a:lnTo>
                  <a:lnTo>
                    <a:pt x="40654" y="11767"/>
                  </a:lnTo>
                  <a:lnTo>
                    <a:pt x="40487" y="11711"/>
                  </a:lnTo>
                  <a:close/>
                  <a:moveTo>
                    <a:pt x="48517" y="11711"/>
                  </a:moveTo>
                  <a:lnTo>
                    <a:pt x="48350" y="11767"/>
                  </a:lnTo>
                  <a:lnTo>
                    <a:pt x="48127" y="11934"/>
                  </a:lnTo>
                  <a:lnTo>
                    <a:pt x="47904" y="12213"/>
                  </a:lnTo>
                  <a:lnTo>
                    <a:pt x="47904" y="12324"/>
                  </a:lnTo>
                  <a:lnTo>
                    <a:pt x="47848" y="12492"/>
                  </a:lnTo>
                  <a:lnTo>
                    <a:pt x="47904" y="12659"/>
                  </a:lnTo>
                  <a:lnTo>
                    <a:pt x="47904" y="12826"/>
                  </a:lnTo>
                  <a:lnTo>
                    <a:pt x="48127" y="13105"/>
                  </a:lnTo>
                  <a:lnTo>
                    <a:pt x="48350" y="13272"/>
                  </a:lnTo>
                  <a:lnTo>
                    <a:pt x="48517" y="13328"/>
                  </a:lnTo>
                  <a:lnTo>
                    <a:pt x="48852" y="13328"/>
                  </a:lnTo>
                  <a:lnTo>
                    <a:pt x="49019" y="13272"/>
                  </a:lnTo>
                  <a:lnTo>
                    <a:pt x="49298" y="13105"/>
                  </a:lnTo>
                  <a:lnTo>
                    <a:pt x="49465" y="12826"/>
                  </a:lnTo>
                  <a:lnTo>
                    <a:pt x="49521" y="12659"/>
                  </a:lnTo>
                  <a:lnTo>
                    <a:pt x="49521" y="12492"/>
                  </a:lnTo>
                  <a:lnTo>
                    <a:pt x="49521" y="12324"/>
                  </a:lnTo>
                  <a:lnTo>
                    <a:pt x="49465" y="12213"/>
                  </a:lnTo>
                  <a:lnTo>
                    <a:pt x="49298" y="11934"/>
                  </a:lnTo>
                  <a:lnTo>
                    <a:pt x="49019" y="11767"/>
                  </a:lnTo>
                  <a:lnTo>
                    <a:pt x="48852" y="11711"/>
                  </a:lnTo>
                  <a:close/>
                  <a:moveTo>
                    <a:pt x="51808" y="11711"/>
                  </a:moveTo>
                  <a:lnTo>
                    <a:pt x="51696" y="11767"/>
                  </a:lnTo>
                  <a:lnTo>
                    <a:pt x="51417" y="11934"/>
                  </a:lnTo>
                  <a:lnTo>
                    <a:pt x="51250" y="12213"/>
                  </a:lnTo>
                  <a:lnTo>
                    <a:pt x="51194" y="12324"/>
                  </a:lnTo>
                  <a:lnTo>
                    <a:pt x="51194" y="12492"/>
                  </a:lnTo>
                  <a:lnTo>
                    <a:pt x="51194" y="12659"/>
                  </a:lnTo>
                  <a:lnTo>
                    <a:pt x="51250" y="12826"/>
                  </a:lnTo>
                  <a:lnTo>
                    <a:pt x="51417" y="13105"/>
                  </a:lnTo>
                  <a:lnTo>
                    <a:pt x="51696" y="13272"/>
                  </a:lnTo>
                  <a:lnTo>
                    <a:pt x="51808" y="13328"/>
                  </a:lnTo>
                  <a:lnTo>
                    <a:pt x="52142" y="13328"/>
                  </a:lnTo>
                  <a:lnTo>
                    <a:pt x="52309" y="13272"/>
                  </a:lnTo>
                  <a:lnTo>
                    <a:pt x="52588" y="13105"/>
                  </a:lnTo>
                  <a:lnTo>
                    <a:pt x="52756" y="12826"/>
                  </a:lnTo>
                  <a:lnTo>
                    <a:pt x="52811" y="12659"/>
                  </a:lnTo>
                  <a:lnTo>
                    <a:pt x="52811" y="12492"/>
                  </a:lnTo>
                  <a:lnTo>
                    <a:pt x="52811" y="12324"/>
                  </a:lnTo>
                  <a:lnTo>
                    <a:pt x="52756" y="12213"/>
                  </a:lnTo>
                  <a:lnTo>
                    <a:pt x="52588" y="11934"/>
                  </a:lnTo>
                  <a:lnTo>
                    <a:pt x="52309" y="11767"/>
                  </a:lnTo>
                  <a:lnTo>
                    <a:pt x="52142" y="11711"/>
                  </a:lnTo>
                  <a:close/>
                  <a:moveTo>
                    <a:pt x="56938" y="11711"/>
                  </a:moveTo>
                  <a:lnTo>
                    <a:pt x="56771" y="11767"/>
                  </a:lnTo>
                  <a:lnTo>
                    <a:pt x="56492" y="11934"/>
                  </a:lnTo>
                  <a:lnTo>
                    <a:pt x="56325" y="12213"/>
                  </a:lnTo>
                  <a:lnTo>
                    <a:pt x="56269" y="12324"/>
                  </a:lnTo>
                  <a:lnTo>
                    <a:pt x="56269" y="12492"/>
                  </a:lnTo>
                  <a:lnTo>
                    <a:pt x="56269" y="12659"/>
                  </a:lnTo>
                  <a:lnTo>
                    <a:pt x="56325" y="12826"/>
                  </a:lnTo>
                  <a:lnTo>
                    <a:pt x="56492" y="13105"/>
                  </a:lnTo>
                  <a:lnTo>
                    <a:pt x="56771" y="13272"/>
                  </a:lnTo>
                  <a:lnTo>
                    <a:pt x="56938" y="13328"/>
                  </a:lnTo>
                  <a:lnTo>
                    <a:pt x="57273" y="13328"/>
                  </a:lnTo>
                  <a:lnTo>
                    <a:pt x="57440" y="13272"/>
                  </a:lnTo>
                  <a:lnTo>
                    <a:pt x="57663" y="13105"/>
                  </a:lnTo>
                  <a:lnTo>
                    <a:pt x="57830" y="12826"/>
                  </a:lnTo>
                  <a:lnTo>
                    <a:pt x="57886" y="12659"/>
                  </a:lnTo>
                  <a:lnTo>
                    <a:pt x="57942" y="12492"/>
                  </a:lnTo>
                  <a:lnTo>
                    <a:pt x="57886" y="12324"/>
                  </a:lnTo>
                  <a:lnTo>
                    <a:pt x="57830" y="12213"/>
                  </a:lnTo>
                  <a:lnTo>
                    <a:pt x="57663" y="11934"/>
                  </a:lnTo>
                  <a:lnTo>
                    <a:pt x="57440" y="11767"/>
                  </a:lnTo>
                  <a:lnTo>
                    <a:pt x="57273" y="11711"/>
                  </a:lnTo>
                  <a:close/>
                  <a:moveTo>
                    <a:pt x="62013" y="11711"/>
                  </a:moveTo>
                  <a:lnTo>
                    <a:pt x="61846" y="11767"/>
                  </a:lnTo>
                  <a:lnTo>
                    <a:pt x="61567" y="11934"/>
                  </a:lnTo>
                  <a:lnTo>
                    <a:pt x="61399" y="12213"/>
                  </a:lnTo>
                  <a:lnTo>
                    <a:pt x="61344" y="12324"/>
                  </a:lnTo>
                  <a:lnTo>
                    <a:pt x="61344" y="12492"/>
                  </a:lnTo>
                  <a:lnTo>
                    <a:pt x="61344" y="12659"/>
                  </a:lnTo>
                  <a:lnTo>
                    <a:pt x="61399" y="12826"/>
                  </a:lnTo>
                  <a:lnTo>
                    <a:pt x="61567" y="13105"/>
                  </a:lnTo>
                  <a:lnTo>
                    <a:pt x="61846" y="13272"/>
                  </a:lnTo>
                  <a:lnTo>
                    <a:pt x="62013" y="13328"/>
                  </a:lnTo>
                  <a:lnTo>
                    <a:pt x="62347" y="13328"/>
                  </a:lnTo>
                  <a:lnTo>
                    <a:pt x="62515" y="13272"/>
                  </a:lnTo>
                  <a:lnTo>
                    <a:pt x="62738" y="13105"/>
                  </a:lnTo>
                  <a:lnTo>
                    <a:pt x="62961" y="12826"/>
                  </a:lnTo>
                  <a:lnTo>
                    <a:pt x="62961" y="12659"/>
                  </a:lnTo>
                  <a:lnTo>
                    <a:pt x="63017" y="12492"/>
                  </a:lnTo>
                  <a:lnTo>
                    <a:pt x="62961" y="12324"/>
                  </a:lnTo>
                  <a:lnTo>
                    <a:pt x="62961" y="12213"/>
                  </a:lnTo>
                  <a:lnTo>
                    <a:pt x="62738" y="11934"/>
                  </a:lnTo>
                  <a:lnTo>
                    <a:pt x="62515" y="11767"/>
                  </a:lnTo>
                  <a:lnTo>
                    <a:pt x="62347" y="11711"/>
                  </a:lnTo>
                  <a:close/>
                  <a:moveTo>
                    <a:pt x="72051" y="11711"/>
                  </a:moveTo>
                  <a:lnTo>
                    <a:pt x="71884" y="11767"/>
                  </a:lnTo>
                  <a:lnTo>
                    <a:pt x="71605" y="11934"/>
                  </a:lnTo>
                  <a:lnTo>
                    <a:pt x="71438" y="12213"/>
                  </a:lnTo>
                  <a:lnTo>
                    <a:pt x="71382" y="12324"/>
                  </a:lnTo>
                  <a:lnTo>
                    <a:pt x="71382" y="12492"/>
                  </a:lnTo>
                  <a:lnTo>
                    <a:pt x="71382" y="12659"/>
                  </a:lnTo>
                  <a:lnTo>
                    <a:pt x="71438" y="12826"/>
                  </a:lnTo>
                  <a:lnTo>
                    <a:pt x="71605" y="13105"/>
                  </a:lnTo>
                  <a:lnTo>
                    <a:pt x="71884" y="13272"/>
                  </a:lnTo>
                  <a:lnTo>
                    <a:pt x="72051" y="13328"/>
                  </a:lnTo>
                  <a:lnTo>
                    <a:pt x="72386" y="13328"/>
                  </a:lnTo>
                  <a:lnTo>
                    <a:pt x="72553" y="13272"/>
                  </a:lnTo>
                  <a:lnTo>
                    <a:pt x="72776" y="13105"/>
                  </a:lnTo>
                  <a:lnTo>
                    <a:pt x="72999" y="12826"/>
                  </a:lnTo>
                  <a:lnTo>
                    <a:pt x="72999" y="12659"/>
                  </a:lnTo>
                  <a:lnTo>
                    <a:pt x="73055" y="12492"/>
                  </a:lnTo>
                  <a:lnTo>
                    <a:pt x="72999" y="12324"/>
                  </a:lnTo>
                  <a:lnTo>
                    <a:pt x="72999" y="12213"/>
                  </a:lnTo>
                  <a:lnTo>
                    <a:pt x="72776" y="11934"/>
                  </a:lnTo>
                  <a:lnTo>
                    <a:pt x="72553" y="11767"/>
                  </a:lnTo>
                  <a:lnTo>
                    <a:pt x="72386" y="11711"/>
                  </a:lnTo>
                  <a:close/>
                  <a:moveTo>
                    <a:pt x="80472" y="11711"/>
                  </a:moveTo>
                  <a:lnTo>
                    <a:pt x="80304" y="11767"/>
                  </a:lnTo>
                  <a:lnTo>
                    <a:pt x="80081" y="11934"/>
                  </a:lnTo>
                  <a:lnTo>
                    <a:pt x="79914" y="12213"/>
                  </a:lnTo>
                  <a:lnTo>
                    <a:pt x="79858" y="12324"/>
                  </a:lnTo>
                  <a:lnTo>
                    <a:pt x="79803" y="12492"/>
                  </a:lnTo>
                  <a:lnTo>
                    <a:pt x="79858" y="12659"/>
                  </a:lnTo>
                  <a:lnTo>
                    <a:pt x="79914" y="12826"/>
                  </a:lnTo>
                  <a:lnTo>
                    <a:pt x="80081" y="13105"/>
                  </a:lnTo>
                  <a:lnTo>
                    <a:pt x="80304" y="13272"/>
                  </a:lnTo>
                  <a:lnTo>
                    <a:pt x="80472" y="13328"/>
                  </a:lnTo>
                  <a:lnTo>
                    <a:pt x="80806" y="13328"/>
                  </a:lnTo>
                  <a:lnTo>
                    <a:pt x="80974" y="13272"/>
                  </a:lnTo>
                  <a:lnTo>
                    <a:pt x="81252" y="13105"/>
                  </a:lnTo>
                  <a:lnTo>
                    <a:pt x="81420" y="12826"/>
                  </a:lnTo>
                  <a:lnTo>
                    <a:pt x="81476" y="12659"/>
                  </a:lnTo>
                  <a:lnTo>
                    <a:pt x="81476" y="12492"/>
                  </a:lnTo>
                  <a:lnTo>
                    <a:pt x="81476" y="12324"/>
                  </a:lnTo>
                  <a:lnTo>
                    <a:pt x="81420" y="12213"/>
                  </a:lnTo>
                  <a:lnTo>
                    <a:pt x="81252" y="11934"/>
                  </a:lnTo>
                  <a:lnTo>
                    <a:pt x="80974" y="11767"/>
                  </a:lnTo>
                  <a:lnTo>
                    <a:pt x="80806" y="11711"/>
                  </a:lnTo>
                  <a:close/>
                  <a:moveTo>
                    <a:pt x="90621" y="11711"/>
                  </a:moveTo>
                  <a:lnTo>
                    <a:pt x="90510" y="11767"/>
                  </a:lnTo>
                  <a:lnTo>
                    <a:pt x="90231" y="11934"/>
                  </a:lnTo>
                  <a:lnTo>
                    <a:pt x="90064" y="12213"/>
                  </a:lnTo>
                  <a:lnTo>
                    <a:pt x="90008" y="12324"/>
                  </a:lnTo>
                  <a:lnTo>
                    <a:pt x="90008" y="12492"/>
                  </a:lnTo>
                  <a:lnTo>
                    <a:pt x="90008" y="12659"/>
                  </a:lnTo>
                  <a:lnTo>
                    <a:pt x="90064" y="12826"/>
                  </a:lnTo>
                  <a:lnTo>
                    <a:pt x="90231" y="13105"/>
                  </a:lnTo>
                  <a:lnTo>
                    <a:pt x="90510" y="13272"/>
                  </a:lnTo>
                  <a:lnTo>
                    <a:pt x="90621" y="13328"/>
                  </a:lnTo>
                  <a:lnTo>
                    <a:pt x="90956" y="13328"/>
                  </a:lnTo>
                  <a:lnTo>
                    <a:pt x="91123" y="13272"/>
                  </a:lnTo>
                  <a:lnTo>
                    <a:pt x="91402" y="13105"/>
                  </a:lnTo>
                  <a:lnTo>
                    <a:pt x="91569" y="12826"/>
                  </a:lnTo>
                  <a:lnTo>
                    <a:pt x="91625" y="12659"/>
                  </a:lnTo>
                  <a:lnTo>
                    <a:pt x="91625" y="12492"/>
                  </a:lnTo>
                  <a:lnTo>
                    <a:pt x="91625" y="12324"/>
                  </a:lnTo>
                  <a:lnTo>
                    <a:pt x="91569" y="12213"/>
                  </a:lnTo>
                  <a:lnTo>
                    <a:pt x="91402" y="11934"/>
                  </a:lnTo>
                  <a:lnTo>
                    <a:pt x="91123" y="11767"/>
                  </a:lnTo>
                  <a:lnTo>
                    <a:pt x="90956" y="11711"/>
                  </a:lnTo>
                  <a:close/>
                  <a:moveTo>
                    <a:pt x="98986" y="11711"/>
                  </a:moveTo>
                  <a:lnTo>
                    <a:pt x="98875" y="11767"/>
                  </a:lnTo>
                  <a:lnTo>
                    <a:pt x="98596" y="11934"/>
                  </a:lnTo>
                  <a:lnTo>
                    <a:pt x="98429" y="12213"/>
                  </a:lnTo>
                  <a:lnTo>
                    <a:pt x="98373" y="12324"/>
                  </a:lnTo>
                  <a:lnTo>
                    <a:pt x="98373" y="12492"/>
                  </a:lnTo>
                  <a:lnTo>
                    <a:pt x="98373" y="12659"/>
                  </a:lnTo>
                  <a:lnTo>
                    <a:pt x="98429" y="12826"/>
                  </a:lnTo>
                  <a:lnTo>
                    <a:pt x="98596" y="13105"/>
                  </a:lnTo>
                  <a:lnTo>
                    <a:pt x="98875" y="13272"/>
                  </a:lnTo>
                  <a:lnTo>
                    <a:pt x="98986" y="13328"/>
                  </a:lnTo>
                  <a:lnTo>
                    <a:pt x="99321" y="13328"/>
                  </a:lnTo>
                  <a:lnTo>
                    <a:pt x="99488" y="13272"/>
                  </a:lnTo>
                  <a:lnTo>
                    <a:pt x="99767" y="13105"/>
                  </a:lnTo>
                  <a:lnTo>
                    <a:pt x="99934" y="12826"/>
                  </a:lnTo>
                  <a:lnTo>
                    <a:pt x="99990" y="12659"/>
                  </a:lnTo>
                  <a:lnTo>
                    <a:pt x="99990" y="12492"/>
                  </a:lnTo>
                  <a:lnTo>
                    <a:pt x="99990" y="12324"/>
                  </a:lnTo>
                  <a:lnTo>
                    <a:pt x="99934" y="12213"/>
                  </a:lnTo>
                  <a:lnTo>
                    <a:pt x="99767" y="11934"/>
                  </a:lnTo>
                  <a:lnTo>
                    <a:pt x="99488" y="11767"/>
                  </a:lnTo>
                  <a:lnTo>
                    <a:pt x="99321" y="11711"/>
                  </a:lnTo>
                  <a:close/>
                  <a:moveTo>
                    <a:pt x="109080" y="11711"/>
                  </a:moveTo>
                  <a:lnTo>
                    <a:pt x="108969" y="11767"/>
                  </a:lnTo>
                  <a:lnTo>
                    <a:pt x="108690" y="11934"/>
                  </a:lnTo>
                  <a:lnTo>
                    <a:pt x="108523" y="12213"/>
                  </a:lnTo>
                  <a:lnTo>
                    <a:pt x="108467" y="12324"/>
                  </a:lnTo>
                  <a:lnTo>
                    <a:pt x="108467" y="12492"/>
                  </a:lnTo>
                  <a:lnTo>
                    <a:pt x="108467" y="12659"/>
                  </a:lnTo>
                  <a:lnTo>
                    <a:pt x="108523" y="12826"/>
                  </a:lnTo>
                  <a:lnTo>
                    <a:pt x="108690" y="13105"/>
                  </a:lnTo>
                  <a:lnTo>
                    <a:pt x="108969" y="13272"/>
                  </a:lnTo>
                  <a:lnTo>
                    <a:pt x="109080" y="13328"/>
                  </a:lnTo>
                  <a:lnTo>
                    <a:pt x="109415" y="13328"/>
                  </a:lnTo>
                  <a:lnTo>
                    <a:pt x="109582" y="13272"/>
                  </a:lnTo>
                  <a:lnTo>
                    <a:pt x="109861" y="13105"/>
                  </a:lnTo>
                  <a:lnTo>
                    <a:pt x="110028" y="12826"/>
                  </a:lnTo>
                  <a:lnTo>
                    <a:pt x="110084" y="12659"/>
                  </a:lnTo>
                  <a:lnTo>
                    <a:pt x="110084" y="12492"/>
                  </a:lnTo>
                  <a:lnTo>
                    <a:pt x="110084" y="12324"/>
                  </a:lnTo>
                  <a:lnTo>
                    <a:pt x="110028" y="12213"/>
                  </a:lnTo>
                  <a:lnTo>
                    <a:pt x="109861" y="11934"/>
                  </a:lnTo>
                  <a:lnTo>
                    <a:pt x="109582" y="11767"/>
                  </a:lnTo>
                  <a:lnTo>
                    <a:pt x="109415" y="11711"/>
                  </a:lnTo>
                  <a:close/>
                  <a:moveTo>
                    <a:pt x="112482" y="11711"/>
                  </a:moveTo>
                  <a:lnTo>
                    <a:pt x="112315" y="11767"/>
                  </a:lnTo>
                  <a:lnTo>
                    <a:pt x="112036" y="11934"/>
                  </a:lnTo>
                  <a:lnTo>
                    <a:pt x="111869" y="12213"/>
                  </a:lnTo>
                  <a:lnTo>
                    <a:pt x="111813" y="12324"/>
                  </a:lnTo>
                  <a:lnTo>
                    <a:pt x="111813" y="12492"/>
                  </a:lnTo>
                  <a:lnTo>
                    <a:pt x="111813" y="12659"/>
                  </a:lnTo>
                  <a:lnTo>
                    <a:pt x="111869" y="12826"/>
                  </a:lnTo>
                  <a:lnTo>
                    <a:pt x="112036" y="13105"/>
                  </a:lnTo>
                  <a:lnTo>
                    <a:pt x="112315" y="13272"/>
                  </a:lnTo>
                  <a:lnTo>
                    <a:pt x="112482" y="13328"/>
                  </a:lnTo>
                  <a:lnTo>
                    <a:pt x="112817" y="13328"/>
                  </a:lnTo>
                  <a:lnTo>
                    <a:pt x="112984" y="13272"/>
                  </a:lnTo>
                  <a:lnTo>
                    <a:pt x="113207" y="13105"/>
                  </a:lnTo>
                  <a:lnTo>
                    <a:pt x="113430" y="12826"/>
                  </a:lnTo>
                  <a:lnTo>
                    <a:pt x="113430" y="12659"/>
                  </a:lnTo>
                  <a:lnTo>
                    <a:pt x="113486" y="12492"/>
                  </a:lnTo>
                  <a:lnTo>
                    <a:pt x="113430" y="12324"/>
                  </a:lnTo>
                  <a:lnTo>
                    <a:pt x="113430" y="12213"/>
                  </a:lnTo>
                  <a:lnTo>
                    <a:pt x="113207" y="11934"/>
                  </a:lnTo>
                  <a:lnTo>
                    <a:pt x="112984" y="11767"/>
                  </a:lnTo>
                  <a:lnTo>
                    <a:pt x="112817" y="11711"/>
                  </a:lnTo>
                  <a:close/>
                  <a:moveTo>
                    <a:pt x="115828" y="11711"/>
                  </a:moveTo>
                  <a:lnTo>
                    <a:pt x="115661" y="11767"/>
                  </a:lnTo>
                  <a:lnTo>
                    <a:pt x="115438" y="11934"/>
                  </a:lnTo>
                  <a:lnTo>
                    <a:pt x="115270" y="12213"/>
                  </a:lnTo>
                  <a:lnTo>
                    <a:pt x="115215" y="12324"/>
                  </a:lnTo>
                  <a:lnTo>
                    <a:pt x="115159" y="12492"/>
                  </a:lnTo>
                  <a:lnTo>
                    <a:pt x="115215" y="12659"/>
                  </a:lnTo>
                  <a:lnTo>
                    <a:pt x="115270" y="12826"/>
                  </a:lnTo>
                  <a:lnTo>
                    <a:pt x="115438" y="13105"/>
                  </a:lnTo>
                  <a:lnTo>
                    <a:pt x="115661" y="13272"/>
                  </a:lnTo>
                  <a:lnTo>
                    <a:pt x="115828" y="13328"/>
                  </a:lnTo>
                  <a:lnTo>
                    <a:pt x="116163" y="13328"/>
                  </a:lnTo>
                  <a:lnTo>
                    <a:pt x="116330" y="13272"/>
                  </a:lnTo>
                  <a:lnTo>
                    <a:pt x="116609" y="13105"/>
                  </a:lnTo>
                  <a:lnTo>
                    <a:pt x="116776" y="12826"/>
                  </a:lnTo>
                  <a:lnTo>
                    <a:pt x="116832" y="12659"/>
                  </a:lnTo>
                  <a:lnTo>
                    <a:pt x="116832" y="12492"/>
                  </a:lnTo>
                  <a:lnTo>
                    <a:pt x="116832" y="12324"/>
                  </a:lnTo>
                  <a:lnTo>
                    <a:pt x="116776" y="12213"/>
                  </a:lnTo>
                  <a:lnTo>
                    <a:pt x="116609" y="11934"/>
                  </a:lnTo>
                  <a:lnTo>
                    <a:pt x="116330" y="11767"/>
                  </a:lnTo>
                  <a:lnTo>
                    <a:pt x="116163" y="11711"/>
                  </a:lnTo>
                  <a:close/>
                  <a:moveTo>
                    <a:pt x="120903" y="11711"/>
                  </a:moveTo>
                  <a:lnTo>
                    <a:pt x="120736" y="11767"/>
                  </a:lnTo>
                  <a:lnTo>
                    <a:pt x="120512" y="11934"/>
                  </a:lnTo>
                  <a:lnTo>
                    <a:pt x="120345" y="12213"/>
                  </a:lnTo>
                  <a:lnTo>
                    <a:pt x="120289" y="12324"/>
                  </a:lnTo>
                  <a:lnTo>
                    <a:pt x="120234" y="12492"/>
                  </a:lnTo>
                  <a:lnTo>
                    <a:pt x="120289" y="12659"/>
                  </a:lnTo>
                  <a:lnTo>
                    <a:pt x="120345" y="12826"/>
                  </a:lnTo>
                  <a:lnTo>
                    <a:pt x="120512" y="13105"/>
                  </a:lnTo>
                  <a:lnTo>
                    <a:pt x="120736" y="13272"/>
                  </a:lnTo>
                  <a:lnTo>
                    <a:pt x="120903" y="13328"/>
                  </a:lnTo>
                  <a:lnTo>
                    <a:pt x="121237" y="13328"/>
                  </a:lnTo>
                  <a:lnTo>
                    <a:pt x="121405" y="13272"/>
                  </a:lnTo>
                  <a:lnTo>
                    <a:pt x="121684" y="13105"/>
                  </a:lnTo>
                  <a:lnTo>
                    <a:pt x="121851" y="12826"/>
                  </a:lnTo>
                  <a:lnTo>
                    <a:pt x="121907" y="12659"/>
                  </a:lnTo>
                  <a:lnTo>
                    <a:pt x="121907" y="12492"/>
                  </a:lnTo>
                  <a:lnTo>
                    <a:pt x="121907" y="12324"/>
                  </a:lnTo>
                  <a:lnTo>
                    <a:pt x="121851" y="12213"/>
                  </a:lnTo>
                  <a:lnTo>
                    <a:pt x="121684" y="11934"/>
                  </a:lnTo>
                  <a:lnTo>
                    <a:pt x="121405" y="11767"/>
                  </a:lnTo>
                  <a:lnTo>
                    <a:pt x="121237" y="11711"/>
                  </a:lnTo>
                  <a:close/>
                  <a:moveTo>
                    <a:pt x="124249" y="11711"/>
                  </a:moveTo>
                  <a:lnTo>
                    <a:pt x="124082" y="11767"/>
                  </a:lnTo>
                  <a:lnTo>
                    <a:pt x="123803" y="11934"/>
                  </a:lnTo>
                  <a:lnTo>
                    <a:pt x="123635" y="12213"/>
                  </a:lnTo>
                  <a:lnTo>
                    <a:pt x="123580" y="12324"/>
                  </a:lnTo>
                  <a:lnTo>
                    <a:pt x="123580" y="12492"/>
                  </a:lnTo>
                  <a:lnTo>
                    <a:pt x="123580" y="12659"/>
                  </a:lnTo>
                  <a:lnTo>
                    <a:pt x="123635" y="12826"/>
                  </a:lnTo>
                  <a:lnTo>
                    <a:pt x="123803" y="13105"/>
                  </a:lnTo>
                  <a:lnTo>
                    <a:pt x="124082" y="13272"/>
                  </a:lnTo>
                  <a:lnTo>
                    <a:pt x="124249" y="13328"/>
                  </a:lnTo>
                  <a:lnTo>
                    <a:pt x="124583" y="13328"/>
                  </a:lnTo>
                  <a:lnTo>
                    <a:pt x="124751" y="13272"/>
                  </a:lnTo>
                  <a:lnTo>
                    <a:pt x="124974" y="13105"/>
                  </a:lnTo>
                  <a:lnTo>
                    <a:pt x="125197" y="12826"/>
                  </a:lnTo>
                  <a:lnTo>
                    <a:pt x="125253" y="12659"/>
                  </a:lnTo>
                  <a:lnTo>
                    <a:pt x="125253" y="12492"/>
                  </a:lnTo>
                  <a:lnTo>
                    <a:pt x="125253" y="12324"/>
                  </a:lnTo>
                  <a:lnTo>
                    <a:pt x="125197" y="12213"/>
                  </a:lnTo>
                  <a:lnTo>
                    <a:pt x="124974" y="11934"/>
                  </a:lnTo>
                  <a:lnTo>
                    <a:pt x="124751" y="11767"/>
                  </a:lnTo>
                  <a:lnTo>
                    <a:pt x="124583" y="11711"/>
                  </a:lnTo>
                  <a:close/>
                  <a:moveTo>
                    <a:pt x="136016" y="11711"/>
                  </a:moveTo>
                  <a:lnTo>
                    <a:pt x="135848" y="11767"/>
                  </a:lnTo>
                  <a:lnTo>
                    <a:pt x="135570" y="11934"/>
                  </a:lnTo>
                  <a:lnTo>
                    <a:pt x="135402" y="12213"/>
                  </a:lnTo>
                  <a:lnTo>
                    <a:pt x="135346" y="12324"/>
                  </a:lnTo>
                  <a:lnTo>
                    <a:pt x="135346" y="12492"/>
                  </a:lnTo>
                  <a:lnTo>
                    <a:pt x="135346" y="12659"/>
                  </a:lnTo>
                  <a:lnTo>
                    <a:pt x="135402" y="12826"/>
                  </a:lnTo>
                  <a:lnTo>
                    <a:pt x="135570" y="13105"/>
                  </a:lnTo>
                  <a:lnTo>
                    <a:pt x="135848" y="13272"/>
                  </a:lnTo>
                  <a:lnTo>
                    <a:pt x="136016" y="13328"/>
                  </a:lnTo>
                  <a:lnTo>
                    <a:pt x="136350" y="13328"/>
                  </a:lnTo>
                  <a:lnTo>
                    <a:pt x="136462" y="13272"/>
                  </a:lnTo>
                  <a:lnTo>
                    <a:pt x="136741" y="13105"/>
                  </a:lnTo>
                  <a:lnTo>
                    <a:pt x="136908" y="12826"/>
                  </a:lnTo>
                  <a:lnTo>
                    <a:pt x="136964" y="12659"/>
                  </a:lnTo>
                  <a:lnTo>
                    <a:pt x="137019" y="12492"/>
                  </a:lnTo>
                  <a:lnTo>
                    <a:pt x="136964" y="12324"/>
                  </a:lnTo>
                  <a:lnTo>
                    <a:pt x="136908" y="12213"/>
                  </a:lnTo>
                  <a:lnTo>
                    <a:pt x="136741" y="11934"/>
                  </a:lnTo>
                  <a:lnTo>
                    <a:pt x="136462" y="11767"/>
                  </a:lnTo>
                  <a:lnTo>
                    <a:pt x="136350" y="11711"/>
                  </a:lnTo>
                  <a:close/>
                  <a:moveTo>
                    <a:pt x="144325" y="11711"/>
                  </a:moveTo>
                  <a:lnTo>
                    <a:pt x="144158" y="11767"/>
                  </a:lnTo>
                  <a:lnTo>
                    <a:pt x="143935" y="11934"/>
                  </a:lnTo>
                  <a:lnTo>
                    <a:pt x="143712" y="12213"/>
                  </a:lnTo>
                  <a:lnTo>
                    <a:pt x="143656" y="12324"/>
                  </a:lnTo>
                  <a:lnTo>
                    <a:pt x="143656" y="12492"/>
                  </a:lnTo>
                  <a:lnTo>
                    <a:pt x="143656" y="12659"/>
                  </a:lnTo>
                  <a:lnTo>
                    <a:pt x="143712" y="12826"/>
                  </a:lnTo>
                  <a:lnTo>
                    <a:pt x="143935" y="13105"/>
                  </a:lnTo>
                  <a:lnTo>
                    <a:pt x="144158" y="13272"/>
                  </a:lnTo>
                  <a:lnTo>
                    <a:pt x="144325" y="13328"/>
                  </a:lnTo>
                  <a:lnTo>
                    <a:pt x="144660" y="13328"/>
                  </a:lnTo>
                  <a:lnTo>
                    <a:pt x="144827" y="13272"/>
                  </a:lnTo>
                  <a:lnTo>
                    <a:pt x="145106" y="13105"/>
                  </a:lnTo>
                  <a:lnTo>
                    <a:pt x="145273" y="12826"/>
                  </a:lnTo>
                  <a:lnTo>
                    <a:pt x="145329" y="12659"/>
                  </a:lnTo>
                  <a:lnTo>
                    <a:pt x="145329" y="12492"/>
                  </a:lnTo>
                  <a:lnTo>
                    <a:pt x="145329" y="12324"/>
                  </a:lnTo>
                  <a:lnTo>
                    <a:pt x="145273" y="12213"/>
                  </a:lnTo>
                  <a:lnTo>
                    <a:pt x="145106" y="11934"/>
                  </a:lnTo>
                  <a:lnTo>
                    <a:pt x="144827" y="11767"/>
                  </a:lnTo>
                  <a:lnTo>
                    <a:pt x="144660" y="11711"/>
                  </a:lnTo>
                  <a:close/>
                  <a:moveTo>
                    <a:pt x="147615" y="11711"/>
                  </a:moveTo>
                  <a:lnTo>
                    <a:pt x="147504" y="11767"/>
                  </a:lnTo>
                  <a:lnTo>
                    <a:pt x="147225" y="11934"/>
                  </a:lnTo>
                  <a:lnTo>
                    <a:pt x="147058" y="12213"/>
                  </a:lnTo>
                  <a:lnTo>
                    <a:pt x="147002" y="12324"/>
                  </a:lnTo>
                  <a:lnTo>
                    <a:pt x="147002" y="12492"/>
                  </a:lnTo>
                  <a:lnTo>
                    <a:pt x="147002" y="12659"/>
                  </a:lnTo>
                  <a:lnTo>
                    <a:pt x="147058" y="12826"/>
                  </a:lnTo>
                  <a:lnTo>
                    <a:pt x="147225" y="13105"/>
                  </a:lnTo>
                  <a:lnTo>
                    <a:pt x="147504" y="13272"/>
                  </a:lnTo>
                  <a:lnTo>
                    <a:pt x="147615" y="13328"/>
                  </a:lnTo>
                  <a:lnTo>
                    <a:pt x="147950" y="13328"/>
                  </a:lnTo>
                  <a:lnTo>
                    <a:pt x="148117" y="13272"/>
                  </a:lnTo>
                  <a:lnTo>
                    <a:pt x="148396" y="13105"/>
                  </a:lnTo>
                  <a:lnTo>
                    <a:pt x="148563" y="12826"/>
                  </a:lnTo>
                  <a:lnTo>
                    <a:pt x="148619" y="12659"/>
                  </a:lnTo>
                  <a:lnTo>
                    <a:pt x="148619" y="12492"/>
                  </a:lnTo>
                  <a:lnTo>
                    <a:pt x="148619" y="12324"/>
                  </a:lnTo>
                  <a:lnTo>
                    <a:pt x="148563" y="12213"/>
                  </a:lnTo>
                  <a:lnTo>
                    <a:pt x="148396" y="11934"/>
                  </a:lnTo>
                  <a:lnTo>
                    <a:pt x="148117" y="11767"/>
                  </a:lnTo>
                  <a:lnTo>
                    <a:pt x="147950" y="11711"/>
                  </a:lnTo>
                  <a:close/>
                  <a:moveTo>
                    <a:pt x="152746" y="11711"/>
                  </a:moveTo>
                  <a:lnTo>
                    <a:pt x="152578" y="11767"/>
                  </a:lnTo>
                  <a:lnTo>
                    <a:pt x="152300" y="11934"/>
                  </a:lnTo>
                  <a:lnTo>
                    <a:pt x="152132" y="12213"/>
                  </a:lnTo>
                  <a:lnTo>
                    <a:pt x="152077" y="12324"/>
                  </a:lnTo>
                  <a:lnTo>
                    <a:pt x="152077" y="12492"/>
                  </a:lnTo>
                  <a:lnTo>
                    <a:pt x="152077" y="12659"/>
                  </a:lnTo>
                  <a:lnTo>
                    <a:pt x="152132" y="12826"/>
                  </a:lnTo>
                  <a:lnTo>
                    <a:pt x="152300" y="13105"/>
                  </a:lnTo>
                  <a:lnTo>
                    <a:pt x="152578" y="13272"/>
                  </a:lnTo>
                  <a:lnTo>
                    <a:pt x="152746" y="13328"/>
                  </a:lnTo>
                  <a:lnTo>
                    <a:pt x="153080" y="13328"/>
                  </a:lnTo>
                  <a:lnTo>
                    <a:pt x="153192" y="13272"/>
                  </a:lnTo>
                  <a:lnTo>
                    <a:pt x="153471" y="13105"/>
                  </a:lnTo>
                  <a:lnTo>
                    <a:pt x="153638" y="12826"/>
                  </a:lnTo>
                  <a:lnTo>
                    <a:pt x="153694" y="12659"/>
                  </a:lnTo>
                  <a:lnTo>
                    <a:pt x="153694" y="12492"/>
                  </a:lnTo>
                  <a:lnTo>
                    <a:pt x="153694" y="12324"/>
                  </a:lnTo>
                  <a:lnTo>
                    <a:pt x="153638" y="12213"/>
                  </a:lnTo>
                  <a:lnTo>
                    <a:pt x="153471" y="11934"/>
                  </a:lnTo>
                  <a:lnTo>
                    <a:pt x="153192" y="11767"/>
                  </a:lnTo>
                  <a:lnTo>
                    <a:pt x="153080" y="11711"/>
                  </a:lnTo>
                  <a:close/>
                  <a:moveTo>
                    <a:pt x="157821" y="11711"/>
                  </a:moveTo>
                  <a:lnTo>
                    <a:pt x="157653" y="11767"/>
                  </a:lnTo>
                  <a:lnTo>
                    <a:pt x="157374" y="11934"/>
                  </a:lnTo>
                  <a:lnTo>
                    <a:pt x="157207" y="12213"/>
                  </a:lnTo>
                  <a:lnTo>
                    <a:pt x="157151" y="12324"/>
                  </a:lnTo>
                  <a:lnTo>
                    <a:pt x="157151" y="12492"/>
                  </a:lnTo>
                  <a:lnTo>
                    <a:pt x="157151" y="12659"/>
                  </a:lnTo>
                  <a:lnTo>
                    <a:pt x="157207" y="12826"/>
                  </a:lnTo>
                  <a:lnTo>
                    <a:pt x="157374" y="13105"/>
                  </a:lnTo>
                  <a:lnTo>
                    <a:pt x="157653" y="13272"/>
                  </a:lnTo>
                  <a:lnTo>
                    <a:pt x="157821" y="13328"/>
                  </a:lnTo>
                  <a:lnTo>
                    <a:pt x="158155" y="13328"/>
                  </a:lnTo>
                  <a:lnTo>
                    <a:pt x="158322" y="13272"/>
                  </a:lnTo>
                  <a:lnTo>
                    <a:pt x="158546" y="13105"/>
                  </a:lnTo>
                  <a:lnTo>
                    <a:pt x="158713" y="12826"/>
                  </a:lnTo>
                  <a:lnTo>
                    <a:pt x="158769" y="12659"/>
                  </a:lnTo>
                  <a:lnTo>
                    <a:pt x="158824" y="12492"/>
                  </a:lnTo>
                  <a:lnTo>
                    <a:pt x="158769" y="12324"/>
                  </a:lnTo>
                  <a:lnTo>
                    <a:pt x="158713" y="12213"/>
                  </a:lnTo>
                  <a:lnTo>
                    <a:pt x="158546" y="11934"/>
                  </a:lnTo>
                  <a:lnTo>
                    <a:pt x="158322" y="11767"/>
                  </a:lnTo>
                  <a:lnTo>
                    <a:pt x="158155" y="11711"/>
                  </a:lnTo>
                  <a:close/>
                  <a:moveTo>
                    <a:pt x="167859" y="11711"/>
                  </a:moveTo>
                  <a:lnTo>
                    <a:pt x="167691" y="11767"/>
                  </a:lnTo>
                  <a:lnTo>
                    <a:pt x="167412" y="11934"/>
                  </a:lnTo>
                  <a:lnTo>
                    <a:pt x="167245" y="12213"/>
                  </a:lnTo>
                  <a:lnTo>
                    <a:pt x="167189" y="12324"/>
                  </a:lnTo>
                  <a:lnTo>
                    <a:pt x="167189" y="12492"/>
                  </a:lnTo>
                  <a:lnTo>
                    <a:pt x="167189" y="12659"/>
                  </a:lnTo>
                  <a:lnTo>
                    <a:pt x="167245" y="12826"/>
                  </a:lnTo>
                  <a:lnTo>
                    <a:pt x="167412" y="13105"/>
                  </a:lnTo>
                  <a:lnTo>
                    <a:pt x="167691" y="13272"/>
                  </a:lnTo>
                  <a:lnTo>
                    <a:pt x="167859" y="13328"/>
                  </a:lnTo>
                  <a:lnTo>
                    <a:pt x="168193" y="13328"/>
                  </a:lnTo>
                  <a:lnTo>
                    <a:pt x="168361" y="13272"/>
                  </a:lnTo>
                  <a:lnTo>
                    <a:pt x="168584" y="13105"/>
                  </a:lnTo>
                  <a:lnTo>
                    <a:pt x="168751" y="12826"/>
                  </a:lnTo>
                  <a:lnTo>
                    <a:pt x="168807" y="12659"/>
                  </a:lnTo>
                  <a:lnTo>
                    <a:pt x="168862" y="12492"/>
                  </a:lnTo>
                  <a:lnTo>
                    <a:pt x="168807" y="12324"/>
                  </a:lnTo>
                  <a:lnTo>
                    <a:pt x="168751" y="12213"/>
                  </a:lnTo>
                  <a:lnTo>
                    <a:pt x="168584" y="11934"/>
                  </a:lnTo>
                  <a:lnTo>
                    <a:pt x="168361" y="11767"/>
                  </a:lnTo>
                  <a:lnTo>
                    <a:pt x="168193" y="11711"/>
                  </a:lnTo>
                  <a:close/>
                  <a:moveTo>
                    <a:pt x="176279" y="11711"/>
                  </a:moveTo>
                  <a:lnTo>
                    <a:pt x="176112" y="11767"/>
                  </a:lnTo>
                  <a:lnTo>
                    <a:pt x="175889" y="11934"/>
                  </a:lnTo>
                  <a:lnTo>
                    <a:pt x="175666" y="12213"/>
                  </a:lnTo>
                  <a:lnTo>
                    <a:pt x="175666" y="12324"/>
                  </a:lnTo>
                  <a:lnTo>
                    <a:pt x="175610" y="12492"/>
                  </a:lnTo>
                  <a:lnTo>
                    <a:pt x="175666" y="12659"/>
                  </a:lnTo>
                  <a:lnTo>
                    <a:pt x="175666" y="12826"/>
                  </a:lnTo>
                  <a:lnTo>
                    <a:pt x="175889" y="13105"/>
                  </a:lnTo>
                  <a:lnTo>
                    <a:pt x="176112" y="13272"/>
                  </a:lnTo>
                  <a:lnTo>
                    <a:pt x="176279" y="13328"/>
                  </a:lnTo>
                  <a:lnTo>
                    <a:pt x="176614" y="13328"/>
                  </a:lnTo>
                  <a:lnTo>
                    <a:pt x="176781" y="13272"/>
                  </a:lnTo>
                  <a:lnTo>
                    <a:pt x="177060" y="13105"/>
                  </a:lnTo>
                  <a:lnTo>
                    <a:pt x="177227" y="12826"/>
                  </a:lnTo>
                  <a:lnTo>
                    <a:pt x="177283" y="12659"/>
                  </a:lnTo>
                  <a:lnTo>
                    <a:pt x="177283" y="12492"/>
                  </a:lnTo>
                  <a:lnTo>
                    <a:pt x="177283" y="12324"/>
                  </a:lnTo>
                  <a:lnTo>
                    <a:pt x="177227" y="12213"/>
                  </a:lnTo>
                  <a:lnTo>
                    <a:pt x="177060" y="11934"/>
                  </a:lnTo>
                  <a:lnTo>
                    <a:pt x="176781" y="11767"/>
                  </a:lnTo>
                  <a:lnTo>
                    <a:pt x="176614" y="11711"/>
                  </a:lnTo>
                  <a:close/>
                  <a:moveTo>
                    <a:pt x="186429" y="11711"/>
                  </a:moveTo>
                  <a:lnTo>
                    <a:pt x="186317" y="11767"/>
                  </a:lnTo>
                  <a:lnTo>
                    <a:pt x="186039" y="11934"/>
                  </a:lnTo>
                  <a:lnTo>
                    <a:pt x="185871" y="12213"/>
                  </a:lnTo>
                  <a:lnTo>
                    <a:pt x="185816" y="12324"/>
                  </a:lnTo>
                  <a:lnTo>
                    <a:pt x="185760" y="12492"/>
                  </a:lnTo>
                  <a:lnTo>
                    <a:pt x="185816" y="12659"/>
                  </a:lnTo>
                  <a:lnTo>
                    <a:pt x="185871" y="12826"/>
                  </a:lnTo>
                  <a:lnTo>
                    <a:pt x="186039" y="13105"/>
                  </a:lnTo>
                  <a:lnTo>
                    <a:pt x="186317" y="13272"/>
                  </a:lnTo>
                  <a:lnTo>
                    <a:pt x="186429" y="13328"/>
                  </a:lnTo>
                  <a:lnTo>
                    <a:pt x="186764" y="13328"/>
                  </a:lnTo>
                  <a:lnTo>
                    <a:pt x="186931" y="13272"/>
                  </a:lnTo>
                  <a:lnTo>
                    <a:pt x="187210" y="13105"/>
                  </a:lnTo>
                  <a:lnTo>
                    <a:pt x="187377" y="12826"/>
                  </a:lnTo>
                  <a:lnTo>
                    <a:pt x="187433" y="12659"/>
                  </a:lnTo>
                  <a:lnTo>
                    <a:pt x="187433" y="12492"/>
                  </a:lnTo>
                  <a:lnTo>
                    <a:pt x="187433" y="12324"/>
                  </a:lnTo>
                  <a:lnTo>
                    <a:pt x="187377" y="12213"/>
                  </a:lnTo>
                  <a:lnTo>
                    <a:pt x="187210" y="11934"/>
                  </a:lnTo>
                  <a:lnTo>
                    <a:pt x="186931" y="11767"/>
                  </a:lnTo>
                  <a:lnTo>
                    <a:pt x="186764" y="11711"/>
                  </a:lnTo>
                  <a:close/>
                  <a:moveTo>
                    <a:pt x="194794" y="11711"/>
                  </a:moveTo>
                  <a:lnTo>
                    <a:pt x="194683" y="11767"/>
                  </a:lnTo>
                  <a:lnTo>
                    <a:pt x="194404" y="11934"/>
                  </a:lnTo>
                  <a:lnTo>
                    <a:pt x="194236" y="12213"/>
                  </a:lnTo>
                  <a:lnTo>
                    <a:pt x="194181" y="12324"/>
                  </a:lnTo>
                  <a:lnTo>
                    <a:pt x="194125" y="12492"/>
                  </a:lnTo>
                  <a:lnTo>
                    <a:pt x="194181" y="12659"/>
                  </a:lnTo>
                  <a:lnTo>
                    <a:pt x="194236" y="12826"/>
                  </a:lnTo>
                  <a:lnTo>
                    <a:pt x="194404" y="13105"/>
                  </a:lnTo>
                  <a:lnTo>
                    <a:pt x="194683" y="13272"/>
                  </a:lnTo>
                  <a:lnTo>
                    <a:pt x="194794" y="13328"/>
                  </a:lnTo>
                  <a:lnTo>
                    <a:pt x="195129" y="13328"/>
                  </a:lnTo>
                  <a:lnTo>
                    <a:pt x="195296" y="13272"/>
                  </a:lnTo>
                  <a:lnTo>
                    <a:pt x="195575" y="13105"/>
                  </a:lnTo>
                  <a:lnTo>
                    <a:pt x="195742" y="12826"/>
                  </a:lnTo>
                  <a:lnTo>
                    <a:pt x="195798" y="12659"/>
                  </a:lnTo>
                  <a:lnTo>
                    <a:pt x="195798" y="12492"/>
                  </a:lnTo>
                  <a:lnTo>
                    <a:pt x="195798" y="12324"/>
                  </a:lnTo>
                  <a:lnTo>
                    <a:pt x="195742" y="12213"/>
                  </a:lnTo>
                  <a:lnTo>
                    <a:pt x="195575" y="11934"/>
                  </a:lnTo>
                  <a:lnTo>
                    <a:pt x="195296" y="11767"/>
                  </a:lnTo>
                  <a:lnTo>
                    <a:pt x="195129" y="11711"/>
                  </a:lnTo>
                  <a:close/>
                  <a:moveTo>
                    <a:pt x="204888" y="11711"/>
                  </a:moveTo>
                  <a:lnTo>
                    <a:pt x="204776" y="11767"/>
                  </a:lnTo>
                  <a:lnTo>
                    <a:pt x="204498" y="11934"/>
                  </a:lnTo>
                  <a:lnTo>
                    <a:pt x="204330" y="12213"/>
                  </a:lnTo>
                  <a:lnTo>
                    <a:pt x="204274" y="12324"/>
                  </a:lnTo>
                  <a:lnTo>
                    <a:pt x="204274" y="12492"/>
                  </a:lnTo>
                  <a:lnTo>
                    <a:pt x="204274" y="12659"/>
                  </a:lnTo>
                  <a:lnTo>
                    <a:pt x="204330" y="12826"/>
                  </a:lnTo>
                  <a:lnTo>
                    <a:pt x="204498" y="13105"/>
                  </a:lnTo>
                  <a:lnTo>
                    <a:pt x="204776" y="13272"/>
                  </a:lnTo>
                  <a:lnTo>
                    <a:pt x="204888" y="13328"/>
                  </a:lnTo>
                  <a:lnTo>
                    <a:pt x="205222" y="13328"/>
                  </a:lnTo>
                  <a:lnTo>
                    <a:pt x="205390" y="13272"/>
                  </a:lnTo>
                  <a:lnTo>
                    <a:pt x="205669" y="13105"/>
                  </a:lnTo>
                  <a:lnTo>
                    <a:pt x="205836" y="12826"/>
                  </a:lnTo>
                  <a:lnTo>
                    <a:pt x="205892" y="12659"/>
                  </a:lnTo>
                  <a:lnTo>
                    <a:pt x="205892" y="12492"/>
                  </a:lnTo>
                  <a:lnTo>
                    <a:pt x="205892" y="12324"/>
                  </a:lnTo>
                  <a:lnTo>
                    <a:pt x="205836" y="12213"/>
                  </a:lnTo>
                  <a:lnTo>
                    <a:pt x="205669" y="11934"/>
                  </a:lnTo>
                  <a:lnTo>
                    <a:pt x="205390" y="11767"/>
                  </a:lnTo>
                  <a:lnTo>
                    <a:pt x="205222" y="11711"/>
                  </a:lnTo>
                  <a:close/>
                  <a:moveTo>
                    <a:pt x="208290" y="11711"/>
                  </a:moveTo>
                  <a:lnTo>
                    <a:pt x="208122" y="11767"/>
                  </a:lnTo>
                  <a:lnTo>
                    <a:pt x="207844" y="11934"/>
                  </a:lnTo>
                  <a:lnTo>
                    <a:pt x="207676" y="12213"/>
                  </a:lnTo>
                  <a:lnTo>
                    <a:pt x="207620" y="12324"/>
                  </a:lnTo>
                  <a:lnTo>
                    <a:pt x="207620" y="12492"/>
                  </a:lnTo>
                  <a:lnTo>
                    <a:pt x="207620" y="12659"/>
                  </a:lnTo>
                  <a:lnTo>
                    <a:pt x="207676" y="12826"/>
                  </a:lnTo>
                  <a:lnTo>
                    <a:pt x="207844" y="13105"/>
                  </a:lnTo>
                  <a:lnTo>
                    <a:pt x="208122" y="13272"/>
                  </a:lnTo>
                  <a:lnTo>
                    <a:pt x="208290" y="13328"/>
                  </a:lnTo>
                  <a:lnTo>
                    <a:pt x="208624" y="13328"/>
                  </a:lnTo>
                  <a:lnTo>
                    <a:pt x="208792" y="13272"/>
                  </a:lnTo>
                  <a:lnTo>
                    <a:pt x="209015" y="13105"/>
                  </a:lnTo>
                  <a:lnTo>
                    <a:pt x="209182" y="12826"/>
                  </a:lnTo>
                  <a:lnTo>
                    <a:pt x="209238" y="12659"/>
                  </a:lnTo>
                  <a:lnTo>
                    <a:pt x="209293" y="12492"/>
                  </a:lnTo>
                  <a:lnTo>
                    <a:pt x="209238" y="12324"/>
                  </a:lnTo>
                  <a:lnTo>
                    <a:pt x="209182" y="12213"/>
                  </a:lnTo>
                  <a:lnTo>
                    <a:pt x="209015" y="11934"/>
                  </a:lnTo>
                  <a:lnTo>
                    <a:pt x="208792" y="11767"/>
                  </a:lnTo>
                  <a:lnTo>
                    <a:pt x="208624" y="11711"/>
                  </a:lnTo>
                  <a:close/>
                  <a:moveTo>
                    <a:pt x="211636" y="11711"/>
                  </a:moveTo>
                  <a:lnTo>
                    <a:pt x="211468" y="11767"/>
                  </a:lnTo>
                  <a:lnTo>
                    <a:pt x="211245" y="11934"/>
                  </a:lnTo>
                  <a:lnTo>
                    <a:pt x="211022" y="12213"/>
                  </a:lnTo>
                  <a:lnTo>
                    <a:pt x="211022" y="12324"/>
                  </a:lnTo>
                  <a:lnTo>
                    <a:pt x="210966" y="12492"/>
                  </a:lnTo>
                  <a:lnTo>
                    <a:pt x="211022" y="12659"/>
                  </a:lnTo>
                  <a:lnTo>
                    <a:pt x="211022" y="12826"/>
                  </a:lnTo>
                  <a:lnTo>
                    <a:pt x="211245" y="13105"/>
                  </a:lnTo>
                  <a:lnTo>
                    <a:pt x="211468" y="13272"/>
                  </a:lnTo>
                  <a:lnTo>
                    <a:pt x="211636" y="13328"/>
                  </a:lnTo>
                  <a:lnTo>
                    <a:pt x="211970" y="13328"/>
                  </a:lnTo>
                  <a:lnTo>
                    <a:pt x="212138" y="13272"/>
                  </a:lnTo>
                  <a:lnTo>
                    <a:pt x="212416" y="13105"/>
                  </a:lnTo>
                  <a:lnTo>
                    <a:pt x="212584" y="12826"/>
                  </a:lnTo>
                  <a:lnTo>
                    <a:pt x="212639" y="12659"/>
                  </a:lnTo>
                  <a:lnTo>
                    <a:pt x="212639" y="12492"/>
                  </a:lnTo>
                  <a:lnTo>
                    <a:pt x="212639" y="12324"/>
                  </a:lnTo>
                  <a:lnTo>
                    <a:pt x="212584" y="12213"/>
                  </a:lnTo>
                  <a:lnTo>
                    <a:pt x="212416" y="11934"/>
                  </a:lnTo>
                  <a:lnTo>
                    <a:pt x="212138" y="11767"/>
                  </a:lnTo>
                  <a:lnTo>
                    <a:pt x="211970" y="11711"/>
                  </a:lnTo>
                  <a:close/>
                  <a:moveTo>
                    <a:pt x="216710" y="11711"/>
                  </a:moveTo>
                  <a:lnTo>
                    <a:pt x="216543" y="11767"/>
                  </a:lnTo>
                  <a:lnTo>
                    <a:pt x="216320" y="11934"/>
                  </a:lnTo>
                  <a:lnTo>
                    <a:pt x="216097" y="12213"/>
                  </a:lnTo>
                  <a:lnTo>
                    <a:pt x="216097" y="12324"/>
                  </a:lnTo>
                  <a:lnTo>
                    <a:pt x="216041" y="12492"/>
                  </a:lnTo>
                  <a:lnTo>
                    <a:pt x="216097" y="12659"/>
                  </a:lnTo>
                  <a:lnTo>
                    <a:pt x="216097" y="12826"/>
                  </a:lnTo>
                  <a:lnTo>
                    <a:pt x="216320" y="13105"/>
                  </a:lnTo>
                  <a:lnTo>
                    <a:pt x="216543" y="13272"/>
                  </a:lnTo>
                  <a:lnTo>
                    <a:pt x="216710" y="13328"/>
                  </a:lnTo>
                  <a:lnTo>
                    <a:pt x="217045" y="13328"/>
                  </a:lnTo>
                  <a:lnTo>
                    <a:pt x="217212" y="13272"/>
                  </a:lnTo>
                  <a:lnTo>
                    <a:pt x="217491" y="13105"/>
                  </a:lnTo>
                  <a:lnTo>
                    <a:pt x="217659" y="12826"/>
                  </a:lnTo>
                  <a:lnTo>
                    <a:pt x="217714" y="12659"/>
                  </a:lnTo>
                  <a:lnTo>
                    <a:pt x="217714" y="12492"/>
                  </a:lnTo>
                  <a:lnTo>
                    <a:pt x="217714" y="12324"/>
                  </a:lnTo>
                  <a:lnTo>
                    <a:pt x="217659" y="12213"/>
                  </a:lnTo>
                  <a:lnTo>
                    <a:pt x="217491" y="11934"/>
                  </a:lnTo>
                  <a:lnTo>
                    <a:pt x="217212" y="11767"/>
                  </a:lnTo>
                  <a:lnTo>
                    <a:pt x="217045" y="11711"/>
                  </a:lnTo>
                  <a:close/>
                  <a:moveTo>
                    <a:pt x="220057" y="11711"/>
                  </a:moveTo>
                  <a:lnTo>
                    <a:pt x="219889" y="11767"/>
                  </a:lnTo>
                  <a:lnTo>
                    <a:pt x="219610" y="11934"/>
                  </a:lnTo>
                  <a:lnTo>
                    <a:pt x="219443" y="12213"/>
                  </a:lnTo>
                  <a:lnTo>
                    <a:pt x="219387" y="12324"/>
                  </a:lnTo>
                  <a:lnTo>
                    <a:pt x="219387" y="12492"/>
                  </a:lnTo>
                  <a:lnTo>
                    <a:pt x="219387" y="12659"/>
                  </a:lnTo>
                  <a:lnTo>
                    <a:pt x="219443" y="12826"/>
                  </a:lnTo>
                  <a:lnTo>
                    <a:pt x="219610" y="13105"/>
                  </a:lnTo>
                  <a:lnTo>
                    <a:pt x="219889" y="13272"/>
                  </a:lnTo>
                  <a:lnTo>
                    <a:pt x="220057" y="13328"/>
                  </a:lnTo>
                  <a:lnTo>
                    <a:pt x="220391" y="13328"/>
                  </a:lnTo>
                  <a:lnTo>
                    <a:pt x="220558" y="13272"/>
                  </a:lnTo>
                  <a:lnTo>
                    <a:pt x="220781" y="13105"/>
                  </a:lnTo>
                  <a:lnTo>
                    <a:pt x="221005" y="12826"/>
                  </a:lnTo>
                  <a:lnTo>
                    <a:pt x="221005" y="12659"/>
                  </a:lnTo>
                  <a:lnTo>
                    <a:pt x="221060" y="12492"/>
                  </a:lnTo>
                  <a:lnTo>
                    <a:pt x="221005" y="12324"/>
                  </a:lnTo>
                  <a:lnTo>
                    <a:pt x="221005" y="12213"/>
                  </a:lnTo>
                  <a:lnTo>
                    <a:pt x="220781" y="11934"/>
                  </a:lnTo>
                  <a:lnTo>
                    <a:pt x="220558" y="11767"/>
                  </a:lnTo>
                  <a:lnTo>
                    <a:pt x="220391" y="11711"/>
                  </a:lnTo>
                  <a:close/>
                  <a:moveTo>
                    <a:pt x="231823" y="11711"/>
                  </a:moveTo>
                  <a:lnTo>
                    <a:pt x="231656" y="11767"/>
                  </a:lnTo>
                  <a:lnTo>
                    <a:pt x="231377" y="11934"/>
                  </a:lnTo>
                  <a:lnTo>
                    <a:pt x="231210" y="12213"/>
                  </a:lnTo>
                  <a:lnTo>
                    <a:pt x="231154" y="12324"/>
                  </a:lnTo>
                  <a:lnTo>
                    <a:pt x="231154" y="12492"/>
                  </a:lnTo>
                  <a:lnTo>
                    <a:pt x="231154" y="12659"/>
                  </a:lnTo>
                  <a:lnTo>
                    <a:pt x="231210" y="12826"/>
                  </a:lnTo>
                  <a:lnTo>
                    <a:pt x="231377" y="13105"/>
                  </a:lnTo>
                  <a:lnTo>
                    <a:pt x="231656" y="13272"/>
                  </a:lnTo>
                  <a:lnTo>
                    <a:pt x="231823" y="13328"/>
                  </a:lnTo>
                  <a:lnTo>
                    <a:pt x="232158" y="13328"/>
                  </a:lnTo>
                  <a:lnTo>
                    <a:pt x="232269" y="13272"/>
                  </a:lnTo>
                  <a:lnTo>
                    <a:pt x="232548" y="13105"/>
                  </a:lnTo>
                  <a:lnTo>
                    <a:pt x="232716" y="12826"/>
                  </a:lnTo>
                  <a:lnTo>
                    <a:pt x="232771" y="12659"/>
                  </a:lnTo>
                  <a:lnTo>
                    <a:pt x="232771" y="12492"/>
                  </a:lnTo>
                  <a:lnTo>
                    <a:pt x="232771" y="12324"/>
                  </a:lnTo>
                  <a:lnTo>
                    <a:pt x="232716" y="12213"/>
                  </a:lnTo>
                  <a:lnTo>
                    <a:pt x="232548" y="11934"/>
                  </a:lnTo>
                  <a:lnTo>
                    <a:pt x="232269" y="11767"/>
                  </a:lnTo>
                  <a:lnTo>
                    <a:pt x="232158" y="11711"/>
                  </a:lnTo>
                  <a:close/>
                  <a:moveTo>
                    <a:pt x="240133" y="11711"/>
                  </a:moveTo>
                  <a:lnTo>
                    <a:pt x="239965" y="11767"/>
                  </a:lnTo>
                  <a:lnTo>
                    <a:pt x="239742" y="11934"/>
                  </a:lnTo>
                  <a:lnTo>
                    <a:pt x="239519" y="12213"/>
                  </a:lnTo>
                  <a:lnTo>
                    <a:pt x="239519" y="12324"/>
                  </a:lnTo>
                  <a:lnTo>
                    <a:pt x="239463" y="12492"/>
                  </a:lnTo>
                  <a:lnTo>
                    <a:pt x="239519" y="12659"/>
                  </a:lnTo>
                  <a:lnTo>
                    <a:pt x="239519" y="12826"/>
                  </a:lnTo>
                  <a:lnTo>
                    <a:pt x="239742" y="13105"/>
                  </a:lnTo>
                  <a:lnTo>
                    <a:pt x="239965" y="13272"/>
                  </a:lnTo>
                  <a:lnTo>
                    <a:pt x="240133" y="13328"/>
                  </a:lnTo>
                  <a:lnTo>
                    <a:pt x="240467" y="13328"/>
                  </a:lnTo>
                  <a:lnTo>
                    <a:pt x="240635" y="13272"/>
                  </a:lnTo>
                  <a:lnTo>
                    <a:pt x="240913" y="13105"/>
                  </a:lnTo>
                  <a:lnTo>
                    <a:pt x="241081" y="12826"/>
                  </a:lnTo>
                  <a:lnTo>
                    <a:pt x="241136" y="12659"/>
                  </a:lnTo>
                  <a:lnTo>
                    <a:pt x="241136" y="12492"/>
                  </a:lnTo>
                  <a:lnTo>
                    <a:pt x="241136" y="12324"/>
                  </a:lnTo>
                  <a:lnTo>
                    <a:pt x="241081" y="12213"/>
                  </a:lnTo>
                  <a:lnTo>
                    <a:pt x="240913" y="11934"/>
                  </a:lnTo>
                  <a:lnTo>
                    <a:pt x="240635" y="11767"/>
                  </a:lnTo>
                  <a:lnTo>
                    <a:pt x="240467" y="11711"/>
                  </a:lnTo>
                  <a:close/>
                  <a:moveTo>
                    <a:pt x="243479" y="11711"/>
                  </a:moveTo>
                  <a:lnTo>
                    <a:pt x="243311" y="11767"/>
                  </a:lnTo>
                  <a:lnTo>
                    <a:pt x="243033" y="11934"/>
                  </a:lnTo>
                  <a:lnTo>
                    <a:pt x="242865" y="12213"/>
                  </a:lnTo>
                  <a:lnTo>
                    <a:pt x="242809" y="12324"/>
                  </a:lnTo>
                  <a:lnTo>
                    <a:pt x="242809" y="12492"/>
                  </a:lnTo>
                  <a:lnTo>
                    <a:pt x="242809" y="12659"/>
                  </a:lnTo>
                  <a:lnTo>
                    <a:pt x="242865" y="12826"/>
                  </a:lnTo>
                  <a:lnTo>
                    <a:pt x="243033" y="13105"/>
                  </a:lnTo>
                  <a:lnTo>
                    <a:pt x="243311" y="13272"/>
                  </a:lnTo>
                  <a:lnTo>
                    <a:pt x="243479" y="13328"/>
                  </a:lnTo>
                  <a:lnTo>
                    <a:pt x="243813" y="13328"/>
                  </a:lnTo>
                  <a:lnTo>
                    <a:pt x="243925" y="13272"/>
                  </a:lnTo>
                  <a:lnTo>
                    <a:pt x="244204" y="13105"/>
                  </a:lnTo>
                  <a:lnTo>
                    <a:pt x="244371" y="12826"/>
                  </a:lnTo>
                  <a:lnTo>
                    <a:pt x="244427" y="12659"/>
                  </a:lnTo>
                  <a:lnTo>
                    <a:pt x="244427" y="12492"/>
                  </a:lnTo>
                  <a:lnTo>
                    <a:pt x="244427" y="12324"/>
                  </a:lnTo>
                  <a:lnTo>
                    <a:pt x="244371" y="12213"/>
                  </a:lnTo>
                  <a:lnTo>
                    <a:pt x="244204" y="11934"/>
                  </a:lnTo>
                  <a:lnTo>
                    <a:pt x="243925" y="11767"/>
                  </a:lnTo>
                  <a:lnTo>
                    <a:pt x="243813" y="11711"/>
                  </a:lnTo>
                  <a:close/>
                  <a:moveTo>
                    <a:pt x="248553" y="11711"/>
                  </a:moveTo>
                  <a:lnTo>
                    <a:pt x="248386" y="11767"/>
                  </a:lnTo>
                  <a:lnTo>
                    <a:pt x="248107" y="11934"/>
                  </a:lnTo>
                  <a:lnTo>
                    <a:pt x="247940" y="12213"/>
                  </a:lnTo>
                  <a:lnTo>
                    <a:pt x="247884" y="12324"/>
                  </a:lnTo>
                  <a:lnTo>
                    <a:pt x="247884" y="12492"/>
                  </a:lnTo>
                  <a:lnTo>
                    <a:pt x="247884" y="12659"/>
                  </a:lnTo>
                  <a:lnTo>
                    <a:pt x="247940" y="12826"/>
                  </a:lnTo>
                  <a:lnTo>
                    <a:pt x="248107" y="13105"/>
                  </a:lnTo>
                  <a:lnTo>
                    <a:pt x="248386" y="13272"/>
                  </a:lnTo>
                  <a:lnTo>
                    <a:pt x="248553" y="13328"/>
                  </a:lnTo>
                  <a:lnTo>
                    <a:pt x="248888" y="13328"/>
                  </a:lnTo>
                  <a:lnTo>
                    <a:pt x="249055" y="13272"/>
                  </a:lnTo>
                  <a:lnTo>
                    <a:pt x="249278" y="13105"/>
                  </a:lnTo>
                  <a:lnTo>
                    <a:pt x="249446" y="12826"/>
                  </a:lnTo>
                  <a:lnTo>
                    <a:pt x="249501" y="12659"/>
                  </a:lnTo>
                  <a:lnTo>
                    <a:pt x="249557" y="12492"/>
                  </a:lnTo>
                  <a:lnTo>
                    <a:pt x="249501" y="12324"/>
                  </a:lnTo>
                  <a:lnTo>
                    <a:pt x="249446" y="12213"/>
                  </a:lnTo>
                  <a:lnTo>
                    <a:pt x="249278" y="11934"/>
                  </a:lnTo>
                  <a:lnTo>
                    <a:pt x="249055" y="11767"/>
                  </a:lnTo>
                  <a:lnTo>
                    <a:pt x="248888" y="11711"/>
                  </a:lnTo>
                  <a:close/>
                  <a:moveTo>
                    <a:pt x="253628" y="11711"/>
                  </a:moveTo>
                  <a:lnTo>
                    <a:pt x="253461" y="11767"/>
                  </a:lnTo>
                  <a:lnTo>
                    <a:pt x="253182" y="11934"/>
                  </a:lnTo>
                  <a:lnTo>
                    <a:pt x="253015" y="12213"/>
                  </a:lnTo>
                  <a:lnTo>
                    <a:pt x="252959" y="12324"/>
                  </a:lnTo>
                  <a:lnTo>
                    <a:pt x="252959" y="12492"/>
                  </a:lnTo>
                  <a:lnTo>
                    <a:pt x="252959" y="12659"/>
                  </a:lnTo>
                  <a:lnTo>
                    <a:pt x="253015" y="12826"/>
                  </a:lnTo>
                  <a:lnTo>
                    <a:pt x="253182" y="13105"/>
                  </a:lnTo>
                  <a:lnTo>
                    <a:pt x="253461" y="13272"/>
                  </a:lnTo>
                  <a:lnTo>
                    <a:pt x="253628" y="13328"/>
                  </a:lnTo>
                  <a:lnTo>
                    <a:pt x="253963" y="13328"/>
                  </a:lnTo>
                  <a:lnTo>
                    <a:pt x="254130" y="13272"/>
                  </a:lnTo>
                  <a:lnTo>
                    <a:pt x="254353" y="13105"/>
                  </a:lnTo>
                  <a:lnTo>
                    <a:pt x="254576" y="12826"/>
                  </a:lnTo>
                  <a:lnTo>
                    <a:pt x="254576" y="12659"/>
                  </a:lnTo>
                  <a:lnTo>
                    <a:pt x="254632" y="12492"/>
                  </a:lnTo>
                  <a:lnTo>
                    <a:pt x="254576" y="12324"/>
                  </a:lnTo>
                  <a:lnTo>
                    <a:pt x="254576" y="12213"/>
                  </a:lnTo>
                  <a:lnTo>
                    <a:pt x="254353" y="11934"/>
                  </a:lnTo>
                  <a:lnTo>
                    <a:pt x="254130" y="11767"/>
                  </a:lnTo>
                  <a:lnTo>
                    <a:pt x="253963" y="11711"/>
                  </a:lnTo>
                  <a:close/>
                  <a:moveTo>
                    <a:pt x="263666" y="11711"/>
                  </a:moveTo>
                  <a:lnTo>
                    <a:pt x="263499" y="11767"/>
                  </a:lnTo>
                  <a:lnTo>
                    <a:pt x="263220" y="11934"/>
                  </a:lnTo>
                  <a:lnTo>
                    <a:pt x="263053" y="12213"/>
                  </a:lnTo>
                  <a:lnTo>
                    <a:pt x="262997" y="12324"/>
                  </a:lnTo>
                  <a:lnTo>
                    <a:pt x="262997" y="12492"/>
                  </a:lnTo>
                  <a:lnTo>
                    <a:pt x="262997" y="12659"/>
                  </a:lnTo>
                  <a:lnTo>
                    <a:pt x="263053" y="12826"/>
                  </a:lnTo>
                  <a:lnTo>
                    <a:pt x="263220" y="13105"/>
                  </a:lnTo>
                  <a:lnTo>
                    <a:pt x="263499" y="13272"/>
                  </a:lnTo>
                  <a:lnTo>
                    <a:pt x="263666" y="13328"/>
                  </a:lnTo>
                  <a:lnTo>
                    <a:pt x="264001" y="13328"/>
                  </a:lnTo>
                  <a:lnTo>
                    <a:pt x="264168" y="13272"/>
                  </a:lnTo>
                  <a:lnTo>
                    <a:pt x="264391" y="13105"/>
                  </a:lnTo>
                  <a:lnTo>
                    <a:pt x="264614" y="12826"/>
                  </a:lnTo>
                  <a:lnTo>
                    <a:pt x="264670" y="12659"/>
                  </a:lnTo>
                  <a:lnTo>
                    <a:pt x="264670" y="12492"/>
                  </a:lnTo>
                  <a:lnTo>
                    <a:pt x="264670" y="12324"/>
                  </a:lnTo>
                  <a:lnTo>
                    <a:pt x="264614" y="12213"/>
                  </a:lnTo>
                  <a:lnTo>
                    <a:pt x="264391" y="11934"/>
                  </a:lnTo>
                  <a:lnTo>
                    <a:pt x="264168" y="11767"/>
                  </a:lnTo>
                  <a:lnTo>
                    <a:pt x="264001" y="11711"/>
                  </a:lnTo>
                  <a:close/>
                  <a:moveTo>
                    <a:pt x="272087" y="11711"/>
                  </a:moveTo>
                  <a:lnTo>
                    <a:pt x="271920" y="11767"/>
                  </a:lnTo>
                  <a:lnTo>
                    <a:pt x="271697" y="11934"/>
                  </a:lnTo>
                  <a:lnTo>
                    <a:pt x="271529" y="12213"/>
                  </a:lnTo>
                  <a:lnTo>
                    <a:pt x="271474" y="12324"/>
                  </a:lnTo>
                  <a:lnTo>
                    <a:pt x="271418" y="12492"/>
                  </a:lnTo>
                  <a:lnTo>
                    <a:pt x="271474" y="12659"/>
                  </a:lnTo>
                  <a:lnTo>
                    <a:pt x="271529" y="12826"/>
                  </a:lnTo>
                  <a:lnTo>
                    <a:pt x="271697" y="13105"/>
                  </a:lnTo>
                  <a:lnTo>
                    <a:pt x="271920" y="13272"/>
                  </a:lnTo>
                  <a:lnTo>
                    <a:pt x="272087" y="13328"/>
                  </a:lnTo>
                  <a:lnTo>
                    <a:pt x="272422" y="13328"/>
                  </a:lnTo>
                  <a:lnTo>
                    <a:pt x="272589" y="13272"/>
                  </a:lnTo>
                  <a:lnTo>
                    <a:pt x="272868" y="13105"/>
                  </a:lnTo>
                  <a:lnTo>
                    <a:pt x="273035" y="12826"/>
                  </a:lnTo>
                  <a:lnTo>
                    <a:pt x="273091" y="12659"/>
                  </a:lnTo>
                  <a:lnTo>
                    <a:pt x="273091" y="12492"/>
                  </a:lnTo>
                  <a:lnTo>
                    <a:pt x="273091" y="12324"/>
                  </a:lnTo>
                  <a:lnTo>
                    <a:pt x="273035" y="12213"/>
                  </a:lnTo>
                  <a:lnTo>
                    <a:pt x="272868" y="11934"/>
                  </a:lnTo>
                  <a:lnTo>
                    <a:pt x="272589" y="11767"/>
                  </a:lnTo>
                  <a:lnTo>
                    <a:pt x="272422" y="11711"/>
                  </a:lnTo>
                  <a:close/>
                  <a:moveTo>
                    <a:pt x="282292" y="11711"/>
                  </a:moveTo>
                  <a:lnTo>
                    <a:pt x="282125" y="11767"/>
                  </a:lnTo>
                  <a:lnTo>
                    <a:pt x="281846" y="11934"/>
                  </a:lnTo>
                  <a:lnTo>
                    <a:pt x="281679" y="12213"/>
                  </a:lnTo>
                  <a:lnTo>
                    <a:pt x="281623" y="12324"/>
                  </a:lnTo>
                  <a:lnTo>
                    <a:pt x="281623" y="12492"/>
                  </a:lnTo>
                  <a:lnTo>
                    <a:pt x="281623" y="12659"/>
                  </a:lnTo>
                  <a:lnTo>
                    <a:pt x="281679" y="12826"/>
                  </a:lnTo>
                  <a:lnTo>
                    <a:pt x="281846" y="13105"/>
                  </a:lnTo>
                  <a:lnTo>
                    <a:pt x="282125" y="13272"/>
                  </a:lnTo>
                  <a:lnTo>
                    <a:pt x="282292" y="13328"/>
                  </a:lnTo>
                  <a:lnTo>
                    <a:pt x="282571" y="13328"/>
                  </a:lnTo>
                  <a:lnTo>
                    <a:pt x="282739" y="13272"/>
                  </a:lnTo>
                  <a:lnTo>
                    <a:pt x="283017" y="13105"/>
                  </a:lnTo>
                  <a:lnTo>
                    <a:pt x="283185" y="12826"/>
                  </a:lnTo>
                  <a:lnTo>
                    <a:pt x="283241" y="12659"/>
                  </a:lnTo>
                  <a:lnTo>
                    <a:pt x="283241" y="12492"/>
                  </a:lnTo>
                  <a:lnTo>
                    <a:pt x="283241" y="12324"/>
                  </a:lnTo>
                  <a:lnTo>
                    <a:pt x="283185" y="12213"/>
                  </a:lnTo>
                  <a:lnTo>
                    <a:pt x="283017" y="11934"/>
                  </a:lnTo>
                  <a:lnTo>
                    <a:pt x="282739" y="11767"/>
                  </a:lnTo>
                  <a:lnTo>
                    <a:pt x="282571" y="11711"/>
                  </a:lnTo>
                  <a:close/>
                  <a:moveTo>
                    <a:pt x="35189" y="15057"/>
                  </a:moveTo>
                  <a:lnTo>
                    <a:pt x="35022" y="15113"/>
                  </a:lnTo>
                  <a:lnTo>
                    <a:pt x="34743" y="15280"/>
                  </a:lnTo>
                  <a:lnTo>
                    <a:pt x="34576" y="15559"/>
                  </a:lnTo>
                  <a:lnTo>
                    <a:pt x="34520" y="15670"/>
                  </a:lnTo>
                  <a:lnTo>
                    <a:pt x="34520" y="15838"/>
                  </a:lnTo>
                  <a:lnTo>
                    <a:pt x="34520" y="16005"/>
                  </a:lnTo>
                  <a:lnTo>
                    <a:pt x="34576" y="16172"/>
                  </a:lnTo>
                  <a:lnTo>
                    <a:pt x="34743" y="16451"/>
                  </a:lnTo>
                  <a:lnTo>
                    <a:pt x="35022" y="16618"/>
                  </a:lnTo>
                  <a:lnTo>
                    <a:pt x="35189" y="16674"/>
                  </a:lnTo>
                  <a:lnTo>
                    <a:pt x="35524" y="16674"/>
                  </a:lnTo>
                  <a:lnTo>
                    <a:pt x="35635" y="16618"/>
                  </a:lnTo>
                  <a:lnTo>
                    <a:pt x="35914" y="16451"/>
                  </a:lnTo>
                  <a:lnTo>
                    <a:pt x="36081" y="16172"/>
                  </a:lnTo>
                  <a:lnTo>
                    <a:pt x="36137" y="16005"/>
                  </a:lnTo>
                  <a:lnTo>
                    <a:pt x="36137" y="15838"/>
                  </a:lnTo>
                  <a:lnTo>
                    <a:pt x="36137" y="15670"/>
                  </a:lnTo>
                  <a:lnTo>
                    <a:pt x="36081" y="15559"/>
                  </a:lnTo>
                  <a:lnTo>
                    <a:pt x="35914" y="15280"/>
                  </a:lnTo>
                  <a:lnTo>
                    <a:pt x="35635" y="15113"/>
                  </a:lnTo>
                  <a:lnTo>
                    <a:pt x="35524" y="15057"/>
                  </a:lnTo>
                  <a:close/>
                  <a:moveTo>
                    <a:pt x="38535" y="15057"/>
                  </a:moveTo>
                  <a:lnTo>
                    <a:pt x="38368" y="15113"/>
                  </a:lnTo>
                  <a:lnTo>
                    <a:pt x="38089" y="15280"/>
                  </a:lnTo>
                  <a:lnTo>
                    <a:pt x="37922" y="15559"/>
                  </a:lnTo>
                  <a:lnTo>
                    <a:pt x="37866" y="15670"/>
                  </a:lnTo>
                  <a:lnTo>
                    <a:pt x="37866" y="15838"/>
                  </a:lnTo>
                  <a:lnTo>
                    <a:pt x="37866" y="16005"/>
                  </a:lnTo>
                  <a:lnTo>
                    <a:pt x="37922" y="16172"/>
                  </a:lnTo>
                  <a:lnTo>
                    <a:pt x="38089" y="16451"/>
                  </a:lnTo>
                  <a:lnTo>
                    <a:pt x="38368" y="16618"/>
                  </a:lnTo>
                  <a:lnTo>
                    <a:pt x="38535" y="16674"/>
                  </a:lnTo>
                  <a:lnTo>
                    <a:pt x="38870" y="16674"/>
                  </a:lnTo>
                  <a:lnTo>
                    <a:pt x="39037" y="16618"/>
                  </a:lnTo>
                  <a:lnTo>
                    <a:pt x="39260" y="16451"/>
                  </a:lnTo>
                  <a:lnTo>
                    <a:pt x="39483" y="16172"/>
                  </a:lnTo>
                  <a:lnTo>
                    <a:pt x="39539" y="16005"/>
                  </a:lnTo>
                  <a:lnTo>
                    <a:pt x="39539" y="15838"/>
                  </a:lnTo>
                  <a:lnTo>
                    <a:pt x="39539" y="15670"/>
                  </a:lnTo>
                  <a:lnTo>
                    <a:pt x="39483" y="15559"/>
                  </a:lnTo>
                  <a:lnTo>
                    <a:pt x="39260" y="15280"/>
                  </a:lnTo>
                  <a:lnTo>
                    <a:pt x="39037" y="15113"/>
                  </a:lnTo>
                  <a:lnTo>
                    <a:pt x="38870" y="15057"/>
                  </a:lnTo>
                  <a:close/>
                  <a:moveTo>
                    <a:pt x="41881" y="15057"/>
                  </a:moveTo>
                  <a:lnTo>
                    <a:pt x="41769" y="15113"/>
                  </a:lnTo>
                  <a:lnTo>
                    <a:pt x="41491" y="15280"/>
                  </a:lnTo>
                  <a:lnTo>
                    <a:pt x="41323" y="15559"/>
                  </a:lnTo>
                  <a:lnTo>
                    <a:pt x="41268" y="15670"/>
                  </a:lnTo>
                  <a:lnTo>
                    <a:pt x="41212" y="15838"/>
                  </a:lnTo>
                  <a:lnTo>
                    <a:pt x="41268" y="16005"/>
                  </a:lnTo>
                  <a:lnTo>
                    <a:pt x="41323" y="16172"/>
                  </a:lnTo>
                  <a:lnTo>
                    <a:pt x="41491" y="16451"/>
                  </a:lnTo>
                  <a:lnTo>
                    <a:pt x="41769" y="16618"/>
                  </a:lnTo>
                  <a:lnTo>
                    <a:pt x="41881" y="16674"/>
                  </a:lnTo>
                  <a:lnTo>
                    <a:pt x="42216" y="16674"/>
                  </a:lnTo>
                  <a:lnTo>
                    <a:pt x="42383" y="16618"/>
                  </a:lnTo>
                  <a:lnTo>
                    <a:pt x="42662" y="16451"/>
                  </a:lnTo>
                  <a:lnTo>
                    <a:pt x="42829" y="16172"/>
                  </a:lnTo>
                  <a:lnTo>
                    <a:pt x="42885" y="16005"/>
                  </a:lnTo>
                  <a:lnTo>
                    <a:pt x="42885" y="15838"/>
                  </a:lnTo>
                  <a:lnTo>
                    <a:pt x="42885" y="15670"/>
                  </a:lnTo>
                  <a:lnTo>
                    <a:pt x="42829" y="15559"/>
                  </a:lnTo>
                  <a:lnTo>
                    <a:pt x="42662" y="15280"/>
                  </a:lnTo>
                  <a:lnTo>
                    <a:pt x="42383" y="15113"/>
                  </a:lnTo>
                  <a:lnTo>
                    <a:pt x="42216" y="15057"/>
                  </a:lnTo>
                  <a:close/>
                  <a:moveTo>
                    <a:pt x="45227" y="15057"/>
                  </a:moveTo>
                  <a:lnTo>
                    <a:pt x="45060" y="15113"/>
                  </a:lnTo>
                  <a:lnTo>
                    <a:pt x="44781" y="15280"/>
                  </a:lnTo>
                  <a:lnTo>
                    <a:pt x="44614" y="15559"/>
                  </a:lnTo>
                  <a:lnTo>
                    <a:pt x="44558" y="15670"/>
                  </a:lnTo>
                  <a:lnTo>
                    <a:pt x="44558" y="15838"/>
                  </a:lnTo>
                  <a:lnTo>
                    <a:pt x="44558" y="16005"/>
                  </a:lnTo>
                  <a:lnTo>
                    <a:pt x="44614" y="16172"/>
                  </a:lnTo>
                  <a:lnTo>
                    <a:pt x="44781" y="16451"/>
                  </a:lnTo>
                  <a:lnTo>
                    <a:pt x="45060" y="16618"/>
                  </a:lnTo>
                  <a:lnTo>
                    <a:pt x="45227" y="16674"/>
                  </a:lnTo>
                  <a:lnTo>
                    <a:pt x="45562" y="16674"/>
                  </a:lnTo>
                  <a:lnTo>
                    <a:pt x="45729" y="16618"/>
                  </a:lnTo>
                  <a:lnTo>
                    <a:pt x="45952" y="16451"/>
                  </a:lnTo>
                  <a:lnTo>
                    <a:pt x="46175" y="16172"/>
                  </a:lnTo>
                  <a:lnTo>
                    <a:pt x="46175" y="16005"/>
                  </a:lnTo>
                  <a:lnTo>
                    <a:pt x="46231" y="15838"/>
                  </a:lnTo>
                  <a:lnTo>
                    <a:pt x="46175" y="15670"/>
                  </a:lnTo>
                  <a:lnTo>
                    <a:pt x="46175" y="15559"/>
                  </a:lnTo>
                  <a:lnTo>
                    <a:pt x="45952" y="15280"/>
                  </a:lnTo>
                  <a:lnTo>
                    <a:pt x="45729" y="15113"/>
                  </a:lnTo>
                  <a:lnTo>
                    <a:pt x="45562" y="15057"/>
                  </a:lnTo>
                  <a:close/>
                  <a:moveTo>
                    <a:pt x="50358" y="15001"/>
                  </a:moveTo>
                  <a:lnTo>
                    <a:pt x="50190" y="15057"/>
                  </a:lnTo>
                  <a:lnTo>
                    <a:pt x="50023" y="15113"/>
                  </a:lnTo>
                  <a:lnTo>
                    <a:pt x="49744" y="15280"/>
                  </a:lnTo>
                  <a:lnTo>
                    <a:pt x="49577" y="15559"/>
                  </a:lnTo>
                  <a:lnTo>
                    <a:pt x="49521" y="15670"/>
                  </a:lnTo>
                  <a:lnTo>
                    <a:pt x="49521" y="15838"/>
                  </a:lnTo>
                  <a:lnTo>
                    <a:pt x="49521" y="16005"/>
                  </a:lnTo>
                  <a:lnTo>
                    <a:pt x="49577" y="16172"/>
                  </a:lnTo>
                  <a:lnTo>
                    <a:pt x="49744" y="16451"/>
                  </a:lnTo>
                  <a:lnTo>
                    <a:pt x="50023" y="16618"/>
                  </a:lnTo>
                  <a:lnTo>
                    <a:pt x="50190" y="16674"/>
                  </a:lnTo>
                  <a:lnTo>
                    <a:pt x="50525" y="16674"/>
                  </a:lnTo>
                  <a:lnTo>
                    <a:pt x="50692" y="16618"/>
                  </a:lnTo>
                  <a:lnTo>
                    <a:pt x="50915" y="16451"/>
                  </a:lnTo>
                  <a:lnTo>
                    <a:pt x="51138" y="16172"/>
                  </a:lnTo>
                  <a:lnTo>
                    <a:pt x="51138" y="16005"/>
                  </a:lnTo>
                  <a:lnTo>
                    <a:pt x="51194" y="15838"/>
                  </a:lnTo>
                  <a:lnTo>
                    <a:pt x="51138" y="15670"/>
                  </a:lnTo>
                  <a:lnTo>
                    <a:pt x="51138" y="15559"/>
                  </a:lnTo>
                  <a:lnTo>
                    <a:pt x="50915" y="15280"/>
                  </a:lnTo>
                  <a:lnTo>
                    <a:pt x="50692" y="15113"/>
                  </a:lnTo>
                  <a:lnTo>
                    <a:pt x="50525" y="15057"/>
                  </a:lnTo>
                  <a:lnTo>
                    <a:pt x="50358" y="15001"/>
                  </a:lnTo>
                  <a:close/>
                  <a:moveTo>
                    <a:pt x="58778" y="15001"/>
                  </a:moveTo>
                  <a:lnTo>
                    <a:pt x="58611" y="15057"/>
                  </a:lnTo>
                  <a:lnTo>
                    <a:pt x="58444" y="15113"/>
                  </a:lnTo>
                  <a:lnTo>
                    <a:pt x="58221" y="15280"/>
                  </a:lnTo>
                  <a:lnTo>
                    <a:pt x="57998" y="15559"/>
                  </a:lnTo>
                  <a:lnTo>
                    <a:pt x="57998" y="15670"/>
                  </a:lnTo>
                  <a:lnTo>
                    <a:pt x="57942" y="15838"/>
                  </a:lnTo>
                  <a:lnTo>
                    <a:pt x="57998" y="16005"/>
                  </a:lnTo>
                  <a:lnTo>
                    <a:pt x="57998" y="16172"/>
                  </a:lnTo>
                  <a:lnTo>
                    <a:pt x="58221" y="16451"/>
                  </a:lnTo>
                  <a:lnTo>
                    <a:pt x="58444" y="16618"/>
                  </a:lnTo>
                  <a:lnTo>
                    <a:pt x="58611" y="16674"/>
                  </a:lnTo>
                  <a:lnTo>
                    <a:pt x="58946" y="16674"/>
                  </a:lnTo>
                  <a:lnTo>
                    <a:pt x="59113" y="16618"/>
                  </a:lnTo>
                  <a:lnTo>
                    <a:pt x="59392" y="16451"/>
                  </a:lnTo>
                  <a:lnTo>
                    <a:pt x="59559" y="16172"/>
                  </a:lnTo>
                  <a:lnTo>
                    <a:pt x="59615" y="16005"/>
                  </a:lnTo>
                  <a:lnTo>
                    <a:pt x="59615" y="15838"/>
                  </a:lnTo>
                  <a:lnTo>
                    <a:pt x="59615" y="15670"/>
                  </a:lnTo>
                  <a:lnTo>
                    <a:pt x="59559" y="15559"/>
                  </a:lnTo>
                  <a:lnTo>
                    <a:pt x="59392" y="15280"/>
                  </a:lnTo>
                  <a:lnTo>
                    <a:pt x="59113" y="15113"/>
                  </a:lnTo>
                  <a:lnTo>
                    <a:pt x="58946" y="15057"/>
                  </a:lnTo>
                  <a:lnTo>
                    <a:pt x="58778" y="15001"/>
                  </a:lnTo>
                  <a:close/>
                  <a:moveTo>
                    <a:pt x="63853" y="15001"/>
                  </a:moveTo>
                  <a:lnTo>
                    <a:pt x="63686" y="15057"/>
                  </a:lnTo>
                  <a:lnTo>
                    <a:pt x="63519" y="15113"/>
                  </a:lnTo>
                  <a:lnTo>
                    <a:pt x="63240" y="15280"/>
                  </a:lnTo>
                  <a:lnTo>
                    <a:pt x="63072" y="15559"/>
                  </a:lnTo>
                  <a:lnTo>
                    <a:pt x="63017" y="15670"/>
                  </a:lnTo>
                  <a:lnTo>
                    <a:pt x="63017" y="15838"/>
                  </a:lnTo>
                  <a:lnTo>
                    <a:pt x="63017" y="16005"/>
                  </a:lnTo>
                  <a:lnTo>
                    <a:pt x="63072" y="16172"/>
                  </a:lnTo>
                  <a:lnTo>
                    <a:pt x="63240" y="16451"/>
                  </a:lnTo>
                  <a:lnTo>
                    <a:pt x="63519" y="16618"/>
                  </a:lnTo>
                  <a:lnTo>
                    <a:pt x="63686" y="16674"/>
                  </a:lnTo>
                  <a:lnTo>
                    <a:pt x="64020" y="16674"/>
                  </a:lnTo>
                  <a:lnTo>
                    <a:pt x="64132" y="16618"/>
                  </a:lnTo>
                  <a:lnTo>
                    <a:pt x="64411" y="16451"/>
                  </a:lnTo>
                  <a:lnTo>
                    <a:pt x="64578" y="16172"/>
                  </a:lnTo>
                  <a:lnTo>
                    <a:pt x="64634" y="16005"/>
                  </a:lnTo>
                  <a:lnTo>
                    <a:pt x="64634" y="15838"/>
                  </a:lnTo>
                  <a:lnTo>
                    <a:pt x="64634" y="15670"/>
                  </a:lnTo>
                  <a:lnTo>
                    <a:pt x="64578" y="15559"/>
                  </a:lnTo>
                  <a:lnTo>
                    <a:pt x="64411" y="15280"/>
                  </a:lnTo>
                  <a:lnTo>
                    <a:pt x="64132" y="15113"/>
                  </a:lnTo>
                  <a:lnTo>
                    <a:pt x="64020" y="15057"/>
                  </a:lnTo>
                  <a:lnTo>
                    <a:pt x="63853" y="15001"/>
                  </a:lnTo>
                  <a:close/>
                  <a:moveTo>
                    <a:pt x="67143" y="15001"/>
                  </a:moveTo>
                  <a:lnTo>
                    <a:pt x="66976" y="15057"/>
                  </a:lnTo>
                  <a:lnTo>
                    <a:pt x="66809" y="15113"/>
                  </a:lnTo>
                  <a:lnTo>
                    <a:pt x="66586" y="15280"/>
                  </a:lnTo>
                  <a:lnTo>
                    <a:pt x="66363" y="15559"/>
                  </a:lnTo>
                  <a:lnTo>
                    <a:pt x="66363" y="15670"/>
                  </a:lnTo>
                  <a:lnTo>
                    <a:pt x="66307" y="15838"/>
                  </a:lnTo>
                  <a:lnTo>
                    <a:pt x="66363" y="16005"/>
                  </a:lnTo>
                  <a:lnTo>
                    <a:pt x="66363" y="16172"/>
                  </a:lnTo>
                  <a:lnTo>
                    <a:pt x="66586" y="16451"/>
                  </a:lnTo>
                  <a:lnTo>
                    <a:pt x="66809" y="16618"/>
                  </a:lnTo>
                  <a:lnTo>
                    <a:pt x="66976" y="16674"/>
                  </a:lnTo>
                  <a:lnTo>
                    <a:pt x="67311" y="16674"/>
                  </a:lnTo>
                  <a:lnTo>
                    <a:pt x="67478" y="16618"/>
                  </a:lnTo>
                  <a:lnTo>
                    <a:pt x="67757" y="16451"/>
                  </a:lnTo>
                  <a:lnTo>
                    <a:pt x="67924" y="16172"/>
                  </a:lnTo>
                  <a:lnTo>
                    <a:pt x="67980" y="16005"/>
                  </a:lnTo>
                  <a:lnTo>
                    <a:pt x="67980" y="15838"/>
                  </a:lnTo>
                  <a:lnTo>
                    <a:pt x="67980" y="15670"/>
                  </a:lnTo>
                  <a:lnTo>
                    <a:pt x="67924" y="15559"/>
                  </a:lnTo>
                  <a:lnTo>
                    <a:pt x="67757" y="15280"/>
                  </a:lnTo>
                  <a:lnTo>
                    <a:pt x="67478" y="15113"/>
                  </a:lnTo>
                  <a:lnTo>
                    <a:pt x="67311" y="15057"/>
                  </a:lnTo>
                  <a:lnTo>
                    <a:pt x="67143" y="15001"/>
                  </a:lnTo>
                  <a:close/>
                  <a:moveTo>
                    <a:pt x="72218" y="15001"/>
                  </a:moveTo>
                  <a:lnTo>
                    <a:pt x="72051" y="15057"/>
                  </a:lnTo>
                  <a:lnTo>
                    <a:pt x="71884" y="15113"/>
                  </a:lnTo>
                  <a:lnTo>
                    <a:pt x="71605" y="15280"/>
                  </a:lnTo>
                  <a:lnTo>
                    <a:pt x="71438" y="15559"/>
                  </a:lnTo>
                  <a:lnTo>
                    <a:pt x="71382" y="15670"/>
                  </a:lnTo>
                  <a:lnTo>
                    <a:pt x="71382" y="15838"/>
                  </a:lnTo>
                  <a:lnTo>
                    <a:pt x="71382" y="16005"/>
                  </a:lnTo>
                  <a:lnTo>
                    <a:pt x="71438" y="16172"/>
                  </a:lnTo>
                  <a:lnTo>
                    <a:pt x="71605" y="16451"/>
                  </a:lnTo>
                  <a:lnTo>
                    <a:pt x="71884" y="16618"/>
                  </a:lnTo>
                  <a:lnTo>
                    <a:pt x="72051" y="16674"/>
                  </a:lnTo>
                  <a:lnTo>
                    <a:pt x="72386" y="16674"/>
                  </a:lnTo>
                  <a:lnTo>
                    <a:pt x="72553" y="16618"/>
                  </a:lnTo>
                  <a:lnTo>
                    <a:pt x="72776" y="16451"/>
                  </a:lnTo>
                  <a:lnTo>
                    <a:pt x="72999" y="16172"/>
                  </a:lnTo>
                  <a:lnTo>
                    <a:pt x="72999" y="16005"/>
                  </a:lnTo>
                  <a:lnTo>
                    <a:pt x="73055" y="15838"/>
                  </a:lnTo>
                  <a:lnTo>
                    <a:pt x="72999" y="15670"/>
                  </a:lnTo>
                  <a:lnTo>
                    <a:pt x="72999" y="15559"/>
                  </a:lnTo>
                  <a:lnTo>
                    <a:pt x="72776" y="15280"/>
                  </a:lnTo>
                  <a:lnTo>
                    <a:pt x="72553" y="15113"/>
                  </a:lnTo>
                  <a:lnTo>
                    <a:pt x="72386" y="15057"/>
                  </a:lnTo>
                  <a:lnTo>
                    <a:pt x="72218" y="15001"/>
                  </a:lnTo>
                  <a:close/>
                  <a:moveTo>
                    <a:pt x="75508" y="15001"/>
                  </a:moveTo>
                  <a:lnTo>
                    <a:pt x="75341" y="15057"/>
                  </a:lnTo>
                  <a:lnTo>
                    <a:pt x="75230" y="15113"/>
                  </a:lnTo>
                  <a:lnTo>
                    <a:pt x="74951" y="15280"/>
                  </a:lnTo>
                  <a:lnTo>
                    <a:pt x="74784" y="15559"/>
                  </a:lnTo>
                  <a:lnTo>
                    <a:pt x="74728" y="15670"/>
                  </a:lnTo>
                  <a:lnTo>
                    <a:pt x="74728" y="15838"/>
                  </a:lnTo>
                  <a:lnTo>
                    <a:pt x="74728" y="16005"/>
                  </a:lnTo>
                  <a:lnTo>
                    <a:pt x="74784" y="16172"/>
                  </a:lnTo>
                  <a:lnTo>
                    <a:pt x="74951" y="16451"/>
                  </a:lnTo>
                  <a:lnTo>
                    <a:pt x="75230" y="16618"/>
                  </a:lnTo>
                  <a:lnTo>
                    <a:pt x="75341" y="16674"/>
                  </a:lnTo>
                  <a:lnTo>
                    <a:pt x="75676" y="16674"/>
                  </a:lnTo>
                  <a:lnTo>
                    <a:pt x="75843" y="16618"/>
                  </a:lnTo>
                  <a:lnTo>
                    <a:pt x="76122" y="16451"/>
                  </a:lnTo>
                  <a:lnTo>
                    <a:pt x="76289" y="16172"/>
                  </a:lnTo>
                  <a:lnTo>
                    <a:pt x="76345" y="16005"/>
                  </a:lnTo>
                  <a:lnTo>
                    <a:pt x="76345" y="15838"/>
                  </a:lnTo>
                  <a:lnTo>
                    <a:pt x="76345" y="15670"/>
                  </a:lnTo>
                  <a:lnTo>
                    <a:pt x="76289" y="15559"/>
                  </a:lnTo>
                  <a:lnTo>
                    <a:pt x="76122" y="15280"/>
                  </a:lnTo>
                  <a:lnTo>
                    <a:pt x="75843" y="15113"/>
                  </a:lnTo>
                  <a:lnTo>
                    <a:pt x="75676" y="15057"/>
                  </a:lnTo>
                  <a:lnTo>
                    <a:pt x="75508" y="15001"/>
                  </a:lnTo>
                  <a:close/>
                  <a:moveTo>
                    <a:pt x="78966" y="15001"/>
                  </a:moveTo>
                  <a:lnTo>
                    <a:pt x="78799" y="15057"/>
                  </a:lnTo>
                  <a:lnTo>
                    <a:pt x="78631" y="15113"/>
                  </a:lnTo>
                  <a:lnTo>
                    <a:pt x="78353" y="15280"/>
                  </a:lnTo>
                  <a:lnTo>
                    <a:pt x="78185" y="15559"/>
                  </a:lnTo>
                  <a:lnTo>
                    <a:pt x="78130" y="15670"/>
                  </a:lnTo>
                  <a:lnTo>
                    <a:pt x="78130" y="15838"/>
                  </a:lnTo>
                  <a:lnTo>
                    <a:pt x="78130" y="16005"/>
                  </a:lnTo>
                  <a:lnTo>
                    <a:pt x="78185" y="16172"/>
                  </a:lnTo>
                  <a:lnTo>
                    <a:pt x="78353" y="16451"/>
                  </a:lnTo>
                  <a:lnTo>
                    <a:pt x="78631" y="16618"/>
                  </a:lnTo>
                  <a:lnTo>
                    <a:pt x="78799" y="16674"/>
                  </a:lnTo>
                  <a:lnTo>
                    <a:pt x="79133" y="16674"/>
                  </a:lnTo>
                  <a:lnTo>
                    <a:pt x="79301" y="16618"/>
                  </a:lnTo>
                  <a:lnTo>
                    <a:pt x="79524" y="16451"/>
                  </a:lnTo>
                  <a:lnTo>
                    <a:pt x="79691" y="16172"/>
                  </a:lnTo>
                  <a:lnTo>
                    <a:pt x="79747" y="16005"/>
                  </a:lnTo>
                  <a:lnTo>
                    <a:pt x="79803" y="15838"/>
                  </a:lnTo>
                  <a:lnTo>
                    <a:pt x="79747" y="15670"/>
                  </a:lnTo>
                  <a:lnTo>
                    <a:pt x="79691" y="15559"/>
                  </a:lnTo>
                  <a:lnTo>
                    <a:pt x="79524" y="15280"/>
                  </a:lnTo>
                  <a:lnTo>
                    <a:pt x="79301" y="15113"/>
                  </a:lnTo>
                  <a:lnTo>
                    <a:pt x="79133" y="15057"/>
                  </a:lnTo>
                  <a:lnTo>
                    <a:pt x="78966" y="15001"/>
                  </a:lnTo>
                  <a:close/>
                  <a:moveTo>
                    <a:pt x="89004" y="15001"/>
                  </a:moveTo>
                  <a:lnTo>
                    <a:pt x="88837" y="15057"/>
                  </a:lnTo>
                  <a:lnTo>
                    <a:pt x="88670" y="15113"/>
                  </a:lnTo>
                  <a:lnTo>
                    <a:pt x="88391" y="15280"/>
                  </a:lnTo>
                  <a:lnTo>
                    <a:pt x="88223" y="15559"/>
                  </a:lnTo>
                  <a:lnTo>
                    <a:pt x="88168" y="15670"/>
                  </a:lnTo>
                  <a:lnTo>
                    <a:pt x="88168" y="15838"/>
                  </a:lnTo>
                  <a:lnTo>
                    <a:pt x="88168" y="16005"/>
                  </a:lnTo>
                  <a:lnTo>
                    <a:pt x="88223" y="16172"/>
                  </a:lnTo>
                  <a:lnTo>
                    <a:pt x="88391" y="16451"/>
                  </a:lnTo>
                  <a:lnTo>
                    <a:pt x="88670" y="16618"/>
                  </a:lnTo>
                  <a:lnTo>
                    <a:pt x="88837" y="16674"/>
                  </a:lnTo>
                  <a:lnTo>
                    <a:pt x="89171" y="16674"/>
                  </a:lnTo>
                  <a:lnTo>
                    <a:pt x="89339" y="16618"/>
                  </a:lnTo>
                  <a:lnTo>
                    <a:pt x="89562" y="16451"/>
                  </a:lnTo>
                  <a:lnTo>
                    <a:pt x="89729" y="16172"/>
                  </a:lnTo>
                  <a:lnTo>
                    <a:pt x="89785" y="16005"/>
                  </a:lnTo>
                  <a:lnTo>
                    <a:pt x="89841" y="15838"/>
                  </a:lnTo>
                  <a:lnTo>
                    <a:pt x="89785" y="15670"/>
                  </a:lnTo>
                  <a:lnTo>
                    <a:pt x="89729" y="15559"/>
                  </a:lnTo>
                  <a:lnTo>
                    <a:pt x="89562" y="15280"/>
                  </a:lnTo>
                  <a:lnTo>
                    <a:pt x="89339" y="15113"/>
                  </a:lnTo>
                  <a:lnTo>
                    <a:pt x="89171" y="15057"/>
                  </a:lnTo>
                  <a:lnTo>
                    <a:pt x="89004" y="15001"/>
                  </a:lnTo>
                  <a:close/>
                  <a:moveTo>
                    <a:pt x="130997" y="15057"/>
                  </a:moveTo>
                  <a:lnTo>
                    <a:pt x="130829" y="15113"/>
                  </a:lnTo>
                  <a:lnTo>
                    <a:pt x="130551" y="15280"/>
                  </a:lnTo>
                  <a:lnTo>
                    <a:pt x="130383" y="15559"/>
                  </a:lnTo>
                  <a:lnTo>
                    <a:pt x="130327" y="15670"/>
                  </a:lnTo>
                  <a:lnTo>
                    <a:pt x="130327" y="15838"/>
                  </a:lnTo>
                  <a:lnTo>
                    <a:pt x="130327" y="16005"/>
                  </a:lnTo>
                  <a:lnTo>
                    <a:pt x="130383" y="16172"/>
                  </a:lnTo>
                  <a:lnTo>
                    <a:pt x="130551" y="16451"/>
                  </a:lnTo>
                  <a:lnTo>
                    <a:pt x="130829" y="16618"/>
                  </a:lnTo>
                  <a:lnTo>
                    <a:pt x="130997" y="16674"/>
                  </a:lnTo>
                  <a:lnTo>
                    <a:pt x="131331" y="16674"/>
                  </a:lnTo>
                  <a:lnTo>
                    <a:pt x="131499" y="16618"/>
                  </a:lnTo>
                  <a:lnTo>
                    <a:pt x="131722" y="16451"/>
                  </a:lnTo>
                  <a:lnTo>
                    <a:pt x="131889" y="16172"/>
                  </a:lnTo>
                  <a:lnTo>
                    <a:pt x="131945" y="16005"/>
                  </a:lnTo>
                  <a:lnTo>
                    <a:pt x="132000" y="15838"/>
                  </a:lnTo>
                  <a:lnTo>
                    <a:pt x="131945" y="15670"/>
                  </a:lnTo>
                  <a:lnTo>
                    <a:pt x="131889" y="15559"/>
                  </a:lnTo>
                  <a:lnTo>
                    <a:pt x="131722" y="15280"/>
                  </a:lnTo>
                  <a:lnTo>
                    <a:pt x="131499" y="15113"/>
                  </a:lnTo>
                  <a:lnTo>
                    <a:pt x="131331" y="15057"/>
                  </a:lnTo>
                  <a:close/>
                  <a:moveTo>
                    <a:pt x="134343" y="15057"/>
                  </a:moveTo>
                  <a:lnTo>
                    <a:pt x="134175" y="15113"/>
                  </a:lnTo>
                  <a:lnTo>
                    <a:pt x="133952" y="15280"/>
                  </a:lnTo>
                  <a:lnTo>
                    <a:pt x="133729" y="15559"/>
                  </a:lnTo>
                  <a:lnTo>
                    <a:pt x="133729" y="15670"/>
                  </a:lnTo>
                  <a:lnTo>
                    <a:pt x="133673" y="15838"/>
                  </a:lnTo>
                  <a:lnTo>
                    <a:pt x="133729" y="16005"/>
                  </a:lnTo>
                  <a:lnTo>
                    <a:pt x="133729" y="16172"/>
                  </a:lnTo>
                  <a:lnTo>
                    <a:pt x="133952" y="16451"/>
                  </a:lnTo>
                  <a:lnTo>
                    <a:pt x="134175" y="16618"/>
                  </a:lnTo>
                  <a:lnTo>
                    <a:pt x="134343" y="16674"/>
                  </a:lnTo>
                  <a:lnTo>
                    <a:pt x="134677" y="16674"/>
                  </a:lnTo>
                  <a:lnTo>
                    <a:pt x="134845" y="16618"/>
                  </a:lnTo>
                  <a:lnTo>
                    <a:pt x="135123" y="16451"/>
                  </a:lnTo>
                  <a:lnTo>
                    <a:pt x="135291" y="16172"/>
                  </a:lnTo>
                  <a:lnTo>
                    <a:pt x="135346" y="16005"/>
                  </a:lnTo>
                  <a:lnTo>
                    <a:pt x="135346" y="15838"/>
                  </a:lnTo>
                  <a:lnTo>
                    <a:pt x="135346" y="15670"/>
                  </a:lnTo>
                  <a:lnTo>
                    <a:pt x="135291" y="15559"/>
                  </a:lnTo>
                  <a:lnTo>
                    <a:pt x="135123" y="15280"/>
                  </a:lnTo>
                  <a:lnTo>
                    <a:pt x="134845" y="15113"/>
                  </a:lnTo>
                  <a:lnTo>
                    <a:pt x="134677" y="15057"/>
                  </a:lnTo>
                  <a:close/>
                  <a:moveTo>
                    <a:pt x="137744" y="15057"/>
                  </a:moveTo>
                  <a:lnTo>
                    <a:pt x="137577" y="15113"/>
                  </a:lnTo>
                  <a:lnTo>
                    <a:pt x="137298" y="15280"/>
                  </a:lnTo>
                  <a:lnTo>
                    <a:pt x="137131" y="15559"/>
                  </a:lnTo>
                  <a:lnTo>
                    <a:pt x="137075" y="15670"/>
                  </a:lnTo>
                  <a:lnTo>
                    <a:pt x="137075" y="15838"/>
                  </a:lnTo>
                  <a:lnTo>
                    <a:pt x="137075" y="16005"/>
                  </a:lnTo>
                  <a:lnTo>
                    <a:pt x="137131" y="16172"/>
                  </a:lnTo>
                  <a:lnTo>
                    <a:pt x="137298" y="16451"/>
                  </a:lnTo>
                  <a:lnTo>
                    <a:pt x="137577" y="16618"/>
                  </a:lnTo>
                  <a:lnTo>
                    <a:pt x="137744" y="16674"/>
                  </a:lnTo>
                  <a:lnTo>
                    <a:pt x="138023" y="16674"/>
                  </a:lnTo>
                  <a:lnTo>
                    <a:pt x="138191" y="16618"/>
                  </a:lnTo>
                  <a:lnTo>
                    <a:pt x="138469" y="16451"/>
                  </a:lnTo>
                  <a:lnTo>
                    <a:pt x="138637" y="16172"/>
                  </a:lnTo>
                  <a:lnTo>
                    <a:pt x="138692" y="16005"/>
                  </a:lnTo>
                  <a:lnTo>
                    <a:pt x="138692" y="15838"/>
                  </a:lnTo>
                  <a:lnTo>
                    <a:pt x="138692" y="15670"/>
                  </a:lnTo>
                  <a:lnTo>
                    <a:pt x="138637" y="15559"/>
                  </a:lnTo>
                  <a:lnTo>
                    <a:pt x="138469" y="15280"/>
                  </a:lnTo>
                  <a:lnTo>
                    <a:pt x="138191" y="15113"/>
                  </a:lnTo>
                  <a:lnTo>
                    <a:pt x="138023" y="15057"/>
                  </a:lnTo>
                  <a:close/>
                  <a:moveTo>
                    <a:pt x="141035" y="15057"/>
                  </a:moveTo>
                  <a:lnTo>
                    <a:pt x="140867" y="15113"/>
                  </a:lnTo>
                  <a:lnTo>
                    <a:pt x="140644" y="15280"/>
                  </a:lnTo>
                  <a:lnTo>
                    <a:pt x="140421" y="15559"/>
                  </a:lnTo>
                  <a:lnTo>
                    <a:pt x="140365" y="15670"/>
                  </a:lnTo>
                  <a:lnTo>
                    <a:pt x="140365" y="15838"/>
                  </a:lnTo>
                  <a:lnTo>
                    <a:pt x="140365" y="16005"/>
                  </a:lnTo>
                  <a:lnTo>
                    <a:pt x="140421" y="16172"/>
                  </a:lnTo>
                  <a:lnTo>
                    <a:pt x="140644" y="16451"/>
                  </a:lnTo>
                  <a:lnTo>
                    <a:pt x="140867" y="16618"/>
                  </a:lnTo>
                  <a:lnTo>
                    <a:pt x="141035" y="16674"/>
                  </a:lnTo>
                  <a:lnTo>
                    <a:pt x="141369" y="16674"/>
                  </a:lnTo>
                  <a:lnTo>
                    <a:pt x="141537" y="16618"/>
                  </a:lnTo>
                  <a:lnTo>
                    <a:pt x="141815" y="16451"/>
                  </a:lnTo>
                  <a:lnTo>
                    <a:pt x="141983" y="16172"/>
                  </a:lnTo>
                  <a:lnTo>
                    <a:pt x="142039" y="16005"/>
                  </a:lnTo>
                  <a:lnTo>
                    <a:pt x="142039" y="15838"/>
                  </a:lnTo>
                  <a:lnTo>
                    <a:pt x="142039" y="15670"/>
                  </a:lnTo>
                  <a:lnTo>
                    <a:pt x="141983" y="15559"/>
                  </a:lnTo>
                  <a:lnTo>
                    <a:pt x="141815" y="15280"/>
                  </a:lnTo>
                  <a:lnTo>
                    <a:pt x="141537" y="15113"/>
                  </a:lnTo>
                  <a:lnTo>
                    <a:pt x="141369" y="15057"/>
                  </a:lnTo>
                  <a:close/>
                  <a:moveTo>
                    <a:pt x="146165" y="15001"/>
                  </a:moveTo>
                  <a:lnTo>
                    <a:pt x="145998" y="15057"/>
                  </a:lnTo>
                  <a:lnTo>
                    <a:pt x="145831" y="15113"/>
                  </a:lnTo>
                  <a:lnTo>
                    <a:pt x="145552" y="15280"/>
                  </a:lnTo>
                  <a:lnTo>
                    <a:pt x="145385" y="15559"/>
                  </a:lnTo>
                  <a:lnTo>
                    <a:pt x="145329" y="15670"/>
                  </a:lnTo>
                  <a:lnTo>
                    <a:pt x="145329" y="15838"/>
                  </a:lnTo>
                  <a:lnTo>
                    <a:pt x="145329" y="16005"/>
                  </a:lnTo>
                  <a:lnTo>
                    <a:pt x="145385" y="16172"/>
                  </a:lnTo>
                  <a:lnTo>
                    <a:pt x="145552" y="16451"/>
                  </a:lnTo>
                  <a:lnTo>
                    <a:pt x="145831" y="16618"/>
                  </a:lnTo>
                  <a:lnTo>
                    <a:pt x="145998" y="16674"/>
                  </a:lnTo>
                  <a:lnTo>
                    <a:pt x="146333" y="16674"/>
                  </a:lnTo>
                  <a:lnTo>
                    <a:pt x="146444" y="16618"/>
                  </a:lnTo>
                  <a:lnTo>
                    <a:pt x="146723" y="16451"/>
                  </a:lnTo>
                  <a:lnTo>
                    <a:pt x="146890" y="16172"/>
                  </a:lnTo>
                  <a:lnTo>
                    <a:pt x="146946" y="16005"/>
                  </a:lnTo>
                  <a:lnTo>
                    <a:pt x="147002" y="15838"/>
                  </a:lnTo>
                  <a:lnTo>
                    <a:pt x="146946" y="15670"/>
                  </a:lnTo>
                  <a:lnTo>
                    <a:pt x="146890" y="15559"/>
                  </a:lnTo>
                  <a:lnTo>
                    <a:pt x="146723" y="15280"/>
                  </a:lnTo>
                  <a:lnTo>
                    <a:pt x="146444" y="15113"/>
                  </a:lnTo>
                  <a:lnTo>
                    <a:pt x="146333" y="15057"/>
                  </a:lnTo>
                  <a:lnTo>
                    <a:pt x="146165" y="15001"/>
                  </a:lnTo>
                  <a:close/>
                  <a:moveTo>
                    <a:pt x="154586" y="15001"/>
                  </a:moveTo>
                  <a:lnTo>
                    <a:pt x="154419" y="15057"/>
                  </a:lnTo>
                  <a:lnTo>
                    <a:pt x="154251" y="15113"/>
                  </a:lnTo>
                  <a:lnTo>
                    <a:pt x="154028" y="15280"/>
                  </a:lnTo>
                  <a:lnTo>
                    <a:pt x="153805" y="15559"/>
                  </a:lnTo>
                  <a:lnTo>
                    <a:pt x="153750" y="15670"/>
                  </a:lnTo>
                  <a:lnTo>
                    <a:pt x="153750" y="15838"/>
                  </a:lnTo>
                  <a:lnTo>
                    <a:pt x="153750" y="16005"/>
                  </a:lnTo>
                  <a:lnTo>
                    <a:pt x="153805" y="16172"/>
                  </a:lnTo>
                  <a:lnTo>
                    <a:pt x="154028" y="16451"/>
                  </a:lnTo>
                  <a:lnTo>
                    <a:pt x="154251" y="16618"/>
                  </a:lnTo>
                  <a:lnTo>
                    <a:pt x="154419" y="16674"/>
                  </a:lnTo>
                  <a:lnTo>
                    <a:pt x="154753" y="16674"/>
                  </a:lnTo>
                  <a:lnTo>
                    <a:pt x="154921" y="16618"/>
                  </a:lnTo>
                  <a:lnTo>
                    <a:pt x="155200" y="16451"/>
                  </a:lnTo>
                  <a:lnTo>
                    <a:pt x="155367" y="16172"/>
                  </a:lnTo>
                  <a:lnTo>
                    <a:pt x="155423" y="16005"/>
                  </a:lnTo>
                  <a:lnTo>
                    <a:pt x="155423" y="15838"/>
                  </a:lnTo>
                  <a:lnTo>
                    <a:pt x="155423" y="15670"/>
                  </a:lnTo>
                  <a:lnTo>
                    <a:pt x="155367" y="15559"/>
                  </a:lnTo>
                  <a:lnTo>
                    <a:pt x="155200" y="15280"/>
                  </a:lnTo>
                  <a:lnTo>
                    <a:pt x="154921" y="15113"/>
                  </a:lnTo>
                  <a:lnTo>
                    <a:pt x="154753" y="15057"/>
                  </a:lnTo>
                  <a:lnTo>
                    <a:pt x="154586" y="15001"/>
                  </a:lnTo>
                  <a:close/>
                  <a:moveTo>
                    <a:pt x="159605" y="15001"/>
                  </a:moveTo>
                  <a:lnTo>
                    <a:pt x="159438" y="15057"/>
                  </a:lnTo>
                  <a:lnTo>
                    <a:pt x="159326" y="15113"/>
                  </a:lnTo>
                  <a:lnTo>
                    <a:pt x="159047" y="15280"/>
                  </a:lnTo>
                  <a:lnTo>
                    <a:pt x="158880" y="15559"/>
                  </a:lnTo>
                  <a:lnTo>
                    <a:pt x="158824" y="15670"/>
                  </a:lnTo>
                  <a:lnTo>
                    <a:pt x="158824" y="15838"/>
                  </a:lnTo>
                  <a:lnTo>
                    <a:pt x="158824" y="16005"/>
                  </a:lnTo>
                  <a:lnTo>
                    <a:pt x="158880" y="16172"/>
                  </a:lnTo>
                  <a:lnTo>
                    <a:pt x="159047" y="16451"/>
                  </a:lnTo>
                  <a:lnTo>
                    <a:pt x="159326" y="16618"/>
                  </a:lnTo>
                  <a:lnTo>
                    <a:pt x="159438" y="16674"/>
                  </a:lnTo>
                  <a:lnTo>
                    <a:pt x="159772" y="16674"/>
                  </a:lnTo>
                  <a:lnTo>
                    <a:pt x="159940" y="16618"/>
                  </a:lnTo>
                  <a:lnTo>
                    <a:pt x="160219" y="16451"/>
                  </a:lnTo>
                  <a:lnTo>
                    <a:pt x="160386" y="16172"/>
                  </a:lnTo>
                  <a:lnTo>
                    <a:pt x="160442" y="16005"/>
                  </a:lnTo>
                  <a:lnTo>
                    <a:pt x="160442" y="15838"/>
                  </a:lnTo>
                  <a:lnTo>
                    <a:pt x="160442" y="15670"/>
                  </a:lnTo>
                  <a:lnTo>
                    <a:pt x="160386" y="15559"/>
                  </a:lnTo>
                  <a:lnTo>
                    <a:pt x="160219" y="15280"/>
                  </a:lnTo>
                  <a:lnTo>
                    <a:pt x="159940" y="15113"/>
                  </a:lnTo>
                  <a:lnTo>
                    <a:pt x="159772" y="15057"/>
                  </a:lnTo>
                  <a:lnTo>
                    <a:pt x="159605" y="15001"/>
                  </a:lnTo>
                  <a:close/>
                  <a:moveTo>
                    <a:pt x="162951" y="15001"/>
                  </a:moveTo>
                  <a:lnTo>
                    <a:pt x="162784" y="15057"/>
                  </a:lnTo>
                  <a:lnTo>
                    <a:pt x="162617" y="15113"/>
                  </a:lnTo>
                  <a:lnTo>
                    <a:pt x="162338" y="15280"/>
                  </a:lnTo>
                  <a:lnTo>
                    <a:pt x="162170" y="15559"/>
                  </a:lnTo>
                  <a:lnTo>
                    <a:pt x="162115" y="15670"/>
                  </a:lnTo>
                  <a:lnTo>
                    <a:pt x="162115" y="15838"/>
                  </a:lnTo>
                  <a:lnTo>
                    <a:pt x="162115" y="16005"/>
                  </a:lnTo>
                  <a:lnTo>
                    <a:pt x="162170" y="16172"/>
                  </a:lnTo>
                  <a:lnTo>
                    <a:pt x="162338" y="16451"/>
                  </a:lnTo>
                  <a:lnTo>
                    <a:pt x="162617" y="16618"/>
                  </a:lnTo>
                  <a:lnTo>
                    <a:pt x="162784" y="16674"/>
                  </a:lnTo>
                  <a:lnTo>
                    <a:pt x="163118" y="16674"/>
                  </a:lnTo>
                  <a:lnTo>
                    <a:pt x="163286" y="16618"/>
                  </a:lnTo>
                  <a:lnTo>
                    <a:pt x="163509" y="16451"/>
                  </a:lnTo>
                  <a:lnTo>
                    <a:pt x="163732" y="16172"/>
                  </a:lnTo>
                  <a:lnTo>
                    <a:pt x="163788" y="16005"/>
                  </a:lnTo>
                  <a:lnTo>
                    <a:pt x="163788" y="15838"/>
                  </a:lnTo>
                  <a:lnTo>
                    <a:pt x="163788" y="15670"/>
                  </a:lnTo>
                  <a:lnTo>
                    <a:pt x="163732" y="15559"/>
                  </a:lnTo>
                  <a:lnTo>
                    <a:pt x="163509" y="15280"/>
                  </a:lnTo>
                  <a:lnTo>
                    <a:pt x="163286" y="15113"/>
                  </a:lnTo>
                  <a:lnTo>
                    <a:pt x="163118" y="15057"/>
                  </a:lnTo>
                  <a:lnTo>
                    <a:pt x="162951" y="15001"/>
                  </a:lnTo>
                  <a:close/>
                  <a:moveTo>
                    <a:pt x="168026" y="15001"/>
                  </a:moveTo>
                  <a:lnTo>
                    <a:pt x="167859" y="15057"/>
                  </a:lnTo>
                  <a:lnTo>
                    <a:pt x="167691" y="15113"/>
                  </a:lnTo>
                  <a:lnTo>
                    <a:pt x="167412" y="15280"/>
                  </a:lnTo>
                  <a:lnTo>
                    <a:pt x="167245" y="15559"/>
                  </a:lnTo>
                  <a:lnTo>
                    <a:pt x="167189" y="15670"/>
                  </a:lnTo>
                  <a:lnTo>
                    <a:pt x="167189" y="15838"/>
                  </a:lnTo>
                  <a:lnTo>
                    <a:pt x="167189" y="16005"/>
                  </a:lnTo>
                  <a:lnTo>
                    <a:pt x="167245" y="16172"/>
                  </a:lnTo>
                  <a:lnTo>
                    <a:pt x="167412" y="16451"/>
                  </a:lnTo>
                  <a:lnTo>
                    <a:pt x="167691" y="16618"/>
                  </a:lnTo>
                  <a:lnTo>
                    <a:pt x="167859" y="16674"/>
                  </a:lnTo>
                  <a:lnTo>
                    <a:pt x="168193" y="16674"/>
                  </a:lnTo>
                  <a:lnTo>
                    <a:pt x="168361" y="16618"/>
                  </a:lnTo>
                  <a:lnTo>
                    <a:pt x="168584" y="16451"/>
                  </a:lnTo>
                  <a:lnTo>
                    <a:pt x="168751" y="16172"/>
                  </a:lnTo>
                  <a:lnTo>
                    <a:pt x="168807" y="16005"/>
                  </a:lnTo>
                  <a:lnTo>
                    <a:pt x="168862" y="15838"/>
                  </a:lnTo>
                  <a:lnTo>
                    <a:pt x="168807" y="15670"/>
                  </a:lnTo>
                  <a:lnTo>
                    <a:pt x="168751" y="15559"/>
                  </a:lnTo>
                  <a:lnTo>
                    <a:pt x="168584" y="15280"/>
                  </a:lnTo>
                  <a:lnTo>
                    <a:pt x="168361" y="15113"/>
                  </a:lnTo>
                  <a:lnTo>
                    <a:pt x="168193" y="15057"/>
                  </a:lnTo>
                  <a:lnTo>
                    <a:pt x="168026" y="15001"/>
                  </a:lnTo>
                  <a:close/>
                  <a:moveTo>
                    <a:pt x="171316" y="15001"/>
                  </a:moveTo>
                  <a:lnTo>
                    <a:pt x="171149" y="15057"/>
                  </a:lnTo>
                  <a:lnTo>
                    <a:pt x="171037" y="15113"/>
                  </a:lnTo>
                  <a:lnTo>
                    <a:pt x="170758" y="15280"/>
                  </a:lnTo>
                  <a:lnTo>
                    <a:pt x="170591" y="15559"/>
                  </a:lnTo>
                  <a:lnTo>
                    <a:pt x="170535" y="15670"/>
                  </a:lnTo>
                  <a:lnTo>
                    <a:pt x="170480" y="15838"/>
                  </a:lnTo>
                  <a:lnTo>
                    <a:pt x="170535" y="16005"/>
                  </a:lnTo>
                  <a:lnTo>
                    <a:pt x="170591" y="16172"/>
                  </a:lnTo>
                  <a:lnTo>
                    <a:pt x="170758" y="16451"/>
                  </a:lnTo>
                  <a:lnTo>
                    <a:pt x="171037" y="16618"/>
                  </a:lnTo>
                  <a:lnTo>
                    <a:pt x="171149" y="16674"/>
                  </a:lnTo>
                  <a:lnTo>
                    <a:pt x="171483" y="16674"/>
                  </a:lnTo>
                  <a:lnTo>
                    <a:pt x="171651" y="16618"/>
                  </a:lnTo>
                  <a:lnTo>
                    <a:pt x="171930" y="16451"/>
                  </a:lnTo>
                  <a:lnTo>
                    <a:pt x="172097" y="16172"/>
                  </a:lnTo>
                  <a:lnTo>
                    <a:pt x="172153" y="16005"/>
                  </a:lnTo>
                  <a:lnTo>
                    <a:pt x="172153" y="15838"/>
                  </a:lnTo>
                  <a:lnTo>
                    <a:pt x="172153" y="15670"/>
                  </a:lnTo>
                  <a:lnTo>
                    <a:pt x="172097" y="15559"/>
                  </a:lnTo>
                  <a:lnTo>
                    <a:pt x="171930" y="15280"/>
                  </a:lnTo>
                  <a:lnTo>
                    <a:pt x="171651" y="15113"/>
                  </a:lnTo>
                  <a:lnTo>
                    <a:pt x="171483" y="15057"/>
                  </a:lnTo>
                  <a:lnTo>
                    <a:pt x="171316" y="15001"/>
                  </a:lnTo>
                  <a:close/>
                  <a:moveTo>
                    <a:pt x="174774" y="15001"/>
                  </a:moveTo>
                  <a:lnTo>
                    <a:pt x="174606" y="15057"/>
                  </a:lnTo>
                  <a:lnTo>
                    <a:pt x="174439" y="15113"/>
                  </a:lnTo>
                  <a:lnTo>
                    <a:pt x="174160" y="15280"/>
                  </a:lnTo>
                  <a:lnTo>
                    <a:pt x="173993" y="15559"/>
                  </a:lnTo>
                  <a:lnTo>
                    <a:pt x="173937" y="15670"/>
                  </a:lnTo>
                  <a:lnTo>
                    <a:pt x="173937" y="15838"/>
                  </a:lnTo>
                  <a:lnTo>
                    <a:pt x="173937" y="16005"/>
                  </a:lnTo>
                  <a:lnTo>
                    <a:pt x="173993" y="16172"/>
                  </a:lnTo>
                  <a:lnTo>
                    <a:pt x="174160" y="16451"/>
                  </a:lnTo>
                  <a:lnTo>
                    <a:pt x="174439" y="16618"/>
                  </a:lnTo>
                  <a:lnTo>
                    <a:pt x="174606" y="16674"/>
                  </a:lnTo>
                  <a:lnTo>
                    <a:pt x="174941" y="16674"/>
                  </a:lnTo>
                  <a:lnTo>
                    <a:pt x="175053" y="16618"/>
                  </a:lnTo>
                  <a:lnTo>
                    <a:pt x="175331" y="16451"/>
                  </a:lnTo>
                  <a:lnTo>
                    <a:pt x="175499" y="16172"/>
                  </a:lnTo>
                  <a:lnTo>
                    <a:pt x="175554" y="16005"/>
                  </a:lnTo>
                  <a:lnTo>
                    <a:pt x="175610" y="15838"/>
                  </a:lnTo>
                  <a:lnTo>
                    <a:pt x="175554" y="15670"/>
                  </a:lnTo>
                  <a:lnTo>
                    <a:pt x="175499" y="15559"/>
                  </a:lnTo>
                  <a:lnTo>
                    <a:pt x="175331" y="15280"/>
                  </a:lnTo>
                  <a:lnTo>
                    <a:pt x="175053" y="15113"/>
                  </a:lnTo>
                  <a:lnTo>
                    <a:pt x="174941" y="15057"/>
                  </a:lnTo>
                  <a:lnTo>
                    <a:pt x="174774" y="15001"/>
                  </a:lnTo>
                  <a:close/>
                  <a:moveTo>
                    <a:pt x="184812" y="15001"/>
                  </a:moveTo>
                  <a:lnTo>
                    <a:pt x="184644" y="15057"/>
                  </a:lnTo>
                  <a:lnTo>
                    <a:pt x="184477" y="15113"/>
                  </a:lnTo>
                  <a:lnTo>
                    <a:pt x="184198" y="15280"/>
                  </a:lnTo>
                  <a:lnTo>
                    <a:pt x="184031" y="15559"/>
                  </a:lnTo>
                  <a:lnTo>
                    <a:pt x="183975" y="15670"/>
                  </a:lnTo>
                  <a:lnTo>
                    <a:pt x="183975" y="15838"/>
                  </a:lnTo>
                  <a:lnTo>
                    <a:pt x="183975" y="16005"/>
                  </a:lnTo>
                  <a:lnTo>
                    <a:pt x="184031" y="16172"/>
                  </a:lnTo>
                  <a:lnTo>
                    <a:pt x="184198" y="16451"/>
                  </a:lnTo>
                  <a:lnTo>
                    <a:pt x="184477" y="16618"/>
                  </a:lnTo>
                  <a:lnTo>
                    <a:pt x="184644" y="16674"/>
                  </a:lnTo>
                  <a:lnTo>
                    <a:pt x="184979" y="16674"/>
                  </a:lnTo>
                  <a:lnTo>
                    <a:pt x="185091" y="16618"/>
                  </a:lnTo>
                  <a:lnTo>
                    <a:pt x="185369" y="16451"/>
                  </a:lnTo>
                  <a:lnTo>
                    <a:pt x="185537" y="16172"/>
                  </a:lnTo>
                  <a:lnTo>
                    <a:pt x="185593" y="16005"/>
                  </a:lnTo>
                  <a:lnTo>
                    <a:pt x="185648" y="15838"/>
                  </a:lnTo>
                  <a:lnTo>
                    <a:pt x="185593" y="15670"/>
                  </a:lnTo>
                  <a:lnTo>
                    <a:pt x="185537" y="15559"/>
                  </a:lnTo>
                  <a:lnTo>
                    <a:pt x="185369" y="15280"/>
                  </a:lnTo>
                  <a:lnTo>
                    <a:pt x="185091" y="15113"/>
                  </a:lnTo>
                  <a:lnTo>
                    <a:pt x="184979" y="15057"/>
                  </a:lnTo>
                  <a:lnTo>
                    <a:pt x="184812" y="15001"/>
                  </a:lnTo>
                  <a:close/>
                  <a:moveTo>
                    <a:pt x="226804" y="15057"/>
                  </a:moveTo>
                  <a:lnTo>
                    <a:pt x="226637" y="15113"/>
                  </a:lnTo>
                  <a:lnTo>
                    <a:pt x="226358" y="15280"/>
                  </a:lnTo>
                  <a:lnTo>
                    <a:pt x="226191" y="15559"/>
                  </a:lnTo>
                  <a:lnTo>
                    <a:pt x="226135" y="15670"/>
                  </a:lnTo>
                  <a:lnTo>
                    <a:pt x="226135" y="15838"/>
                  </a:lnTo>
                  <a:lnTo>
                    <a:pt x="226135" y="16005"/>
                  </a:lnTo>
                  <a:lnTo>
                    <a:pt x="226191" y="16172"/>
                  </a:lnTo>
                  <a:lnTo>
                    <a:pt x="226358" y="16451"/>
                  </a:lnTo>
                  <a:lnTo>
                    <a:pt x="226637" y="16618"/>
                  </a:lnTo>
                  <a:lnTo>
                    <a:pt x="226804" y="16674"/>
                  </a:lnTo>
                  <a:lnTo>
                    <a:pt x="227139" y="16674"/>
                  </a:lnTo>
                  <a:lnTo>
                    <a:pt x="227250" y="16618"/>
                  </a:lnTo>
                  <a:lnTo>
                    <a:pt x="227529" y="16451"/>
                  </a:lnTo>
                  <a:lnTo>
                    <a:pt x="227697" y="16172"/>
                  </a:lnTo>
                  <a:lnTo>
                    <a:pt x="227752" y="16005"/>
                  </a:lnTo>
                  <a:lnTo>
                    <a:pt x="227808" y="15838"/>
                  </a:lnTo>
                  <a:lnTo>
                    <a:pt x="227752" y="15670"/>
                  </a:lnTo>
                  <a:lnTo>
                    <a:pt x="227697" y="15559"/>
                  </a:lnTo>
                  <a:lnTo>
                    <a:pt x="227529" y="15280"/>
                  </a:lnTo>
                  <a:lnTo>
                    <a:pt x="227250" y="15113"/>
                  </a:lnTo>
                  <a:lnTo>
                    <a:pt x="227139" y="15057"/>
                  </a:lnTo>
                  <a:close/>
                  <a:moveTo>
                    <a:pt x="230150" y="15057"/>
                  </a:moveTo>
                  <a:lnTo>
                    <a:pt x="229983" y="15113"/>
                  </a:lnTo>
                  <a:lnTo>
                    <a:pt x="229760" y="15280"/>
                  </a:lnTo>
                  <a:lnTo>
                    <a:pt x="229537" y="15559"/>
                  </a:lnTo>
                  <a:lnTo>
                    <a:pt x="229481" y="15670"/>
                  </a:lnTo>
                  <a:lnTo>
                    <a:pt x="229481" y="15838"/>
                  </a:lnTo>
                  <a:lnTo>
                    <a:pt x="229481" y="16005"/>
                  </a:lnTo>
                  <a:lnTo>
                    <a:pt x="229537" y="16172"/>
                  </a:lnTo>
                  <a:lnTo>
                    <a:pt x="229760" y="16451"/>
                  </a:lnTo>
                  <a:lnTo>
                    <a:pt x="229983" y="16618"/>
                  </a:lnTo>
                  <a:lnTo>
                    <a:pt x="230150" y="16674"/>
                  </a:lnTo>
                  <a:lnTo>
                    <a:pt x="230485" y="16674"/>
                  </a:lnTo>
                  <a:lnTo>
                    <a:pt x="230652" y="16618"/>
                  </a:lnTo>
                  <a:lnTo>
                    <a:pt x="230931" y="16451"/>
                  </a:lnTo>
                  <a:lnTo>
                    <a:pt x="231098" y="16172"/>
                  </a:lnTo>
                  <a:lnTo>
                    <a:pt x="231154" y="16005"/>
                  </a:lnTo>
                  <a:lnTo>
                    <a:pt x="231154" y="15838"/>
                  </a:lnTo>
                  <a:lnTo>
                    <a:pt x="231154" y="15670"/>
                  </a:lnTo>
                  <a:lnTo>
                    <a:pt x="231098" y="15559"/>
                  </a:lnTo>
                  <a:lnTo>
                    <a:pt x="230931" y="15280"/>
                  </a:lnTo>
                  <a:lnTo>
                    <a:pt x="230652" y="15113"/>
                  </a:lnTo>
                  <a:lnTo>
                    <a:pt x="230485" y="15057"/>
                  </a:lnTo>
                  <a:close/>
                  <a:moveTo>
                    <a:pt x="233496" y="15057"/>
                  </a:moveTo>
                  <a:lnTo>
                    <a:pt x="233385" y="15113"/>
                  </a:lnTo>
                  <a:lnTo>
                    <a:pt x="233106" y="15280"/>
                  </a:lnTo>
                  <a:lnTo>
                    <a:pt x="232939" y="15559"/>
                  </a:lnTo>
                  <a:lnTo>
                    <a:pt x="232883" y="15670"/>
                  </a:lnTo>
                  <a:lnTo>
                    <a:pt x="232883" y="15838"/>
                  </a:lnTo>
                  <a:lnTo>
                    <a:pt x="232883" y="16005"/>
                  </a:lnTo>
                  <a:lnTo>
                    <a:pt x="232939" y="16172"/>
                  </a:lnTo>
                  <a:lnTo>
                    <a:pt x="233106" y="16451"/>
                  </a:lnTo>
                  <a:lnTo>
                    <a:pt x="233385" y="16618"/>
                  </a:lnTo>
                  <a:lnTo>
                    <a:pt x="233496" y="16674"/>
                  </a:lnTo>
                  <a:lnTo>
                    <a:pt x="233831" y="16674"/>
                  </a:lnTo>
                  <a:lnTo>
                    <a:pt x="233998" y="16618"/>
                  </a:lnTo>
                  <a:lnTo>
                    <a:pt x="234277" y="16451"/>
                  </a:lnTo>
                  <a:lnTo>
                    <a:pt x="234444" y="16172"/>
                  </a:lnTo>
                  <a:lnTo>
                    <a:pt x="234500" y="16005"/>
                  </a:lnTo>
                  <a:lnTo>
                    <a:pt x="234500" y="15838"/>
                  </a:lnTo>
                  <a:lnTo>
                    <a:pt x="234500" y="15670"/>
                  </a:lnTo>
                  <a:lnTo>
                    <a:pt x="234444" y="15559"/>
                  </a:lnTo>
                  <a:lnTo>
                    <a:pt x="234277" y="15280"/>
                  </a:lnTo>
                  <a:lnTo>
                    <a:pt x="233998" y="15113"/>
                  </a:lnTo>
                  <a:lnTo>
                    <a:pt x="233831" y="15057"/>
                  </a:lnTo>
                  <a:close/>
                  <a:moveTo>
                    <a:pt x="236842" y="15057"/>
                  </a:moveTo>
                  <a:lnTo>
                    <a:pt x="236675" y="15113"/>
                  </a:lnTo>
                  <a:lnTo>
                    <a:pt x="236396" y="15280"/>
                  </a:lnTo>
                  <a:lnTo>
                    <a:pt x="236229" y="15559"/>
                  </a:lnTo>
                  <a:lnTo>
                    <a:pt x="236173" y="15670"/>
                  </a:lnTo>
                  <a:lnTo>
                    <a:pt x="236173" y="15838"/>
                  </a:lnTo>
                  <a:lnTo>
                    <a:pt x="236173" y="16005"/>
                  </a:lnTo>
                  <a:lnTo>
                    <a:pt x="236229" y="16172"/>
                  </a:lnTo>
                  <a:lnTo>
                    <a:pt x="236396" y="16451"/>
                  </a:lnTo>
                  <a:lnTo>
                    <a:pt x="236675" y="16618"/>
                  </a:lnTo>
                  <a:lnTo>
                    <a:pt x="236842" y="16674"/>
                  </a:lnTo>
                  <a:lnTo>
                    <a:pt x="237177" y="16674"/>
                  </a:lnTo>
                  <a:lnTo>
                    <a:pt x="237344" y="16618"/>
                  </a:lnTo>
                  <a:lnTo>
                    <a:pt x="237567" y="16451"/>
                  </a:lnTo>
                  <a:lnTo>
                    <a:pt x="237790" y="16172"/>
                  </a:lnTo>
                  <a:lnTo>
                    <a:pt x="237790" y="16005"/>
                  </a:lnTo>
                  <a:lnTo>
                    <a:pt x="237846" y="15838"/>
                  </a:lnTo>
                  <a:lnTo>
                    <a:pt x="237790" y="15670"/>
                  </a:lnTo>
                  <a:lnTo>
                    <a:pt x="237790" y="15559"/>
                  </a:lnTo>
                  <a:lnTo>
                    <a:pt x="237567" y="15280"/>
                  </a:lnTo>
                  <a:lnTo>
                    <a:pt x="237344" y="15113"/>
                  </a:lnTo>
                  <a:lnTo>
                    <a:pt x="237177" y="15057"/>
                  </a:lnTo>
                  <a:close/>
                  <a:moveTo>
                    <a:pt x="241973" y="15001"/>
                  </a:moveTo>
                  <a:lnTo>
                    <a:pt x="241806" y="15057"/>
                  </a:lnTo>
                  <a:lnTo>
                    <a:pt x="241638" y="15113"/>
                  </a:lnTo>
                  <a:lnTo>
                    <a:pt x="241359" y="15280"/>
                  </a:lnTo>
                  <a:lnTo>
                    <a:pt x="241192" y="15559"/>
                  </a:lnTo>
                  <a:lnTo>
                    <a:pt x="241136" y="15670"/>
                  </a:lnTo>
                  <a:lnTo>
                    <a:pt x="241136" y="15838"/>
                  </a:lnTo>
                  <a:lnTo>
                    <a:pt x="241136" y="16005"/>
                  </a:lnTo>
                  <a:lnTo>
                    <a:pt x="241192" y="16172"/>
                  </a:lnTo>
                  <a:lnTo>
                    <a:pt x="241359" y="16451"/>
                  </a:lnTo>
                  <a:lnTo>
                    <a:pt x="241638" y="16618"/>
                  </a:lnTo>
                  <a:lnTo>
                    <a:pt x="241806" y="16674"/>
                  </a:lnTo>
                  <a:lnTo>
                    <a:pt x="242140" y="16674"/>
                  </a:lnTo>
                  <a:lnTo>
                    <a:pt x="242308" y="16618"/>
                  </a:lnTo>
                  <a:lnTo>
                    <a:pt x="242531" y="16451"/>
                  </a:lnTo>
                  <a:lnTo>
                    <a:pt x="242754" y="16172"/>
                  </a:lnTo>
                  <a:lnTo>
                    <a:pt x="242754" y="16005"/>
                  </a:lnTo>
                  <a:lnTo>
                    <a:pt x="242809" y="15838"/>
                  </a:lnTo>
                  <a:lnTo>
                    <a:pt x="242754" y="15670"/>
                  </a:lnTo>
                  <a:lnTo>
                    <a:pt x="242754" y="15559"/>
                  </a:lnTo>
                  <a:lnTo>
                    <a:pt x="242531" y="15280"/>
                  </a:lnTo>
                  <a:lnTo>
                    <a:pt x="242308" y="15113"/>
                  </a:lnTo>
                  <a:lnTo>
                    <a:pt x="242140" y="15057"/>
                  </a:lnTo>
                  <a:lnTo>
                    <a:pt x="241973" y="15001"/>
                  </a:lnTo>
                  <a:close/>
                  <a:moveTo>
                    <a:pt x="250394" y="15001"/>
                  </a:moveTo>
                  <a:lnTo>
                    <a:pt x="250226" y="15057"/>
                  </a:lnTo>
                  <a:lnTo>
                    <a:pt x="250059" y="15113"/>
                  </a:lnTo>
                  <a:lnTo>
                    <a:pt x="249836" y="15280"/>
                  </a:lnTo>
                  <a:lnTo>
                    <a:pt x="249669" y="15559"/>
                  </a:lnTo>
                  <a:lnTo>
                    <a:pt x="249613" y="15670"/>
                  </a:lnTo>
                  <a:lnTo>
                    <a:pt x="249557" y="15838"/>
                  </a:lnTo>
                  <a:lnTo>
                    <a:pt x="249613" y="16005"/>
                  </a:lnTo>
                  <a:lnTo>
                    <a:pt x="249669" y="16172"/>
                  </a:lnTo>
                  <a:lnTo>
                    <a:pt x="249836" y="16451"/>
                  </a:lnTo>
                  <a:lnTo>
                    <a:pt x="250059" y="16618"/>
                  </a:lnTo>
                  <a:lnTo>
                    <a:pt x="250226" y="16674"/>
                  </a:lnTo>
                  <a:lnTo>
                    <a:pt x="250561" y="16674"/>
                  </a:lnTo>
                  <a:lnTo>
                    <a:pt x="250728" y="16618"/>
                  </a:lnTo>
                  <a:lnTo>
                    <a:pt x="251007" y="16451"/>
                  </a:lnTo>
                  <a:lnTo>
                    <a:pt x="251174" y="16172"/>
                  </a:lnTo>
                  <a:lnTo>
                    <a:pt x="251230" y="16005"/>
                  </a:lnTo>
                  <a:lnTo>
                    <a:pt x="251230" y="15838"/>
                  </a:lnTo>
                  <a:lnTo>
                    <a:pt x="251230" y="15670"/>
                  </a:lnTo>
                  <a:lnTo>
                    <a:pt x="251174" y="15559"/>
                  </a:lnTo>
                  <a:lnTo>
                    <a:pt x="251007" y="15280"/>
                  </a:lnTo>
                  <a:lnTo>
                    <a:pt x="250728" y="15113"/>
                  </a:lnTo>
                  <a:lnTo>
                    <a:pt x="250561" y="15057"/>
                  </a:lnTo>
                  <a:lnTo>
                    <a:pt x="250394" y="15001"/>
                  </a:lnTo>
                  <a:close/>
                  <a:moveTo>
                    <a:pt x="255469" y="15001"/>
                  </a:moveTo>
                  <a:lnTo>
                    <a:pt x="255301" y="15057"/>
                  </a:lnTo>
                  <a:lnTo>
                    <a:pt x="255134" y="15113"/>
                  </a:lnTo>
                  <a:lnTo>
                    <a:pt x="254855" y="15280"/>
                  </a:lnTo>
                  <a:lnTo>
                    <a:pt x="254688" y="15559"/>
                  </a:lnTo>
                  <a:lnTo>
                    <a:pt x="254632" y="15670"/>
                  </a:lnTo>
                  <a:lnTo>
                    <a:pt x="254632" y="15838"/>
                  </a:lnTo>
                  <a:lnTo>
                    <a:pt x="254632" y="16005"/>
                  </a:lnTo>
                  <a:lnTo>
                    <a:pt x="254688" y="16172"/>
                  </a:lnTo>
                  <a:lnTo>
                    <a:pt x="254855" y="16451"/>
                  </a:lnTo>
                  <a:lnTo>
                    <a:pt x="255134" y="16618"/>
                  </a:lnTo>
                  <a:lnTo>
                    <a:pt x="255301" y="16674"/>
                  </a:lnTo>
                  <a:lnTo>
                    <a:pt x="255636" y="16674"/>
                  </a:lnTo>
                  <a:lnTo>
                    <a:pt x="255747" y="16618"/>
                  </a:lnTo>
                  <a:lnTo>
                    <a:pt x="256026" y="16451"/>
                  </a:lnTo>
                  <a:lnTo>
                    <a:pt x="256194" y="16172"/>
                  </a:lnTo>
                  <a:lnTo>
                    <a:pt x="256249" y="16005"/>
                  </a:lnTo>
                  <a:lnTo>
                    <a:pt x="256305" y="15838"/>
                  </a:lnTo>
                  <a:lnTo>
                    <a:pt x="256249" y="15670"/>
                  </a:lnTo>
                  <a:lnTo>
                    <a:pt x="256194" y="15559"/>
                  </a:lnTo>
                  <a:lnTo>
                    <a:pt x="256026" y="15280"/>
                  </a:lnTo>
                  <a:lnTo>
                    <a:pt x="255747" y="15113"/>
                  </a:lnTo>
                  <a:lnTo>
                    <a:pt x="255636" y="15057"/>
                  </a:lnTo>
                  <a:lnTo>
                    <a:pt x="255469" y="15001"/>
                  </a:lnTo>
                  <a:close/>
                  <a:moveTo>
                    <a:pt x="258759" y="15001"/>
                  </a:moveTo>
                  <a:lnTo>
                    <a:pt x="258591" y="15057"/>
                  </a:lnTo>
                  <a:lnTo>
                    <a:pt x="258424" y="15113"/>
                  </a:lnTo>
                  <a:lnTo>
                    <a:pt x="258201" y="15280"/>
                  </a:lnTo>
                  <a:lnTo>
                    <a:pt x="257978" y="15559"/>
                  </a:lnTo>
                  <a:lnTo>
                    <a:pt x="257978" y="15670"/>
                  </a:lnTo>
                  <a:lnTo>
                    <a:pt x="257922" y="15838"/>
                  </a:lnTo>
                  <a:lnTo>
                    <a:pt x="257978" y="16005"/>
                  </a:lnTo>
                  <a:lnTo>
                    <a:pt x="257978" y="16172"/>
                  </a:lnTo>
                  <a:lnTo>
                    <a:pt x="258201" y="16451"/>
                  </a:lnTo>
                  <a:lnTo>
                    <a:pt x="258424" y="16618"/>
                  </a:lnTo>
                  <a:lnTo>
                    <a:pt x="258591" y="16674"/>
                  </a:lnTo>
                  <a:lnTo>
                    <a:pt x="258926" y="16674"/>
                  </a:lnTo>
                  <a:lnTo>
                    <a:pt x="259093" y="16618"/>
                  </a:lnTo>
                  <a:lnTo>
                    <a:pt x="259372" y="16451"/>
                  </a:lnTo>
                  <a:lnTo>
                    <a:pt x="259540" y="16172"/>
                  </a:lnTo>
                  <a:lnTo>
                    <a:pt x="259595" y="16005"/>
                  </a:lnTo>
                  <a:lnTo>
                    <a:pt x="259595" y="15838"/>
                  </a:lnTo>
                  <a:lnTo>
                    <a:pt x="259595" y="15670"/>
                  </a:lnTo>
                  <a:lnTo>
                    <a:pt x="259540" y="15559"/>
                  </a:lnTo>
                  <a:lnTo>
                    <a:pt x="259372" y="15280"/>
                  </a:lnTo>
                  <a:lnTo>
                    <a:pt x="259093" y="15113"/>
                  </a:lnTo>
                  <a:lnTo>
                    <a:pt x="258926" y="15057"/>
                  </a:lnTo>
                  <a:lnTo>
                    <a:pt x="258759" y="15001"/>
                  </a:lnTo>
                  <a:close/>
                  <a:moveTo>
                    <a:pt x="263834" y="15001"/>
                  </a:moveTo>
                  <a:lnTo>
                    <a:pt x="263666" y="15057"/>
                  </a:lnTo>
                  <a:lnTo>
                    <a:pt x="263499" y="15113"/>
                  </a:lnTo>
                  <a:lnTo>
                    <a:pt x="263220" y="15280"/>
                  </a:lnTo>
                  <a:lnTo>
                    <a:pt x="263053" y="15559"/>
                  </a:lnTo>
                  <a:lnTo>
                    <a:pt x="262997" y="15670"/>
                  </a:lnTo>
                  <a:lnTo>
                    <a:pt x="262997" y="15838"/>
                  </a:lnTo>
                  <a:lnTo>
                    <a:pt x="262997" y="16005"/>
                  </a:lnTo>
                  <a:lnTo>
                    <a:pt x="263053" y="16172"/>
                  </a:lnTo>
                  <a:lnTo>
                    <a:pt x="263220" y="16451"/>
                  </a:lnTo>
                  <a:lnTo>
                    <a:pt x="263499" y="16618"/>
                  </a:lnTo>
                  <a:lnTo>
                    <a:pt x="263666" y="16674"/>
                  </a:lnTo>
                  <a:lnTo>
                    <a:pt x="264001" y="16674"/>
                  </a:lnTo>
                  <a:lnTo>
                    <a:pt x="264168" y="16618"/>
                  </a:lnTo>
                  <a:lnTo>
                    <a:pt x="264391" y="16451"/>
                  </a:lnTo>
                  <a:lnTo>
                    <a:pt x="264614" y="16172"/>
                  </a:lnTo>
                  <a:lnTo>
                    <a:pt x="264670" y="16005"/>
                  </a:lnTo>
                  <a:lnTo>
                    <a:pt x="264670" y="15838"/>
                  </a:lnTo>
                  <a:lnTo>
                    <a:pt x="264670" y="15670"/>
                  </a:lnTo>
                  <a:lnTo>
                    <a:pt x="264614" y="15559"/>
                  </a:lnTo>
                  <a:lnTo>
                    <a:pt x="264391" y="15280"/>
                  </a:lnTo>
                  <a:lnTo>
                    <a:pt x="264168" y="15113"/>
                  </a:lnTo>
                  <a:lnTo>
                    <a:pt x="264001" y="15057"/>
                  </a:lnTo>
                  <a:lnTo>
                    <a:pt x="263834" y="15001"/>
                  </a:lnTo>
                  <a:close/>
                  <a:moveTo>
                    <a:pt x="267124" y="15001"/>
                  </a:moveTo>
                  <a:lnTo>
                    <a:pt x="266957" y="15057"/>
                  </a:lnTo>
                  <a:lnTo>
                    <a:pt x="266845" y="15113"/>
                  </a:lnTo>
                  <a:lnTo>
                    <a:pt x="266566" y="15280"/>
                  </a:lnTo>
                  <a:lnTo>
                    <a:pt x="266399" y="15559"/>
                  </a:lnTo>
                  <a:lnTo>
                    <a:pt x="266343" y="15670"/>
                  </a:lnTo>
                  <a:lnTo>
                    <a:pt x="266343" y="15838"/>
                  </a:lnTo>
                  <a:lnTo>
                    <a:pt x="266343" y="16005"/>
                  </a:lnTo>
                  <a:lnTo>
                    <a:pt x="266399" y="16172"/>
                  </a:lnTo>
                  <a:lnTo>
                    <a:pt x="266566" y="16451"/>
                  </a:lnTo>
                  <a:lnTo>
                    <a:pt x="266845" y="16618"/>
                  </a:lnTo>
                  <a:lnTo>
                    <a:pt x="266957" y="16674"/>
                  </a:lnTo>
                  <a:lnTo>
                    <a:pt x="267291" y="16674"/>
                  </a:lnTo>
                  <a:lnTo>
                    <a:pt x="267458" y="16618"/>
                  </a:lnTo>
                  <a:lnTo>
                    <a:pt x="267737" y="16451"/>
                  </a:lnTo>
                  <a:lnTo>
                    <a:pt x="267905" y="16172"/>
                  </a:lnTo>
                  <a:lnTo>
                    <a:pt x="267960" y="16005"/>
                  </a:lnTo>
                  <a:lnTo>
                    <a:pt x="267960" y="15838"/>
                  </a:lnTo>
                  <a:lnTo>
                    <a:pt x="267960" y="15670"/>
                  </a:lnTo>
                  <a:lnTo>
                    <a:pt x="267905" y="15559"/>
                  </a:lnTo>
                  <a:lnTo>
                    <a:pt x="267737" y="15280"/>
                  </a:lnTo>
                  <a:lnTo>
                    <a:pt x="267458" y="15113"/>
                  </a:lnTo>
                  <a:lnTo>
                    <a:pt x="267291" y="15057"/>
                  </a:lnTo>
                  <a:lnTo>
                    <a:pt x="267124" y="15001"/>
                  </a:lnTo>
                  <a:close/>
                  <a:moveTo>
                    <a:pt x="270581" y="15001"/>
                  </a:moveTo>
                  <a:lnTo>
                    <a:pt x="270414" y="15057"/>
                  </a:lnTo>
                  <a:lnTo>
                    <a:pt x="270247" y="15113"/>
                  </a:lnTo>
                  <a:lnTo>
                    <a:pt x="269968" y="15280"/>
                  </a:lnTo>
                  <a:lnTo>
                    <a:pt x="269801" y="15559"/>
                  </a:lnTo>
                  <a:lnTo>
                    <a:pt x="269745" y="15670"/>
                  </a:lnTo>
                  <a:lnTo>
                    <a:pt x="269745" y="15838"/>
                  </a:lnTo>
                  <a:lnTo>
                    <a:pt x="269745" y="16005"/>
                  </a:lnTo>
                  <a:lnTo>
                    <a:pt x="269801" y="16172"/>
                  </a:lnTo>
                  <a:lnTo>
                    <a:pt x="269968" y="16451"/>
                  </a:lnTo>
                  <a:lnTo>
                    <a:pt x="270247" y="16618"/>
                  </a:lnTo>
                  <a:lnTo>
                    <a:pt x="270414" y="16674"/>
                  </a:lnTo>
                  <a:lnTo>
                    <a:pt x="270749" y="16674"/>
                  </a:lnTo>
                  <a:lnTo>
                    <a:pt x="270916" y="16618"/>
                  </a:lnTo>
                  <a:lnTo>
                    <a:pt x="271139" y="16451"/>
                  </a:lnTo>
                  <a:lnTo>
                    <a:pt x="271362" y="16172"/>
                  </a:lnTo>
                  <a:lnTo>
                    <a:pt x="271362" y="16005"/>
                  </a:lnTo>
                  <a:lnTo>
                    <a:pt x="271418" y="15838"/>
                  </a:lnTo>
                  <a:lnTo>
                    <a:pt x="271362" y="15670"/>
                  </a:lnTo>
                  <a:lnTo>
                    <a:pt x="271362" y="15559"/>
                  </a:lnTo>
                  <a:lnTo>
                    <a:pt x="271139" y="15280"/>
                  </a:lnTo>
                  <a:lnTo>
                    <a:pt x="270916" y="15113"/>
                  </a:lnTo>
                  <a:lnTo>
                    <a:pt x="270749" y="15057"/>
                  </a:lnTo>
                  <a:lnTo>
                    <a:pt x="270581" y="15001"/>
                  </a:lnTo>
                  <a:close/>
                  <a:moveTo>
                    <a:pt x="280619" y="15001"/>
                  </a:moveTo>
                  <a:lnTo>
                    <a:pt x="280452" y="15057"/>
                  </a:lnTo>
                  <a:lnTo>
                    <a:pt x="280285" y="15113"/>
                  </a:lnTo>
                  <a:lnTo>
                    <a:pt x="280006" y="15280"/>
                  </a:lnTo>
                  <a:lnTo>
                    <a:pt x="279839" y="15559"/>
                  </a:lnTo>
                  <a:lnTo>
                    <a:pt x="279783" y="15670"/>
                  </a:lnTo>
                  <a:lnTo>
                    <a:pt x="279783" y="15838"/>
                  </a:lnTo>
                  <a:lnTo>
                    <a:pt x="279783" y="16005"/>
                  </a:lnTo>
                  <a:lnTo>
                    <a:pt x="279839" y="16172"/>
                  </a:lnTo>
                  <a:lnTo>
                    <a:pt x="280006" y="16451"/>
                  </a:lnTo>
                  <a:lnTo>
                    <a:pt x="280285" y="16618"/>
                  </a:lnTo>
                  <a:lnTo>
                    <a:pt x="280452" y="16674"/>
                  </a:lnTo>
                  <a:lnTo>
                    <a:pt x="280787" y="16674"/>
                  </a:lnTo>
                  <a:lnTo>
                    <a:pt x="280954" y="16618"/>
                  </a:lnTo>
                  <a:lnTo>
                    <a:pt x="281177" y="16451"/>
                  </a:lnTo>
                  <a:lnTo>
                    <a:pt x="281400" y="16172"/>
                  </a:lnTo>
                  <a:lnTo>
                    <a:pt x="281400" y="16005"/>
                  </a:lnTo>
                  <a:lnTo>
                    <a:pt x="281456" y="15838"/>
                  </a:lnTo>
                  <a:lnTo>
                    <a:pt x="281400" y="15670"/>
                  </a:lnTo>
                  <a:lnTo>
                    <a:pt x="281400" y="15559"/>
                  </a:lnTo>
                  <a:lnTo>
                    <a:pt x="281177" y="15280"/>
                  </a:lnTo>
                  <a:lnTo>
                    <a:pt x="280954" y="15113"/>
                  </a:lnTo>
                  <a:lnTo>
                    <a:pt x="280787" y="15057"/>
                  </a:lnTo>
                  <a:lnTo>
                    <a:pt x="280619" y="1500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16" name="Google Shape;8116;p249"/>
            <p:cNvSpPr/>
            <p:nvPr/>
          </p:nvSpPr>
          <p:spPr>
            <a:xfrm>
              <a:off x="18861" y="217501"/>
              <a:ext cx="9187662" cy="542679"/>
            </a:xfrm>
            <a:custGeom>
              <a:avLst/>
              <a:gdLst/>
              <a:ahLst/>
              <a:cxnLst/>
              <a:rect l="l" t="t" r="r" b="b"/>
              <a:pathLst>
                <a:path w="283242" h="16730" extrusionOk="0">
                  <a:moveTo>
                    <a:pt x="14333" y="0"/>
                  </a:moveTo>
                  <a:lnTo>
                    <a:pt x="14333" y="1673"/>
                  </a:lnTo>
                  <a:lnTo>
                    <a:pt x="17734" y="1673"/>
                  </a:lnTo>
                  <a:lnTo>
                    <a:pt x="17734" y="0"/>
                  </a:lnTo>
                  <a:close/>
                  <a:moveTo>
                    <a:pt x="24371" y="0"/>
                  </a:moveTo>
                  <a:lnTo>
                    <a:pt x="24371" y="1673"/>
                  </a:lnTo>
                  <a:lnTo>
                    <a:pt x="27772" y="1673"/>
                  </a:lnTo>
                  <a:lnTo>
                    <a:pt x="27772" y="0"/>
                  </a:lnTo>
                  <a:close/>
                  <a:moveTo>
                    <a:pt x="34409" y="0"/>
                  </a:moveTo>
                  <a:lnTo>
                    <a:pt x="34409" y="1673"/>
                  </a:lnTo>
                  <a:lnTo>
                    <a:pt x="37811" y="1673"/>
                  </a:lnTo>
                  <a:lnTo>
                    <a:pt x="37811" y="0"/>
                  </a:lnTo>
                  <a:close/>
                  <a:moveTo>
                    <a:pt x="51250" y="0"/>
                  </a:moveTo>
                  <a:lnTo>
                    <a:pt x="51250" y="1673"/>
                  </a:lnTo>
                  <a:lnTo>
                    <a:pt x="54652" y="1673"/>
                  </a:lnTo>
                  <a:lnTo>
                    <a:pt x="54652" y="0"/>
                  </a:lnTo>
                  <a:close/>
                  <a:moveTo>
                    <a:pt x="76457" y="0"/>
                  </a:moveTo>
                  <a:lnTo>
                    <a:pt x="76457" y="1673"/>
                  </a:lnTo>
                  <a:lnTo>
                    <a:pt x="79859" y="1673"/>
                  </a:lnTo>
                  <a:lnTo>
                    <a:pt x="79859" y="0"/>
                  </a:lnTo>
                  <a:close/>
                  <a:moveTo>
                    <a:pt x="88224" y="0"/>
                  </a:moveTo>
                  <a:lnTo>
                    <a:pt x="88224" y="1673"/>
                  </a:lnTo>
                  <a:lnTo>
                    <a:pt x="91626" y="1673"/>
                  </a:lnTo>
                  <a:lnTo>
                    <a:pt x="91626" y="0"/>
                  </a:lnTo>
                  <a:close/>
                  <a:moveTo>
                    <a:pt x="110140" y="0"/>
                  </a:moveTo>
                  <a:lnTo>
                    <a:pt x="110140" y="1673"/>
                  </a:lnTo>
                  <a:lnTo>
                    <a:pt x="113542" y="1673"/>
                  </a:lnTo>
                  <a:lnTo>
                    <a:pt x="113542" y="0"/>
                  </a:lnTo>
                  <a:close/>
                  <a:moveTo>
                    <a:pt x="120178" y="0"/>
                  </a:moveTo>
                  <a:lnTo>
                    <a:pt x="120178" y="1673"/>
                  </a:lnTo>
                  <a:lnTo>
                    <a:pt x="123580" y="1673"/>
                  </a:lnTo>
                  <a:lnTo>
                    <a:pt x="123580" y="0"/>
                  </a:lnTo>
                  <a:close/>
                  <a:moveTo>
                    <a:pt x="130216" y="0"/>
                  </a:moveTo>
                  <a:lnTo>
                    <a:pt x="130216" y="1673"/>
                  </a:lnTo>
                  <a:lnTo>
                    <a:pt x="133618" y="1673"/>
                  </a:lnTo>
                  <a:lnTo>
                    <a:pt x="133618" y="0"/>
                  </a:lnTo>
                  <a:close/>
                  <a:moveTo>
                    <a:pt x="147002" y="0"/>
                  </a:moveTo>
                  <a:lnTo>
                    <a:pt x="147002" y="1673"/>
                  </a:lnTo>
                  <a:lnTo>
                    <a:pt x="150404" y="1673"/>
                  </a:lnTo>
                  <a:lnTo>
                    <a:pt x="150404" y="0"/>
                  </a:lnTo>
                  <a:close/>
                  <a:moveTo>
                    <a:pt x="172265" y="0"/>
                  </a:moveTo>
                  <a:lnTo>
                    <a:pt x="172265" y="1673"/>
                  </a:lnTo>
                  <a:lnTo>
                    <a:pt x="175667" y="1673"/>
                  </a:lnTo>
                  <a:lnTo>
                    <a:pt x="175667" y="0"/>
                  </a:lnTo>
                  <a:close/>
                  <a:moveTo>
                    <a:pt x="184032" y="0"/>
                  </a:moveTo>
                  <a:lnTo>
                    <a:pt x="184032" y="1673"/>
                  </a:lnTo>
                  <a:lnTo>
                    <a:pt x="187433" y="1673"/>
                  </a:lnTo>
                  <a:lnTo>
                    <a:pt x="187433" y="0"/>
                  </a:lnTo>
                  <a:close/>
                  <a:moveTo>
                    <a:pt x="205948" y="0"/>
                  </a:moveTo>
                  <a:lnTo>
                    <a:pt x="205948" y="1673"/>
                  </a:lnTo>
                  <a:lnTo>
                    <a:pt x="209350" y="1673"/>
                  </a:lnTo>
                  <a:lnTo>
                    <a:pt x="209350" y="0"/>
                  </a:lnTo>
                  <a:close/>
                  <a:moveTo>
                    <a:pt x="215986" y="0"/>
                  </a:moveTo>
                  <a:lnTo>
                    <a:pt x="215986" y="1673"/>
                  </a:lnTo>
                  <a:lnTo>
                    <a:pt x="219388" y="1673"/>
                  </a:lnTo>
                  <a:lnTo>
                    <a:pt x="219388" y="0"/>
                  </a:lnTo>
                  <a:close/>
                  <a:moveTo>
                    <a:pt x="226024" y="0"/>
                  </a:moveTo>
                  <a:lnTo>
                    <a:pt x="226024" y="1673"/>
                  </a:lnTo>
                  <a:lnTo>
                    <a:pt x="229426" y="1673"/>
                  </a:lnTo>
                  <a:lnTo>
                    <a:pt x="229426" y="0"/>
                  </a:lnTo>
                  <a:close/>
                  <a:moveTo>
                    <a:pt x="242866" y="0"/>
                  </a:moveTo>
                  <a:lnTo>
                    <a:pt x="242866" y="1673"/>
                  </a:lnTo>
                  <a:lnTo>
                    <a:pt x="246268" y="1673"/>
                  </a:lnTo>
                  <a:lnTo>
                    <a:pt x="246268" y="0"/>
                  </a:lnTo>
                  <a:close/>
                  <a:moveTo>
                    <a:pt x="268072" y="0"/>
                  </a:moveTo>
                  <a:lnTo>
                    <a:pt x="268072" y="1673"/>
                  </a:lnTo>
                  <a:lnTo>
                    <a:pt x="271474" y="1673"/>
                  </a:lnTo>
                  <a:lnTo>
                    <a:pt x="271474" y="0"/>
                  </a:lnTo>
                  <a:close/>
                  <a:moveTo>
                    <a:pt x="279839" y="0"/>
                  </a:moveTo>
                  <a:lnTo>
                    <a:pt x="279839" y="1673"/>
                  </a:lnTo>
                  <a:lnTo>
                    <a:pt x="283241" y="1673"/>
                  </a:lnTo>
                  <a:lnTo>
                    <a:pt x="283241" y="0"/>
                  </a:lnTo>
                  <a:close/>
                  <a:moveTo>
                    <a:pt x="2510" y="3346"/>
                  </a:moveTo>
                  <a:lnTo>
                    <a:pt x="2510" y="5075"/>
                  </a:lnTo>
                  <a:lnTo>
                    <a:pt x="5912" y="5075"/>
                  </a:lnTo>
                  <a:lnTo>
                    <a:pt x="5912" y="3346"/>
                  </a:lnTo>
                  <a:close/>
                  <a:moveTo>
                    <a:pt x="31118" y="3346"/>
                  </a:moveTo>
                  <a:lnTo>
                    <a:pt x="31118" y="5075"/>
                  </a:lnTo>
                  <a:lnTo>
                    <a:pt x="34520" y="5075"/>
                  </a:lnTo>
                  <a:lnTo>
                    <a:pt x="34520" y="3346"/>
                  </a:lnTo>
                  <a:close/>
                  <a:moveTo>
                    <a:pt x="47849" y="3346"/>
                  </a:moveTo>
                  <a:lnTo>
                    <a:pt x="47849" y="5075"/>
                  </a:lnTo>
                  <a:lnTo>
                    <a:pt x="51250" y="5075"/>
                  </a:lnTo>
                  <a:lnTo>
                    <a:pt x="51250" y="3346"/>
                  </a:lnTo>
                  <a:close/>
                  <a:moveTo>
                    <a:pt x="54652" y="3346"/>
                  </a:moveTo>
                  <a:lnTo>
                    <a:pt x="54652" y="5075"/>
                  </a:lnTo>
                  <a:lnTo>
                    <a:pt x="58054" y="5075"/>
                  </a:lnTo>
                  <a:lnTo>
                    <a:pt x="58054" y="3346"/>
                  </a:lnTo>
                  <a:close/>
                  <a:moveTo>
                    <a:pt x="59671" y="3346"/>
                  </a:moveTo>
                  <a:lnTo>
                    <a:pt x="59671" y="5075"/>
                  </a:lnTo>
                  <a:lnTo>
                    <a:pt x="63073" y="5075"/>
                  </a:lnTo>
                  <a:lnTo>
                    <a:pt x="63073" y="3346"/>
                  </a:lnTo>
                  <a:close/>
                  <a:moveTo>
                    <a:pt x="64690" y="3346"/>
                  </a:moveTo>
                  <a:lnTo>
                    <a:pt x="64690" y="5075"/>
                  </a:lnTo>
                  <a:lnTo>
                    <a:pt x="68092" y="5075"/>
                  </a:lnTo>
                  <a:lnTo>
                    <a:pt x="68092" y="3346"/>
                  </a:lnTo>
                  <a:close/>
                  <a:moveTo>
                    <a:pt x="73055" y="3346"/>
                  </a:moveTo>
                  <a:lnTo>
                    <a:pt x="73055" y="5075"/>
                  </a:lnTo>
                  <a:lnTo>
                    <a:pt x="76457" y="5075"/>
                  </a:lnTo>
                  <a:lnTo>
                    <a:pt x="76457" y="3346"/>
                  </a:lnTo>
                  <a:close/>
                  <a:moveTo>
                    <a:pt x="98318" y="3346"/>
                  </a:moveTo>
                  <a:lnTo>
                    <a:pt x="98318" y="5075"/>
                  </a:lnTo>
                  <a:lnTo>
                    <a:pt x="101719" y="5075"/>
                  </a:lnTo>
                  <a:lnTo>
                    <a:pt x="101719" y="3346"/>
                  </a:lnTo>
                  <a:close/>
                  <a:moveTo>
                    <a:pt x="126926" y="3346"/>
                  </a:moveTo>
                  <a:lnTo>
                    <a:pt x="126926" y="5075"/>
                  </a:lnTo>
                  <a:lnTo>
                    <a:pt x="130328" y="5075"/>
                  </a:lnTo>
                  <a:lnTo>
                    <a:pt x="130328" y="3346"/>
                  </a:lnTo>
                  <a:close/>
                  <a:moveTo>
                    <a:pt x="143656" y="3346"/>
                  </a:moveTo>
                  <a:lnTo>
                    <a:pt x="143656" y="5075"/>
                  </a:lnTo>
                  <a:lnTo>
                    <a:pt x="147058" y="5075"/>
                  </a:lnTo>
                  <a:lnTo>
                    <a:pt x="147058" y="3346"/>
                  </a:lnTo>
                  <a:close/>
                  <a:moveTo>
                    <a:pt x="150404" y="3346"/>
                  </a:moveTo>
                  <a:lnTo>
                    <a:pt x="150404" y="5075"/>
                  </a:lnTo>
                  <a:lnTo>
                    <a:pt x="153806" y="5075"/>
                  </a:lnTo>
                  <a:lnTo>
                    <a:pt x="153806" y="3346"/>
                  </a:lnTo>
                  <a:close/>
                  <a:moveTo>
                    <a:pt x="155423" y="3346"/>
                  </a:moveTo>
                  <a:lnTo>
                    <a:pt x="155423" y="5075"/>
                  </a:lnTo>
                  <a:lnTo>
                    <a:pt x="158825" y="5075"/>
                  </a:lnTo>
                  <a:lnTo>
                    <a:pt x="158825" y="3346"/>
                  </a:lnTo>
                  <a:close/>
                  <a:moveTo>
                    <a:pt x="160498" y="3346"/>
                  </a:moveTo>
                  <a:lnTo>
                    <a:pt x="160498" y="5075"/>
                  </a:lnTo>
                  <a:lnTo>
                    <a:pt x="163900" y="5075"/>
                  </a:lnTo>
                  <a:lnTo>
                    <a:pt x="163900" y="3346"/>
                  </a:lnTo>
                  <a:close/>
                  <a:moveTo>
                    <a:pt x="168863" y="3346"/>
                  </a:moveTo>
                  <a:lnTo>
                    <a:pt x="168863" y="5075"/>
                  </a:lnTo>
                  <a:lnTo>
                    <a:pt x="172265" y="5075"/>
                  </a:lnTo>
                  <a:lnTo>
                    <a:pt x="172265" y="3346"/>
                  </a:lnTo>
                  <a:close/>
                  <a:moveTo>
                    <a:pt x="194125" y="3346"/>
                  </a:moveTo>
                  <a:lnTo>
                    <a:pt x="194125" y="5075"/>
                  </a:lnTo>
                  <a:lnTo>
                    <a:pt x="197527" y="5075"/>
                  </a:lnTo>
                  <a:lnTo>
                    <a:pt x="197527" y="3346"/>
                  </a:lnTo>
                  <a:close/>
                  <a:moveTo>
                    <a:pt x="222734" y="3346"/>
                  </a:moveTo>
                  <a:lnTo>
                    <a:pt x="222734" y="5075"/>
                  </a:lnTo>
                  <a:lnTo>
                    <a:pt x="226136" y="5075"/>
                  </a:lnTo>
                  <a:lnTo>
                    <a:pt x="226136" y="3346"/>
                  </a:lnTo>
                  <a:close/>
                  <a:moveTo>
                    <a:pt x="239464" y="3346"/>
                  </a:moveTo>
                  <a:lnTo>
                    <a:pt x="239464" y="5075"/>
                  </a:lnTo>
                  <a:lnTo>
                    <a:pt x="242866" y="5075"/>
                  </a:lnTo>
                  <a:lnTo>
                    <a:pt x="242866" y="3346"/>
                  </a:lnTo>
                  <a:close/>
                  <a:moveTo>
                    <a:pt x="246268" y="3346"/>
                  </a:moveTo>
                  <a:lnTo>
                    <a:pt x="246268" y="5075"/>
                  </a:lnTo>
                  <a:lnTo>
                    <a:pt x="249669" y="5075"/>
                  </a:lnTo>
                  <a:lnTo>
                    <a:pt x="249669" y="3346"/>
                  </a:lnTo>
                  <a:close/>
                  <a:moveTo>
                    <a:pt x="251287" y="3346"/>
                  </a:moveTo>
                  <a:lnTo>
                    <a:pt x="251287" y="5075"/>
                  </a:lnTo>
                  <a:lnTo>
                    <a:pt x="254688" y="5075"/>
                  </a:lnTo>
                  <a:lnTo>
                    <a:pt x="254688" y="3346"/>
                  </a:lnTo>
                  <a:close/>
                  <a:moveTo>
                    <a:pt x="256306" y="3346"/>
                  </a:moveTo>
                  <a:lnTo>
                    <a:pt x="256306" y="5075"/>
                  </a:lnTo>
                  <a:lnTo>
                    <a:pt x="259707" y="5075"/>
                  </a:lnTo>
                  <a:lnTo>
                    <a:pt x="259707" y="3346"/>
                  </a:lnTo>
                  <a:close/>
                  <a:moveTo>
                    <a:pt x="264671" y="3346"/>
                  </a:moveTo>
                  <a:lnTo>
                    <a:pt x="264671" y="5075"/>
                  </a:lnTo>
                  <a:lnTo>
                    <a:pt x="268072" y="5075"/>
                  </a:lnTo>
                  <a:lnTo>
                    <a:pt x="268072" y="3346"/>
                  </a:lnTo>
                  <a:close/>
                  <a:moveTo>
                    <a:pt x="3347" y="11655"/>
                  </a:moveTo>
                  <a:lnTo>
                    <a:pt x="3347" y="13384"/>
                  </a:lnTo>
                  <a:lnTo>
                    <a:pt x="6748" y="13384"/>
                  </a:lnTo>
                  <a:lnTo>
                    <a:pt x="6748" y="11655"/>
                  </a:lnTo>
                  <a:close/>
                  <a:moveTo>
                    <a:pt x="28609" y="11655"/>
                  </a:moveTo>
                  <a:lnTo>
                    <a:pt x="28609" y="13384"/>
                  </a:lnTo>
                  <a:lnTo>
                    <a:pt x="32011" y="13384"/>
                  </a:lnTo>
                  <a:lnTo>
                    <a:pt x="32011" y="11655"/>
                  </a:lnTo>
                  <a:close/>
                  <a:moveTo>
                    <a:pt x="40376" y="11655"/>
                  </a:moveTo>
                  <a:lnTo>
                    <a:pt x="40376" y="13384"/>
                  </a:lnTo>
                  <a:lnTo>
                    <a:pt x="43778" y="13384"/>
                  </a:lnTo>
                  <a:lnTo>
                    <a:pt x="43778" y="11655"/>
                  </a:lnTo>
                  <a:close/>
                  <a:moveTo>
                    <a:pt x="62181" y="11655"/>
                  </a:moveTo>
                  <a:lnTo>
                    <a:pt x="62181" y="13384"/>
                  </a:lnTo>
                  <a:lnTo>
                    <a:pt x="65582" y="13384"/>
                  </a:lnTo>
                  <a:lnTo>
                    <a:pt x="65582" y="11655"/>
                  </a:lnTo>
                  <a:close/>
                  <a:moveTo>
                    <a:pt x="72219" y="11655"/>
                  </a:moveTo>
                  <a:lnTo>
                    <a:pt x="72219" y="13384"/>
                  </a:lnTo>
                  <a:lnTo>
                    <a:pt x="75621" y="13384"/>
                  </a:lnTo>
                  <a:lnTo>
                    <a:pt x="75621" y="11655"/>
                  </a:lnTo>
                  <a:close/>
                  <a:moveTo>
                    <a:pt x="82257" y="11655"/>
                  </a:moveTo>
                  <a:lnTo>
                    <a:pt x="82257" y="13384"/>
                  </a:lnTo>
                  <a:lnTo>
                    <a:pt x="85659" y="13384"/>
                  </a:lnTo>
                  <a:lnTo>
                    <a:pt x="85659" y="11655"/>
                  </a:lnTo>
                  <a:close/>
                  <a:moveTo>
                    <a:pt x="99210" y="11655"/>
                  </a:moveTo>
                  <a:lnTo>
                    <a:pt x="99210" y="13384"/>
                  </a:lnTo>
                  <a:lnTo>
                    <a:pt x="102612" y="13384"/>
                  </a:lnTo>
                  <a:lnTo>
                    <a:pt x="102612" y="11655"/>
                  </a:lnTo>
                  <a:close/>
                  <a:moveTo>
                    <a:pt x="124417" y="11655"/>
                  </a:moveTo>
                  <a:lnTo>
                    <a:pt x="124417" y="13384"/>
                  </a:lnTo>
                  <a:lnTo>
                    <a:pt x="127818" y="13384"/>
                  </a:lnTo>
                  <a:lnTo>
                    <a:pt x="127818" y="11655"/>
                  </a:lnTo>
                  <a:close/>
                  <a:moveTo>
                    <a:pt x="136183" y="11655"/>
                  </a:moveTo>
                  <a:lnTo>
                    <a:pt x="136183" y="13384"/>
                  </a:lnTo>
                  <a:lnTo>
                    <a:pt x="139585" y="13384"/>
                  </a:lnTo>
                  <a:lnTo>
                    <a:pt x="139585" y="11655"/>
                  </a:lnTo>
                  <a:close/>
                  <a:moveTo>
                    <a:pt x="157988" y="11655"/>
                  </a:moveTo>
                  <a:lnTo>
                    <a:pt x="157988" y="13384"/>
                  </a:lnTo>
                  <a:lnTo>
                    <a:pt x="161390" y="13384"/>
                  </a:lnTo>
                  <a:lnTo>
                    <a:pt x="161390" y="11655"/>
                  </a:lnTo>
                  <a:close/>
                  <a:moveTo>
                    <a:pt x="168026" y="11655"/>
                  </a:moveTo>
                  <a:lnTo>
                    <a:pt x="168026" y="13384"/>
                  </a:lnTo>
                  <a:lnTo>
                    <a:pt x="171428" y="13384"/>
                  </a:lnTo>
                  <a:lnTo>
                    <a:pt x="171428" y="11655"/>
                  </a:lnTo>
                  <a:close/>
                  <a:moveTo>
                    <a:pt x="178064" y="11655"/>
                  </a:moveTo>
                  <a:lnTo>
                    <a:pt x="178064" y="13384"/>
                  </a:lnTo>
                  <a:lnTo>
                    <a:pt x="181466" y="13384"/>
                  </a:lnTo>
                  <a:lnTo>
                    <a:pt x="181466" y="11655"/>
                  </a:lnTo>
                  <a:close/>
                  <a:moveTo>
                    <a:pt x="194962" y="11655"/>
                  </a:moveTo>
                  <a:lnTo>
                    <a:pt x="194962" y="13384"/>
                  </a:lnTo>
                  <a:lnTo>
                    <a:pt x="198364" y="13384"/>
                  </a:lnTo>
                  <a:lnTo>
                    <a:pt x="198364" y="11655"/>
                  </a:lnTo>
                  <a:close/>
                  <a:moveTo>
                    <a:pt x="220224" y="11655"/>
                  </a:moveTo>
                  <a:lnTo>
                    <a:pt x="220224" y="13384"/>
                  </a:lnTo>
                  <a:lnTo>
                    <a:pt x="223626" y="13384"/>
                  </a:lnTo>
                  <a:lnTo>
                    <a:pt x="223626" y="11655"/>
                  </a:lnTo>
                  <a:close/>
                  <a:moveTo>
                    <a:pt x="231991" y="11655"/>
                  </a:moveTo>
                  <a:lnTo>
                    <a:pt x="231991" y="13384"/>
                  </a:lnTo>
                  <a:lnTo>
                    <a:pt x="235393" y="13384"/>
                  </a:lnTo>
                  <a:lnTo>
                    <a:pt x="235393" y="11655"/>
                  </a:lnTo>
                  <a:close/>
                  <a:moveTo>
                    <a:pt x="253796" y="11655"/>
                  </a:moveTo>
                  <a:lnTo>
                    <a:pt x="253796" y="13384"/>
                  </a:lnTo>
                  <a:lnTo>
                    <a:pt x="257198" y="13384"/>
                  </a:lnTo>
                  <a:lnTo>
                    <a:pt x="257198" y="11655"/>
                  </a:lnTo>
                  <a:close/>
                  <a:moveTo>
                    <a:pt x="263834" y="11655"/>
                  </a:moveTo>
                  <a:lnTo>
                    <a:pt x="263834" y="13384"/>
                  </a:lnTo>
                  <a:lnTo>
                    <a:pt x="267236" y="13384"/>
                  </a:lnTo>
                  <a:lnTo>
                    <a:pt x="267236" y="11655"/>
                  </a:lnTo>
                  <a:close/>
                  <a:moveTo>
                    <a:pt x="273872" y="11655"/>
                  </a:moveTo>
                  <a:lnTo>
                    <a:pt x="273872" y="13384"/>
                  </a:lnTo>
                  <a:lnTo>
                    <a:pt x="277274" y="13384"/>
                  </a:lnTo>
                  <a:lnTo>
                    <a:pt x="277274" y="11655"/>
                  </a:lnTo>
                  <a:close/>
                  <a:moveTo>
                    <a:pt x="1" y="15001"/>
                  </a:moveTo>
                  <a:lnTo>
                    <a:pt x="1" y="16730"/>
                  </a:lnTo>
                  <a:lnTo>
                    <a:pt x="3402" y="16730"/>
                  </a:lnTo>
                  <a:lnTo>
                    <a:pt x="3402" y="15001"/>
                  </a:lnTo>
                  <a:close/>
                  <a:moveTo>
                    <a:pt x="6748" y="15001"/>
                  </a:moveTo>
                  <a:lnTo>
                    <a:pt x="6748" y="16730"/>
                  </a:lnTo>
                  <a:lnTo>
                    <a:pt x="10150" y="16730"/>
                  </a:lnTo>
                  <a:lnTo>
                    <a:pt x="10150" y="15001"/>
                  </a:lnTo>
                  <a:close/>
                  <a:moveTo>
                    <a:pt x="11767" y="15001"/>
                  </a:moveTo>
                  <a:lnTo>
                    <a:pt x="11767" y="16730"/>
                  </a:lnTo>
                  <a:lnTo>
                    <a:pt x="15169" y="16730"/>
                  </a:lnTo>
                  <a:lnTo>
                    <a:pt x="15169" y="15001"/>
                  </a:lnTo>
                  <a:close/>
                  <a:moveTo>
                    <a:pt x="16786" y="15001"/>
                  </a:moveTo>
                  <a:lnTo>
                    <a:pt x="16786" y="16730"/>
                  </a:lnTo>
                  <a:lnTo>
                    <a:pt x="20188" y="16730"/>
                  </a:lnTo>
                  <a:lnTo>
                    <a:pt x="20188" y="15001"/>
                  </a:lnTo>
                  <a:close/>
                  <a:moveTo>
                    <a:pt x="25207" y="15001"/>
                  </a:moveTo>
                  <a:lnTo>
                    <a:pt x="25207" y="16730"/>
                  </a:lnTo>
                  <a:lnTo>
                    <a:pt x="28609" y="16730"/>
                  </a:lnTo>
                  <a:lnTo>
                    <a:pt x="28609" y="15001"/>
                  </a:lnTo>
                  <a:close/>
                  <a:moveTo>
                    <a:pt x="50358" y="15001"/>
                  </a:moveTo>
                  <a:lnTo>
                    <a:pt x="50358" y="16730"/>
                  </a:lnTo>
                  <a:lnTo>
                    <a:pt x="53760" y="16730"/>
                  </a:lnTo>
                  <a:lnTo>
                    <a:pt x="53760" y="15001"/>
                  </a:lnTo>
                  <a:close/>
                  <a:moveTo>
                    <a:pt x="78967" y="15001"/>
                  </a:moveTo>
                  <a:lnTo>
                    <a:pt x="78967" y="16730"/>
                  </a:lnTo>
                  <a:lnTo>
                    <a:pt x="82368" y="16730"/>
                  </a:lnTo>
                  <a:lnTo>
                    <a:pt x="82368" y="15001"/>
                  </a:lnTo>
                  <a:close/>
                  <a:moveTo>
                    <a:pt x="95808" y="15001"/>
                  </a:moveTo>
                  <a:lnTo>
                    <a:pt x="95808" y="16730"/>
                  </a:lnTo>
                  <a:lnTo>
                    <a:pt x="99210" y="16730"/>
                  </a:lnTo>
                  <a:lnTo>
                    <a:pt x="99210" y="15001"/>
                  </a:lnTo>
                  <a:close/>
                  <a:moveTo>
                    <a:pt x="102612" y="15001"/>
                  </a:moveTo>
                  <a:lnTo>
                    <a:pt x="102612" y="16730"/>
                  </a:lnTo>
                  <a:lnTo>
                    <a:pt x="105958" y="16730"/>
                  </a:lnTo>
                  <a:lnTo>
                    <a:pt x="105958" y="15001"/>
                  </a:lnTo>
                  <a:close/>
                  <a:moveTo>
                    <a:pt x="107631" y="15001"/>
                  </a:moveTo>
                  <a:lnTo>
                    <a:pt x="107631" y="16730"/>
                  </a:lnTo>
                  <a:lnTo>
                    <a:pt x="110977" y="16730"/>
                  </a:lnTo>
                  <a:lnTo>
                    <a:pt x="110977" y="15001"/>
                  </a:lnTo>
                  <a:close/>
                  <a:moveTo>
                    <a:pt x="112650" y="15001"/>
                  </a:moveTo>
                  <a:lnTo>
                    <a:pt x="112650" y="16730"/>
                  </a:lnTo>
                  <a:lnTo>
                    <a:pt x="116052" y="16730"/>
                  </a:lnTo>
                  <a:lnTo>
                    <a:pt x="116052" y="15001"/>
                  </a:lnTo>
                  <a:close/>
                  <a:moveTo>
                    <a:pt x="121015" y="15001"/>
                  </a:moveTo>
                  <a:lnTo>
                    <a:pt x="121015" y="16730"/>
                  </a:lnTo>
                  <a:lnTo>
                    <a:pt x="124417" y="16730"/>
                  </a:lnTo>
                  <a:lnTo>
                    <a:pt x="124417" y="15001"/>
                  </a:lnTo>
                  <a:close/>
                  <a:moveTo>
                    <a:pt x="146166" y="15001"/>
                  </a:moveTo>
                  <a:lnTo>
                    <a:pt x="146166" y="16730"/>
                  </a:lnTo>
                  <a:lnTo>
                    <a:pt x="149568" y="16730"/>
                  </a:lnTo>
                  <a:lnTo>
                    <a:pt x="149568" y="15001"/>
                  </a:lnTo>
                  <a:close/>
                  <a:moveTo>
                    <a:pt x="174774" y="15001"/>
                  </a:moveTo>
                  <a:lnTo>
                    <a:pt x="174774" y="16730"/>
                  </a:lnTo>
                  <a:lnTo>
                    <a:pt x="178176" y="16730"/>
                  </a:lnTo>
                  <a:lnTo>
                    <a:pt x="178176" y="15001"/>
                  </a:lnTo>
                  <a:close/>
                  <a:moveTo>
                    <a:pt x="191616" y="15001"/>
                  </a:moveTo>
                  <a:lnTo>
                    <a:pt x="191616" y="16730"/>
                  </a:lnTo>
                  <a:lnTo>
                    <a:pt x="195018" y="16730"/>
                  </a:lnTo>
                  <a:lnTo>
                    <a:pt x="195018" y="15001"/>
                  </a:lnTo>
                  <a:close/>
                  <a:moveTo>
                    <a:pt x="198364" y="15001"/>
                  </a:moveTo>
                  <a:lnTo>
                    <a:pt x="198364" y="16730"/>
                  </a:lnTo>
                  <a:lnTo>
                    <a:pt x="201765" y="16730"/>
                  </a:lnTo>
                  <a:lnTo>
                    <a:pt x="201765" y="15001"/>
                  </a:lnTo>
                  <a:close/>
                  <a:moveTo>
                    <a:pt x="203383" y="15001"/>
                  </a:moveTo>
                  <a:lnTo>
                    <a:pt x="203383" y="16730"/>
                  </a:lnTo>
                  <a:lnTo>
                    <a:pt x="206784" y="16730"/>
                  </a:lnTo>
                  <a:lnTo>
                    <a:pt x="206784" y="15001"/>
                  </a:lnTo>
                  <a:close/>
                  <a:moveTo>
                    <a:pt x="208402" y="15001"/>
                  </a:moveTo>
                  <a:lnTo>
                    <a:pt x="208402" y="16730"/>
                  </a:lnTo>
                  <a:lnTo>
                    <a:pt x="211804" y="16730"/>
                  </a:lnTo>
                  <a:lnTo>
                    <a:pt x="211804" y="15001"/>
                  </a:lnTo>
                  <a:close/>
                  <a:moveTo>
                    <a:pt x="216823" y="15001"/>
                  </a:moveTo>
                  <a:lnTo>
                    <a:pt x="216823" y="16730"/>
                  </a:lnTo>
                  <a:lnTo>
                    <a:pt x="220224" y="16730"/>
                  </a:lnTo>
                  <a:lnTo>
                    <a:pt x="220224" y="15001"/>
                  </a:lnTo>
                  <a:close/>
                  <a:moveTo>
                    <a:pt x="241973" y="15001"/>
                  </a:moveTo>
                  <a:lnTo>
                    <a:pt x="241973" y="16730"/>
                  </a:lnTo>
                  <a:lnTo>
                    <a:pt x="245375" y="16730"/>
                  </a:lnTo>
                  <a:lnTo>
                    <a:pt x="245375" y="15001"/>
                  </a:lnTo>
                  <a:close/>
                  <a:moveTo>
                    <a:pt x="270582" y="15001"/>
                  </a:moveTo>
                  <a:lnTo>
                    <a:pt x="270582" y="16730"/>
                  </a:lnTo>
                  <a:lnTo>
                    <a:pt x="273984" y="16730"/>
                  </a:lnTo>
                  <a:lnTo>
                    <a:pt x="273984" y="1500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8117" name="Google Shape;8117;p249"/>
          <p:cNvGrpSpPr/>
          <p:nvPr/>
        </p:nvGrpSpPr>
        <p:grpSpPr>
          <a:xfrm>
            <a:off x="-6262732" y="5837035"/>
            <a:ext cx="12358731" cy="723572"/>
            <a:chOff x="-62524" y="217501"/>
            <a:chExt cx="9269048" cy="542679"/>
          </a:xfrm>
        </p:grpSpPr>
        <p:sp>
          <p:nvSpPr>
            <p:cNvPr id="8118" name="Google Shape;8118;p249"/>
            <p:cNvSpPr/>
            <p:nvPr/>
          </p:nvSpPr>
          <p:spPr>
            <a:xfrm>
              <a:off x="-62524" y="217501"/>
              <a:ext cx="9267232" cy="540895"/>
            </a:xfrm>
            <a:custGeom>
              <a:avLst/>
              <a:gdLst/>
              <a:ahLst/>
              <a:cxnLst/>
              <a:rect l="l" t="t" r="r" b="b"/>
              <a:pathLst>
                <a:path w="285695" h="16675" extrusionOk="0">
                  <a:moveTo>
                    <a:pt x="669" y="0"/>
                  </a:moveTo>
                  <a:lnTo>
                    <a:pt x="502" y="56"/>
                  </a:lnTo>
                  <a:lnTo>
                    <a:pt x="223" y="223"/>
                  </a:lnTo>
                  <a:lnTo>
                    <a:pt x="56" y="502"/>
                  </a:lnTo>
                  <a:lnTo>
                    <a:pt x="0" y="669"/>
                  </a:lnTo>
                  <a:lnTo>
                    <a:pt x="0" y="837"/>
                  </a:lnTo>
                  <a:lnTo>
                    <a:pt x="0" y="1004"/>
                  </a:lnTo>
                  <a:lnTo>
                    <a:pt x="56" y="1171"/>
                  </a:lnTo>
                  <a:lnTo>
                    <a:pt x="223" y="1394"/>
                  </a:lnTo>
                  <a:lnTo>
                    <a:pt x="502" y="1617"/>
                  </a:lnTo>
                  <a:lnTo>
                    <a:pt x="669" y="1673"/>
                  </a:lnTo>
                  <a:lnTo>
                    <a:pt x="1004" y="1673"/>
                  </a:lnTo>
                  <a:lnTo>
                    <a:pt x="1171" y="1617"/>
                  </a:lnTo>
                  <a:lnTo>
                    <a:pt x="1394" y="1394"/>
                  </a:lnTo>
                  <a:lnTo>
                    <a:pt x="1617" y="1171"/>
                  </a:lnTo>
                  <a:lnTo>
                    <a:pt x="1617" y="1004"/>
                  </a:lnTo>
                  <a:lnTo>
                    <a:pt x="1673" y="837"/>
                  </a:lnTo>
                  <a:lnTo>
                    <a:pt x="1617" y="669"/>
                  </a:lnTo>
                  <a:lnTo>
                    <a:pt x="1617" y="502"/>
                  </a:lnTo>
                  <a:lnTo>
                    <a:pt x="1394" y="223"/>
                  </a:lnTo>
                  <a:lnTo>
                    <a:pt x="1171" y="56"/>
                  </a:lnTo>
                  <a:lnTo>
                    <a:pt x="1004" y="0"/>
                  </a:lnTo>
                  <a:close/>
                  <a:moveTo>
                    <a:pt x="3959" y="0"/>
                  </a:moveTo>
                  <a:lnTo>
                    <a:pt x="3792" y="56"/>
                  </a:lnTo>
                  <a:lnTo>
                    <a:pt x="3569" y="223"/>
                  </a:lnTo>
                  <a:lnTo>
                    <a:pt x="3402" y="502"/>
                  </a:lnTo>
                  <a:lnTo>
                    <a:pt x="3346" y="669"/>
                  </a:lnTo>
                  <a:lnTo>
                    <a:pt x="3290" y="837"/>
                  </a:lnTo>
                  <a:lnTo>
                    <a:pt x="3346" y="1004"/>
                  </a:lnTo>
                  <a:lnTo>
                    <a:pt x="3402" y="1171"/>
                  </a:lnTo>
                  <a:lnTo>
                    <a:pt x="3569" y="1394"/>
                  </a:lnTo>
                  <a:lnTo>
                    <a:pt x="3792" y="1617"/>
                  </a:lnTo>
                  <a:lnTo>
                    <a:pt x="3959" y="1673"/>
                  </a:lnTo>
                  <a:lnTo>
                    <a:pt x="4294" y="1673"/>
                  </a:lnTo>
                  <a:lnTo>
                    <a:pt x="4461" y="1617"/>
                  </a:lnTo>
                  <a:lnTo>
                    <a:pt x="4740" y="1394"/>
                  </a:lnTo>
                  <a:lnTo>
                    <a:pt x="4907" y="1171"/>
                  </a:lnTo>
                  <a:lnTo>
                    <a:pt x="4963" y="1004"/>
                  </a:lnTo>
                  <a:lnTo>
                    <a:pt x="4963" y="837"/>
                  </a:lnTo>
                  <a:lnTo>
                    <a:pt x="4963" y="669"/>
                  </a:lnTo>
                  <a:lnTo>
                    <a:pt x="4907" y="502"/>
                  </a:lnTo>
                  <a:lnTo>
                    <a:pt x="4740" y="223"/>
                  </a:lnTo>
                  <a:lnTo>
                    <a:pt x="4461" y="56"/>
                  </a:lnTo>
                  <a:lnTo>
                    <a:pt x="4294" y="0"/>
                  </a:lnTo>
                  <a:close/>
                  <a:moveTo>
                    <a:pt x="9090" y="0"/>
                  </a:moveTo>
                  <a:lnTo>
                    <a:pt x="8923" y="56"/>
                  </a:lnTo>
                  <a:lnTo>
                    <a:pt x="8644" y="223"/>
                  </a:lnTo>
                  <a:lnTo>
                    <a:pt x="8477" y="502"/>
                  </a:lnTo>
                  <a:lnTo>
                    <a:pt x="8421" y="669"/>
                  </a:lnTo>
                  <a:lnTo>
                    <a:pt x="8421" y="837"/>
                  </a:lnTo>
                  <a:lnTo>
                    <a:pt x="8421" y="1004"/>
                  </a:lnTo>
                  <a:lnTo>
                    <a:pt x="8477" y="1171"/>
                  </a:lnTo>
                  <a:lnTo>
                    <a:pt x="8644" y="1394"/>
                  </a:lnTo>
                  <a:lnTo>
                    <a:pt x="8923" y="1617"/>
                  </a:lnTo>
                  <a:lnTo>
                    <a:pt x="9090" y="1673"/>
                  </a:lnTo>
                  <a:lnTo>
                    <a:pt x="9425" y="1673"/>
                  </a:lnTo>
                  <a:lnTo>
                    <a:pt x="9536" y="1617"/>
                  </a:lnTo>
                  <a:lnTo>
                    <a:pt x="9815" y="1394"/>
                  </a:lnTo>
                  <a:lnTo>
                    <a:pt x="9982" y="1171"/>
                  </a:lnTo>
                  <a:lnTo>
                    <a:pt x="10038" y="1004"/>
                  </a:lnTo>
                  <a:lnTo>
                    <a:pt x="10038" y="837"/>
                  </a:lnTo>
                  <a:lnTo>
                    <a:pt x="10038" y="669"/>
                  </a:lnTo>
                  <a:lnTo>
                    <a:pt x="9982" y="502"/>
                  </a:lnTo>
                  <a:lnTo>
                    <a:pt x="9815" y="223"/>
                  </a:lnTo>
                  <a:lnTo>
                    <a:pt x="9536" y="56"/>
                  </a:lnTo>
                  <a:lnTo>
                    <a:pt x="9425" y="0"/>
                  </a:lnTo>
                  <a:close/>
                  <a:moveTo>
                    <a:pt x="14165" y="0"/>
                  </a:moveTo>
                  <a:lnTo>
                    <a:pt x="13998" y="56"/>
                  </a:lnTo>
                  <a:lnTo>
                    <a:pt x="13719" y="223"/>
                  </a:lnTo>
                  <a:lnTo>
                    <a:pt x="13551" y="502"/>
                  </a:lnTo>
                  <a:lnTo>
                    <a:pt x="13496" y="669"/>
                  </a:lnTo>
                  <a:lnTo>
                    <a:pt x="13496" y="837"/>
                  </a:lnTo>
                  <a:lnTo>
                    <a:pt x="13496" y="1004"/>
                  </a:lnTo>
                  <a:lnTo>
                    <a:pt x="13551" y="1171"/>
                  </a:lnTo>
                  <a:lnTo>
                    <a:pt x="13719" y="1394"/>
                  </a:lnTo>
                  <a:lnTo>
                    <a:pt x="13998" y="1617"/>
                  </a:lnTo>
                  <a:lnTo>
                    <a:pt x="14165" y="1673"/>
                  </a:lnTo>
                  <a:lnTo>
                    <a:pt x="14499" y="1673"/>
                  </a:lnTo>
                  <a:lnTo>
                    <a:pt x="14611" y="1617"/>
                  </a:lnTo>
                  <a:lnTo>
                    <a:pt x="14890" y="1394"/>
                  </a:lnTo>
                  <a:lnTo>
                    <a:pt x="15057" y="1171"/>
                  </a:lnTo>
                  <a:lnTo>
                    <a:pt x="15113" y="1004"/>
                  </a:lnTo>
                  <a:lnTo>
                    <a:pt x="15113" y="837"/>
                  </a:lnTo>
                  <a:lnTo>
                    <a:pt x="15113" y="669"/>
                  </a:lnTo>
                  <a:lnTo>
                    <a:pt x="15057" y="502"/>
                  </a:lnTo>
                  <a:lnTo>
                    <a:pt x="14890" y="223"/>
                  </a:lnTo>
                  <a:lnTo>
                    <a:pt x="14611" y="56"/>
                  </a:lnTo>
                  <a:lnTo>
                    <a:pt x="14499" y="0"/>
                  </a:lnTo>
                  <a:close/>
                  <a:moveTo>
                    <a:pt x="24203" y="0"/>
                  </a:moveTo>
                  <a:lnTo>
                    <a:pt x="24036" y="56"/>
                  </a:lnTo>
                  <a:lnTo>
                    <a:pt x="23757" y="223"/>
                  </a:lnTo>
                  <a:lnTo>
                    <a:pt x="23589" y="502"/>
                  </a:lnTo>
                  <a:lnTo>
                    <a:pt x="23534" y="669"/>
                  </a:lnTo>
                  <a:lnTo>
                    <a:pt x="23534" y="837"/>
                  </a:lnTo>
                  <a:lnTo>
                    <a:pt x="23534" y="1004"/>
                  </a:lnTo>
                  <a:lnTo>
                    <a:pt x="23589" y="1171"/>
                  </a:lnTo>
                  <a:lnTo>
                    <a:pt x="23757" y="1394"/>
                  </a:lnTo>
                  <a:lnTo>
                    <a:pt x="24036" y="1617"/>
                  </a:lnTo>
                  <a:lnTo>
                    <a:pt x="24203" y="1673"/>
                  </a:lnTo>
                  <a:lnTo>
                    <a:pt x="24537" y="1673"/>
                  </a:lnTo>
                  <a:lnTo>
                    <a:pt x="24649" y="1617"/>
                  </a:lnTo>
                  <a:lnTo>
                    <a:pt x="24928" y="1394"/>
                  </a:lnTo>
                  <a:lnTo>
                    <a:pt x="25095" y="1171"/>
                  </a:lnTo>
                  <a:lnTo>
                    <a:pt x="25151" y="1004"/>
                  </a:lnTo>
                  <a:lnTo>
                    <a:pt x="25207" y="837"/>
                  </a:lnTo>
                  <a:lnTo>
                    <a:pt x="25151" y="669"/>
                  </a:lnTo>
                  <a:lnTo>
                    <a:pt x="25095" y="502"/>
                  </a:lnTo>
                  <a:lnTo>
                    <a:pt x="24928" y="223"/>
                  </a:lnTo>
                  <a:lnTo>
                    <a:pt x="24649" y="56"/>
                  </a:lnTo>
                  <a:lnTo>
                    <a:pt x="24537" y="0"/>
                  </a:lnTo>
                  <a:close/>
                  <a:moveTo>
                    <a:pt x="32624" y="0"/>
                  </a:moveTo>
                  <a:lnTo>
                    <a:pt x="32456" y="56"/>
                  </a:lnTo>
                  <a:lnTo>
                    <a:pt x="32178" y="223"/>
                  </a:lnTo>
                  <a:lnTo>
                    <a:pt x="32010" y="502"/>
                  </a:lnTo>
                  <a:lnTo>
                    <a:pt x="31954" y="669"/>
                  </a:lnTo>
                  <a:lnTo>
                    <a:pt x="31954" y="837"/>
                  </a:lnTo>
                  <a:lnTo>
                    <a:pt x="31954" y="1004"/>
                  </a:lnTo>
                  <a:lnTo>
                    <a:pt x="32010" y="1171"/>
                  </a:lnTo>
                  <a:lnTo>
                    <a:pt x="32178" y="1394"/>
                  </a:lnTo>
                  <a:lnTo>
                    <a:pt x="32456" y="1617"/>
                  </a:lnTo>
                  <a:lnTo>
                    <a:pt x="32624" y="1673"/>
                  </a:lnTo>
                  <a:lnTo>
                    <a:pt x="32958" y="1673"/>
                  </a:lnTo>
                  <a:lnTo>
                    <a:pt x="33126" y="1617"/>
                  </a:lnTo>
                  <a:lnTo>
                    <a:pt x="33349" y="1394"/>
                  </a:lnTo>
                  <a:lnTo>
                    <a:pt x="33572" y="1171"/>
                  </a:lnTo>
                  <a:lnTo>
                    <a:pt x="33627" y="1004"/>
                  </a:lnTo>
                  <a:lnTo>
                    <a:pt x="33627" y="837"/>
                  </a:lnTo>
                  <a:lnTo>
                    <a:pt x="33627" y="669"/>
                  </a:lnTo>
                  <a:lnTo>
                    <a:pt x="33572" y="502"/>
                  </a:lnTo>
                  <a:lnTo>
                    <a:pt x="33349" y="223"/>
                  </a:lnTo>
                  <a:lnTo>
                    <a:pt x="33126" y="56"/>
                  </a:lnTo>
                  <a:lnTo>
                    <a:pt x="32958" y="0"/>
                  </a:lnTo>
                  <a:close/>
                  <a:moveTo>
                    <a:pt x="42773" y="0"/>
                  </a:moveTo>
                  <a:lnTo>
                    <a:pt x="42606" y="56"/>
                  </a:lnTo>
                  <a:lnTo>
                    <a:pt x="42383" y="223"/>
                  </a:lnTo>
                  <a:lnTo>
                    <a:pt x="42216" y="502"/>
                  </a:lnTo>
                  <a:lnTo>
                    <a:pt x="42160" y="669"/>
                  </a:lnTo>
                  <a:lnTo>
                    <a:pt x="42104" y="837"/>
                  </a:lnTo>
                  <a:lnTo>
                    <a:pt x="42160" y="1004"/>
                  </a:lnTo>
                  <a:lnTo>
                    <a:pt x="42216" y="1171"/>
                  </a:lnTo>
                  <a:lnTo>
                    <a:pt x="42383" y="1394"/>
                  </a:lnTo>
                  <a:lnTo>
                    <a:pt x="42606" y="1617"/>
                  </a:lnTo>
                  <a:lnTo>
                    <a:pt x="42773" y="1673"/>
                  </a:lnTo>
                  <a:lnTo>
                    <a:pt x="43108" y="1673"/>
                  </a:lnTo>
                  <a:lnTo>
                    <a:pt x="43275" y="1617"/>
                  </a:lnTo>
                  <a:lnTo>
                    <a:pt x="43554" y="1394"/>
                  </a:lnTo>
                  <a:lnTo>
                    <a:pt x="43721" y="1171"/>
                  </a:lnTo>
                  <a:lnTo>
                    <a:pt x="43777" y="1004"/>
                  </a:lnTo>
                  <a:lnTo>
                    <a:pt x="43777" y="837"/>
                  </a:lnTo>
                  <a:lnTo>
                    <a:pt x="43777" y="669"/>
                  </a:lnTo>
                  <a:lnTo>
                    <a:pt x="43721" y="502"/>
                  </a:lnTo>
                  <a:lnTo>
                    <a:pt x="43554" y="223"/>
                  </a:lnTo>
                  <a:lnTo>
                    <a:pt x="43275" y="56"/>
                  </a:lnTo>
                  <a:lnTo>
                    <a:pt x="43108" y="0"/>
                  </a:lnTo>
                  <a:close/>
                  <a:moveTo>
                    <a:pt x="51083" y="0"/>
                  </a:moveTo>
                  <a:lnTo>
                    <a:pt x="50915" y="56"/>
                  </a:lnTo>
                  <a:lnTo>
                    <a:pt x="50636" y="223"/>
                  </a:lnTo>
                  <a:lnTo>
                    <a:pt x="50469" y="502"/>
                  </a:lnTo>
                  <a:lnTo>
                    <a:pt x="50413" y="669"/>
                  </a:lnTo>
                  <a:lnTo>
                    <a:pt x="50413" y="837"/>
                  </a:lnTo>
                  <a:lnTo>
                    <a:pt x="50413" y="1004"/>
                  </a:lnTo>
                  <a:lnTo>
                    <a:pt x="50469" y="1171"/>
                  </a:lnTo>
                  <a:lnTo>
                    <a:pt x="50636" y="1394"/>
                  </a:lnTo>
                  <a:lnTo>
                    <a:pt x="50915" y="1617"/>
                  </a:lnTo>
                  <a:lnTo>
                    <a:pt x="51083" y="1673"/>
                  </a:lnTo>
                  <a:lnTo>
                    <a:pt x="51417" y="1673"/>
                  </a:lnTo>
                  <a:lnTo>
                    <a:pt x="51529" y="1617"/>
                  </a:lnTo>
                  <a:lnTo>
                    <a:pt x="51808" y="1394"/>
                  </a:lnTo>
                  <a:lnTo>
                    <a:pt x="51975" y="1171"/>
                  </a:lnTo>
                  <a:lnTo>
                    <a:pt x="52031" y="1004"/>
                  </a:lnTo>
                  <a:lnTo>
                    <a:pt x="52031" y="837"/>
                  </a:lnTo>
                  <a:lnTo>
                    <a:pt x="52031" y="669"/>
                  </a:lnTo>
                  <a:lnTo>
                    <a:pt x="51975" y="502"/>
                  </a:lnTo>
                  <a:lnTo>
                    <a:pt x="51808" y="223"/>
                  </a:lnTo>
                  <a:lnTo>
                    <a:pt x="51529" y="56"/>
                  </a:lnTo>
                  <a:lnTo>
                    <a:pt x="51417" y="0"/>
                  </a:lnTo>
                  <a:close/>
                  <a:moveTo>
                    <a:pt x="61176" y="0"/>
                  </a:moveTo>
                  <a:lnTo>
                    <a:pt x="61009" y="56"/>
                  </a:lnTo>
                  <a:lnTo>
                    <a:pt x="60730" y="223"/>
                  </a:lnTo>
                  <a:lnTo>
                    <a:pt x="60563" y="502"/>
                  </a:lnTo>
                  <a:lnTo>
                    <a:pt x="60507" y="669"/>
                  </a:lnTo>
                  <a:lnTo>
                    <a:pt x="60507" y="837"/>
                  </a:lnTo>
                  <a:lnTo>
                    <a:pt x="60507" y="1004"/>
                  </a:lnTo>
                  <a:lnTo>
                    <a:pt x="60563" y="1171"/>
                  </a:lnTo>
                  <a:lnTo>
                    <a:pt x="60730" y="1394"/>
                  </a:lnTo>
                  <a:lnTo>
                    <a:pt x="61009" y="1617"/>
                  </a:lnTo>
                  <a:lnTo>
                    <a:pt x="61176" y="1673"/>
                  </a:lnTo>
                  <a:lnTo>
                    <a:pt x="61511" y="1673"/>
                  </a:lnTo>
                  <a:lnTo>
                    <a:pt x="61623" y="1617"/>
                  </a:lnTo>
                  <a:lnTo>
                    <a:pt x="61901" y="1394"/>
                  </a:lnTo>
                  <a:lnTo>
                    <a:pt x="62069" y="1171"/>
                  </a:lnTo>
                  <a:lnTo>
                    <a:pt x="62124" y="1004"/>
                  </a:lnTo>
                  <a:lnTo>
                    <a:pt x="62124" y="837"/>
                  </a:lnTo>
                  <a:lnTo>
                    <a:pt x="62124" y="669"/>
                  </a:lnTo>
                  <a:lnTo>
                    <a:pt x="62069" y="502"/>
                  </a:lnTo>
                  <a:lnTo>
                    <a:pt x="61901" y="223"/>
                  </a:lnTo>
                  <a:lnTo>
                    <a:pt x="61623" y="56"/>
                  </a:lnTo>
                  <a:lnTo>
                    <a:pt x="61511" y="0"/>
                  </a:lnTo>
                  <a:close/>
                  <a:moveTo>
                    <a:pt x="64522" y="0"/>
                  </a:moveTo>
                  <a:lnTo>
                    <a:pt x="64355" y="56"/>
                  </a:lnTo>
                  <a:lnTo>
                    <a:pt x="64076" y="223"/>
                  </a:lnTo>
                  <a:lnTo>
                    <a:pt x="63909" y="502"/>
                  </a:lnTo>
                  <a:lnTo>
                    <a:pt x="63853" y="669"/>
                  </a:lnTo>
                  <a:lnTo>
                    <a:pt x="63853" y="837"/>
                  </a:lnTo>
                  <a:lnTo>
                    <a:pt x="63853" y="1004"/>
                  </a:lnTo>
                  <a:lnTo>
                    <a:pt x="63909" y="1171"/>
                  </a:lnTo>
                  <a:lnTo>
                    <a:pt x="64076" y="1394"/>
                  </a:lnTo>
                  <a:lnTo>
                    <a:pt x="64355" y="1617"/>
                  </a:lnTo>
                  <a:lnTo>
                    <a:pt x="64522" y="1673"/>
                  </a:lnTo>
                  <a:lnTo>
                    <a:pt x="64857" y="1673"/>
                  </a:lnTo>
                  <a:lnTo>
                    <a:pt x="65024" y="1617"/>
                  </a:lnTo>
                  <a:lnTo>
                    <a:pt x="65247" y="1394"/>
                  </a:lnTo>
                  <a:lnTo>
                    <a:pt x="65470" y="1171"/>
                  </a:lnTo>
                  <a:lnTo>
                    <a:pt x="65470" y="1004"/>
                  </a:lnTo>
                  <a:lnTo>
                    <a:pt x="65526" y="837"/>
                  </a:lnTo>
                  <a:lnTo>
                    <a:pt x="65470" y="669"/>
                  </a:lnTo>
                  <a:lnTo>
                    <a:pt x="65470" y="502"/>
                  </a:lnTo>
                  <a:lnTo>
                    <a:pt x="65247" y="223"/>
                  </a:lnTo>
                  <a:lnTo>
                    <a:pt x="65024" y="56"/>
                  </a:lnTo>
                  <a:lnTo>
                    <a:pt x="64857" y="0"/>
                  </a:lnTo>
                  <a:close/>
                  <a:moveTo>
                    <a:pt x="67868" y="0"/>
                  </a:moveTo>
                  <a:lnTo>
                    <a:pt x="67757" y="56"/>
                  </a:lnTo>
                  <a:lnTo>
                    <a:pt x="67478" y="223"/>
                  </a:lnTo>
                  <a:lnTo>
                    <a:pt x="67311" y="502"/>
                  </a:lnTo>
                  <a:lnTo>
                    <a:pt x="67255" y="669"/>
                  </a:lnTo>
                  <a:lnTo>
                    <a:pt x="67199" y="837"/>
                  </a:lnTo>
                  <a:lnTo>
                    <a:pt x="67255" y="1004"/>
                  </a:lnTo>
                  <a:lnTo>
                    <a:pt x="67311" y="1171"/>
                  </a:lnTo>
                  <a:lnTo>
                    <a:pt x="67478" y="1394"/>
                  </a:lnTo>
                  <a:lnTo>
                    <a:pt x="67757" y="1617"/>
                  </a:lnTo>
                  <a:lnTo>
                    <a:pt x="67868" y="1673"/>
                  </a:lnTo>
                  <a:lnTo>
                    <a:pt x="68203" y="1673"/>
                  </a:lnTo>
                  <a:lnTo>
                    <a:pt x="68370" y="1617"/>
                  </a:lnTo>
                  <a:lnTo>
                    <a:pt x="68649" y="1394"/>
                  </a:lnTo>
                  <a:lnTo>
                    <a:pt x="68816" y="1171"/>
                  </a:lnTo>
                  <a:lnTo>
                    <a:pt x="68872" y="1004"/>
                  </a:lnTo>
                  <a:lnTo>
                    <a:pt x="68872" y="837"/>
                  </a:lnTo>
                  <a:lnTo>
                    <a:pt x="68872" y="669"/>
                  </a:lnTo>
                  <a:lnTo>
                    <a:pt x="68816" y="502"/>
                  </a:lnTo>
                  <a:lnTo>
                    <a:pt x="68649" y="223"/>
                  </a:lnTo>
                  <a:lnTo>
                    <a:pt x="68370" y="56"/>
                  </a:lnTo>
                  <a:lnTo>
                    <a:pt x="68203" y="0"/>
                  </a:lnTo>
                  <a:close/>
                  <a:moveTo>
                    <a:pt x="72943" y="0"/>
                  </a:moveTo>
                  <a:lnTo>
                    <a:pt x="72776" y="56"/>
                  </a:lnTo>
                  <a:lnTo>
                    <a:pt x="72553" y="223"/>
                  </a:lnTo>
                  <a:lnTo>
                    <a:pt x="72386" y="502"/>
                  </a:lnTo>
                  <a:lnTo>
                    <a:pt x="72330" y="669"/>
                  </a:lnTo>
                  <a:lnTo>
                    <a:pt x="72274" y="837"/>
                  </a:lnTo>
                  <a:lnTo>
                    <a:pt x="72330" y="1004"/>
                  </a:lnTo>
                  <a:lnTo>
                    <a:pt x="72386" y="1171"/>
                  </a:lnTo>
                  <a:lnTo>
                    <a:pt x="72553" y="1394"/>
                  </a:lnTo>
                  <a:lnTo>
                    <a:pt x="72776" y="1617"/>
                  </a:lnTo>
                  <a:lnTo>
                    <a:pt x="72943" y="1673"/>
                  </a:lnTo>
                  <a:lnTo>
                    <a:pt x="73278" y="1673"/>
                  </a:lnTo>
                  <a:lnTo>
                    <a:pt x="73445" y="1617"/>
                  </a:lnTo>
                  <a:lnTo>
                    <a:pt x="73724" y="1394"/>
                  </a:lnTo>
                  <a:lnTo>
                    <a:pt x="73891" y="1171"/>
                  </a:lnTo>
                  <a:lnTo>
                    <a:pt x="73947" y="1004"/>
                  </a:lnTo>
                  <a:lnTo>
                    <a:pt x="73947" y="837"/>
                  </a:lnTo>
                  <a:lnTo>
                    <a:pt x="73947" y="669"/>
                  </a:lnTo>
                  <a:lnTo>
                    <a:pt x="73891" y="502"/>
                  </a:lnTo>
                  <a:lnTo>
                    <a:pt x="73724" y="223"/>
                  </a:lnTo>
                  <a:lnTo>
                    <a:pt x="73445" y="56"/>
                  </a:lnTo>
                  <a:lnTo>
                    <a:pt x="73278" y="0"/>
                  </a:lnTo>
                  <a:close/>
                  <a:moveTo>
                    <a:pt x="76289" y="0"/>
                  </a:moveTo>
                  <a:lnTo>
                    <a:pt x="76122" y="56"/>
                  </a:lnTo>
                  <a:lnTo>
                    <a:pt x="75899" y="223"/>
                  </a:lnTo>
                  <a:lnTo>
                    <a:pt x="75676" y="502"/>
                  </a:lnTo>
                  <a:lnTo>
                    <a:pt x="75620" y="669"/>
                  </a:lnTo>
                  <a:lnTo>
                    <a:pt x="75620" y="837"/>
                  </a:lnTo>
                  <a:lnTo>
                    <a:pt x="75620" y="1004"/>
                  </a:lnTo>
                  <a:lnTo>
                    <a:pt x="75676" y="1171"/>
                  </a:lnTo>
                  <a:lnTo>
                    <a:pt x="75899" y="1394"/>
                  </a:lnTo>
                  <a:lnTo>
                    <a:pt x="76122" y="1617"/>
                  </a:lnTo>
                  <a:lnTo>
                    <a:pt x="76289" y="1673"/>
                  </a:lnTo>
                  <a:lnTo>
                    <a:pt x="76624" y="1673"/>
                  </a:lnTo>
                  <a:lnTo>
                    <a:pt x="76791" y="1617"/>
                  </a:lnTo>
                  <a:lnTo>
                    <a:pt x="77070" y="1394"/>
                  </a:lnTo>
                  <a:lnTo>
                    <a:pt x="77237" y="1171"/>
                  </a:lnTo>
                  <a:lnTo>
                    <a:pt x="77293" y="1004"/>
                  </a:lnTo>
                  <a:lnTo>
                    <a:pt x="77293" y="837"/>
                  </a:lnTo>
                  <a:lnTo>
                    <a:pt x="77293" y="669"/>
                  </a:lnTo>
                  <a:lnTo>
                    <a:pt x="77237" y="502"/>
                  </a:lnTo>
                  <a:lnTo>
                    <a:pt x="77070" y="223"/>
                  </a:lnTo>
                  <a:lnTo>
                    <a:pt x="76791" y="56"/>
                  </a:lnTo>
                  <a:lnTo>
                    <a:pt x="76624" y="0"/>
                  </a:lnTo>
                  <a:close/>
                  <a:moveTo>
                    <a:pt x="88056" y="0"/>
                  </a:moveTo>
                  <a:lnTo>
                    <a:pt x="87889" y="56"/>
                  </a:lnTo>
                  <a:lnTo>
                    <a:pt x="87610" y="223"/>
                  </a:lnTo>
                  <a:lnTo>
                    <a:pt x="87443" y="502"/>
                  </a:lnTo>
                  <a:lnTo>
                    <a:pt x="87387" y="669"/>
                  </a:lnTo>
                  <a:lnTo>
                    <a:pt x="87387" y="837"/>
                  </a:lnTo>
                  <a:lnTo>
                    <a:pt x="87387" y="1004"/>
                  </a:lnTo>
                  <a:lnTo>
                    <a:pt x="87443" y="1171"/>
                  </a:lnTo>
                  <a:lnTo>
                    <a:pt x="87610" y="1394"/>
                  </a:lnTo>
                  <a:lnTo>
                    <a:pt x="87889" y="1617"/>
                  </a:lnTo>
                  <a:lnTo>
                    <a:pt x="88056" y="1673"/>
                  </a:lnTo>
                  <a:lnTo>
                    <a:pt x="88391" y="1673"/>
                  </a:lnTo>
                  <a:lnTo>
                    <a:pt x="88558" y="1617"/>
                  </a:lnTo>
                  <a:lnTo>
                    <a:pt x="88781" y="1394"/>
                  </a:lnTo>
                  <a:lnTo>
                    <a:pt x="88948" y="1171"/>
                  </a:lnTo>
                  <a:lnTo>
                    <a:pt x="89004" y="1004"/>
                  </a:lnTo>
                  <a:lnTo>
                    <a:pt x="89060" y="837"/>
                  </a:lnTo>
                  <a:lnTo>
                    <a:pt x="89004" y="669"/>
                  </a:lnTo>
                  <a:lnTo>
                    <a:pt x="88948" y="502"/>
                  </a:lnTo>
                  <a:lnTo>
                    <a:pt x="88781" y="223"/>
                  </a:lnTo>
                  <a:lnTo>
                    <a:pt x="88558" y="56"/>
                  </a:lnTo>
                  <a:lnTo>
                    <a:pt x="88391" y="0"/>
                  </a:lnTo>
                  <a:close/>
                  <a:moveTo>
                    <a:pt x="96477" y="0"/>
                  </a:moveTo>
                  <a:lnTo>
                    <a:pt x="96310" y="56"/>
                  </a:lnTo>
                  <a:lnTo>
                    <a:pt x="96087" y="223"/>
                  </a:lnTo>
                  <a:lnTo>
                    <a:pt x="95863" y="502"/>
                  </a:lnTo>
                  <a:lnTo>
                    <a:pt x="95863" y="669"/>
                  </a:lnTo>
                  <a:lnTo>
                    <a:pt x="95808" y="837"/>
                  </a:lnTo>
                  <a:lnTo>
                    <a:pt x="95863" y="1004"/>
                  </a:lnTo>
                  <a:lnTo>
                    <a:pt x="95863" y="1171"/>
                  </a:lnTo>
                  <a:lnTo>
                    <a:pt x="96087" y="1394"/>
                  </a:lnTo>
                  <a:lnTo>
                    <a:pt x="96310" y="1617"/>
                  </a:lnTo>
                  <a:lnTo>
                    <a:pt x="96477" y="1673"/>
                  </a:lnTo>
                  <a:lnTo>
                    <a:pt x="96811" y="1673"/>
                  </a:lnTo>
                  <a:lnTo>
                    <a:pt x="96979" y="1617"/>
                  </a:lnTo>
                  <a:lnTo>
                    <a:pt x="97258" y="1394"/>
                  </a:lnTo>
                  <a:lnTo>
                    <a:pt x="97425" y="1171"/>
                  </a:lnTo>
                  <a:lnTo>
                    <a:pt x="97481" y="1004"/>
                  </a:lnTo>
                  <a:lnTo>
                    <a:pt x="97481" y="837"/>
                  </a:lnTo>
                  <a:lnTo>
                    <a:pt x="97481" y="669"/>
                  </a:lnTo>
                  <a:lnTo>
                    <a:pt x="97425" y="502"/>
                  </a:lnTo>
                  <a:lnTo>
                    <a:pt x="97258" y="223"/>
                  </a:lnTo>
                  <a:lnTo>
                    <a:pt x="96979" y="56"/>
                  </a:lnTo>
                  <a:lnTo>
                    <a:pt x="96811" y="0"/>
                  </a:lnTo>
                  <a:close/>
                  <a:moveTo>
                    <a:pt x="99767" y="0"/>
                  </a:moveTo>
                  <a:lnTo>
                    <a:pt x="99656" y="56"/>
                  </a:lnTo>
                  <a:lnTo>
                    <a:pt x="99377" y="223"/>
                  </a:lnTo>
                  <a:lnTo>
                    <a:pt x="99209" y="502"/>
                  </a:lnTo>
                  <a:lnTo>
                    <a:pt x="99154" y="669"/>
                  </a:lnTo>
                  <a:lnTo>
                    <a:pt x="99154" y="837"/>
                  </a:lnTo>
                  <a:lnTo>
                    <a:pt x="99154" y="1004"/>
                  </a:lnTo>
                  <a:lnTo>
                    <a:pt x="99209" y="1171"/>
                  </a:lnTo>
                  <a:lnTo>
                    <a:pt x="99377" y="1394"/>
                  </a:lnTo>
                  <a:lnTo>
                    <a:pt x="99656" y="1617"/>
                  </a:lnTo>
                  <a:lnTo>
                    <a:pt x="99767" y="1673"/>
                  </a:lnTo>
                  <a:lnTo>
                    <a:pt x="100102" y="1673"/>
                  </a:lnTo>
                  <a:lnTo>
                    <a:pt x="100269" y="1617"/>
                  </a:lnTo>
                  <a:lnTo>
                    <a:pt x="100548" y="1394"/>
                  </a:lnTo>
                  <a:lnTo>
                    <a:pt x="100715" y="1171"/>
                  </a:lnTo>
                  <a:lnTo>
                    <a:pt x="100771" y="1004"/>
                  </a:lnTo>
                  <a:lnTo>
                    <a:pt x="100771" y="837"/>
                  </a:lnTo>
                  <a:lnTo>
                    <a:pt x="100771" y="669"/>
                  </a:lnTo>
                  <a:lnTo>
                    <a:pt x="100715" y="502"/>
                  </a:lnTo>
                  <a:lnTo>
                    <a:pt x="100548" y="223"/>
                  </a:lnTo>
                  <a:lnTo>
                    <a:pt x="100269" y="56"/>
                  </a:lnTo>
                  <a:lnTo>
                    <a:pt x="100102" y="0"/>
                  </a:lnTo>
                  <a:close/>
                  <a:moveTo>
                    <a:pt x="104898" y="0"/>
                  </a:moveTo>
                  <a:lnTo>
                    <a:pt x="104730" y="56"/>
                  </a:lnTo>
                  <a:lnTo>
                    <a:pt x="104452" y="223"/>
                  </a:lnTo>
                  <a:lnTo>
                    <a:pt x="104284" y="502"/>
                  </a:lnTo>
                  <a:lnTo>
                    <a:pt x="104228" y="669"/>
                  </a:lnTo>
                  <a:lnTo>
                    <a:pt x="104228" y="837"/>
                  </a:lnTo>
                  <a:lnTo>
                    <a:pt x="104228" y="1004"/>
                  </a:lnTo>
                  <a:lnTo>
                    <a:pt x="104284" y="1171"/>
                  </a:lnTo>
                  <a:lnTo>
                    <a:pt x="104452" y="1394"/>
                  </a:lnTo>
                  <a:lnTo>
                    <a:pt x="104730" y="1617"/>
                  </a:lnTo>
                  <a:lnTo>
                    <a:pt x="104898" y="1673"/>
                  </a:lnTo>
                  <a:lnTo>
                    <a:pt x="105232" y="1673"/>
                  </a:lnTo>
                  <a:lnTo>
                    <a:pt x="105344" y="1617"/>
                  </a:lnTo>
                  <a:lnTo>
                    <a:pt x="105623" y="1394"/>
                  </a:lnTo>
                  <a:lnTo>
                    <a:pt x="105790" y="1171"/>
                  </a:lnTo>
                  <a:lnTo>
                    <a:pt x="105846" y="1004"/>
                  </a:lnTo>
                  <a:lnTo>
                    <a:pt x="105901" y="837"/>
                  </a:lnTo>
                  <a:lnTo>
                    <a:pt x="105846" y="669"/>
                  </a:lnTo>
                  <a:lnTo>
                    <a:pt x="105790" y="502"/>
                  </a:lnTo>
                  <a:lnTo>
                    <a:pt x="105623" y="223"/>
                  </a:lnTo>
                  <a:lnTo>
                    <a:pt x="105344" y="56"/>
                  </a:lnTo>
                  <a:lnTo>
                    <a:pt x="105232" y="0"/>
                  </a:lnTo>
                  <a:close/>
                  <a:moveTo>
                    <a:pt x="109972" y="0"/>
                  </a:moveTo>
                  <a:lnTo>
                    <a:pt x="109805" y="56"/>
                  </a:lnTo>
                  <a:lnTo>
                    <a:pt x="109526" y="223"/>
                  </a:lnTo>
                  <a:lnTo>
                    <a:pt x="109359" y="502"/>
                  </a:lnTo>
                  <a:lnTo>
                    <a:pt x="109303" y="669"/>
                  </a:lnTo>
                  <a:lnTo>
                    <a:pt x="109303" y="837"/>
                  </a:lnTo>
                  <a:lnTo>
                    <a:pt x="109303" y="1004"/>
                  </a:lnTo>
                  <a:lnTo>
                    <a:pt x="109359" y="1171"/>
                  </a:lnTo>
                  <a:lnTo>
                    <a:pt x="109526" y="1394"/>
                  </a:lnTo>
                  <a:lnTo>
                    <a:pt x="109805" y="1617"/>
                  </a:lnTo>
                  <a:lnTo>
                    <a:pt x="109972" y="1673"/>
                  </a:lnTo>
                  <a:lnTo>
                    <a:pt x="110307" y="1673"/>
                  </a:lnTo>
                  <a:lnTo>
                    <a:pt x="110474" y="1617"/>
                  </a:lnTo>
                  <a:lnTo>
                    <a:pt x="110697" y="1394"/>
                  </a:lnTo>
                  <a:lnTo>
                    <a:pt x="110921" y="1171"/>
                  </a:lnTo>
                  <a:lnTo>
                    <a:pt x="110921" y="1004"/>
                  </a:lnTo>
                  <a:lnTo>
                    <a:pt x="110976" y="837"/>
                  </a:lnTo>
                  <a:lnTo>
                    <a:pt x="110921" y="669"/>
                  </a:lnTo>
                  <a:lnTo>
                    <a:pt x="110921" y="502"/>
                  </a:lnTo>
                  <a:lnTo>
                    <a:pt x="110697" y="223"/>
                  </a:lnTo>
                  <a:lnTo>
                    <a:pt x="110474" y="56"/>
                  </a:lnTo>
                  <a:lnTo>
                    <a:pt x="110307" y="0"/>
                  </a:lnTo>
                  <a:close/>
                  <a:moveTo>
                    <a:pt x="120011" y="0"/>
                  </a:moveTo>
                  <a:lnTo>
                    <a:pt x="119843" y="56"/>
                  </a:lnTo>
                  <a:lnTo>
                    <a:pt x="119564" y="223"/>
                  </a:lnTo>
                  <a:lnTo>
                    <a:pt x="119397" y="502"/>
                  </a:lnTo>
                  <a:lnTo>
                    <a:pt x="119341" y="669"/>
                  </a:lnTo>
                  <a:lnTo>
                    <a:pt x="119341" y="837"/>
                  </a:lnTo>
                  <a:lnTo>
                    <a:pt x="119341" y="1004"/>
                  </a:lnTo>
                  <a:lnTo>
                    <a:pt x="119397" y="1171"/>
                  </a:lnTo>
                  <a:lnTo>
                    <a:pt x="119564" y="1394"/>
                  </a:lnTo>
                  <a:lnTo>
                    <a:pt x="119843" y="1617"/>
                  </a:lnTo>
                  <a:lnTo>
                    <a:pt x="120011" y="1673"/>
                  </a:lnTo>
                  <a:lnTo>
                    <a:pt x="120345" y="1673"/>
                  </a:lnTo>
                  <a:lnTo>
                    <a:pt x="120512" y="1617"/>
                  </a:lnTo>
                  <a:lnTo>
                    <a:pt x="120736" y="1394"/>
                  </a:lnTo>
                  <a:lnTo>
                    <a:pt x="120959" y="1171"/>
                  </a:lnTo>
                  <a:lnTo>
                    <a:pt x="120959" y="1004"/>
                  </a:lnTo>
                  <a:lnTo>
                    <a:pt x="121014" y="837"/>
                  </a:lnTo>
                  <a:lnTo>
                    <a:pt x="120959" y="669"/>
                  </a:lnTo>
                  <a:lnTo>
                    <a:pt x="120959" y="502"/>
                  </a:lnTo>
                  <a:lnTo>
                    <a:pt x="120736" y="223"/>
                  </a:lnTo>
                  <a:lnTo>
                    <a:pt x="120512" y="56"/>
                  </a:lnTo>
                  <a:lnTo>
                    <a:pt x="120345" y="0"/>
                  </a:lnTo>
                  <a:close/>
                  <a:moveTo>
                    <a:pt x="128431" y="0"/>
                  </a:moveTo>
                  <a:lnTo>
                    <a:pt x="128264" y="56"/>
                  </a:lnTo>
                  <a:lnTo>
                    <a:pt x="128041" y="223"/>
                  </a:lnTo>
                  <a:lnTo>
                    <a:pt x="127818" y="502"/>
                  </a:lnTo>
                  <a:lnTo>
                    <a:pt x="127818" y="669"/>
                  </a:lnTo>
                  <a:lnTo>
                    <a:pt x="127762" y="837"/>
                  </a:lnTo>
                  <a:lnTo>
                    <a:pt x="127818" y="1004"/>
                  </a:lnTo>
                  <a:lnTo>
                    <a:pt x="127818" y="1171"/>
                  </a:lnTo>
                  <a:lnTo>
                    <a:pt x="128041" y="1394"/>
                  </a:lnTo>
                  <a:lnTo>
                    <a:pt x="128264" y="1617"/>
                  </a:lnTo>
                  <a:lnTo>
                    <a:pt x="128431" y="1673"/>
                  </a:lnTo>
                  <a:lnTo>
                    <a:pt x="128766" y="1673"/>
                  </a:lnTo>
                  <a:lnTo>
                    <a:pt x="128933" y="1617"/>
                  </a:lnTo>
                  <a:lnTo>
                    <a:pt x="129212" y="1394"/>
                  </a:lnTo>
                  <a:lnTo>
                    <a:pt x="129379" y="1171"/>
                  </a:lnTo>
                  <a:lnTo>
                    <a:pt x="129435" y="1004"/>
                  </a:lnTo>
                  <a:lnTo>
                    <a:pt x="129435" y="837"/>
                  </a:lnTo>
                  <a:lnTo>
                    <a:pt x="129435" y="669"/>
                  </a:lnTo>
                  <a:lnTo>
                    <a:pt x="129379" y="502"/>
                  </a:lnTo>
                  <a:lnTo>
                    <a:pt x="129212" y="223"/>
                  </a:lnTo>
                  <a:lnTo>
                    <a:pt x="128933" y="56"/>
                  </a:lnTo>
                  <a:lnTo>
                    <a:pt x="128766" y="0"/>
                  </a:lnTo>
                  <a:close/>
                  <a:moveTo>
                    <a:pt x="138581" y="0"/>
                  </a:moveTo>
                  <a:lnTo>
                    <a:pt x="138469" y="56"/>
                  </a:lnTo>
                  <a:lnTo>
                    <a:pt x="138191" y="223"/>
                  </a:lnTo>
                  <a:lnTo>
                    <a:pt x="138023" y="502"/>
                  </a:lnTo>
                  <a:lnTo>
                    <a:pt x="137968" y="669"/>
                  </a:lnTo>
                  <a:lnTo>
                    <a:pt x="137968" y="837"/>
                  </a:lnTo>
                  <a:lnTo>
                    <a:pt x="137968" y="1004"/>
                  </a:lnTo>
                  <a:lnTo>
                    <a:pt x="138023" y="1171"/>
                  </a:lnTo>
                  <a:lnTo>
                    <a:pt x="138191" y="1394"/>
                  </a:lnTo>
                  <a:lnTo>
                    <a:pt x="138469" y="1617"/>
                  </a:lnTo>
                  <a:lnTo>
                    <a:pt x="138581" y="1673"/>
                  </a:lnTo>
                  <a:lnTo>
                    <a:pt x="138916" y="1673"/>
                  </a:lnTo>
                  <a:lnTo>
                    <a:pt x="139083" y="1617"/>
                  </a:lnTo>
                  <a:lnTo>
                    <a:pt x="139362" y="1394"/>
                  </a:lnTo>
                  <a:lnTo>
                    <a:pt x="139529" y="1171"/>
                  </a:lnTo>
                  <a:lnTo>
                    <a:pt x="139585" y="1004"/>
                  </a:lnTo>
                  <a:lnTo>
                    <a:pt x="139585" y="837"/>
                  </a:lnTo>
                  <a:lnTo>
                    <a:pt x="139585" y="669"/>
                  </a:lnTo>
                  <a:lnTo>
                    <a:pt x="139529" y="502"/>
                  </a:lnTo>
                  <a:lnTo>
                    <a:pt x="139362" y="223"/>
                  </a:lnTo>
                  <a:lnTo>
                    <a:pt x="139083" y="56"/>
                  </a:lnTo>
                  <a:lnTo>
                    <a:pt x="138916" y="0"/>
                  </a:lnTo>
                  <a:close/>
                  <a:moveTo>
                    <a:pt x="146834" y="0"/>
                  </a:moveTo>
                  <a:lnTo>
                    <a:pt x="146723" y="56"/>
                  </a:lnTo>
                  <a:lnTo>
                    <a:pt x="146444" y="223"/>
                  </a:lnTo>
                  <a:lnTo>
                    <a:pt x="146277" y="502"/>
                  </a:lnTo>
                  <a:lnTo>
                    <a:pt x="146221" y="669"/>
                  </a:lnTo>
                  <a:lnTo>
                    <a:pt x="146221" y="837"/>
                  </a:lnTo>
                  <a:lnTo>
                    <a:pt x="146221" y="1004"/>
                  </a:lnTo>
                  <a:lnTo>
                    <a:pt x="146277" y="1171"/>
                  </a:lnTo>
                  <a:lnTo>
                    <a:pt x="146444" y="1394"/>
                  </a:lnTo>
                  <a:lnTo>
                    <a:pt x="146723" y="1617"/>
                  </a:lnTo>
                  <a:lnTo>
                    <a:pt x="146834" y="1673"/>
                  </a:lnTo>
                  <a:lnTo>
                    <a:pt x="147169" y="1673"/>
                  </a:lnTo>
                  <a:lnTo>
                    <a:pt x="147336" y="1617"/>
                  </a:lnTo>
                  <a:lnTo>
                    <a:pt x="147615" y="1394"/>
                  </a:lnTo>
                  <a:lnTo>
                    <a:pt x="147783" y="1171"/>
                  </a:lnTo>
                  <a:lnTo>
                    <a:pt x="147838" y="1004"/>
                  </a:lnTo>
                  <a:lnTo>
                    <a:pt x="147838" y="837"/>
                  </a:lnTo>
                  <a:lnTo>
                    <a:pt x="147838" y="669"/>
                  </a:lnTo>
                  <a:lnTo>
                    <a:pt x="147783" y="502"/>
                  </a:lnTo>
                  <a:lnTo>
                    <a:pt x="147615" y="223"/>
                  </a:lnTo>
                  <a:lnTo>
                    <a:pt x="147336" y="56"/>
                  </a:lnTo>
                  <a:lnTo>
                    <a:pt x="147169" y="0"/>
                  </a:lnTo>
                  <a:close/>
                  <a:moveTo>
                    <a:pt x="156928" y="0"/>
                  </a:moveTo>
                  <a:lnTo>
                    <a:pt x="156817" y="56"/>
                  </a:lnTo>
                  <a:lnTo>
                    <a:pt x="156538" y="223"/>
                  </a:lnTo>
                  <a:lnTo>
                    <a:pt x="156371" y="502"/>
                  </a:lnTo>
                  <a:lnTo>
                    <a:pt x="156315" y="669"/>
                  </a:lnTo>
                  <a:lnTo>
                    <a:pt x="156315" y="837"/>
                  </a:lnTo>
                  <a:lnTo>
                    <a:pt x="156315" y="1004"/>
                  </a:lnTo>
                  <a:lnTo>
                    <a:pt x="156371" y="1171"/>
                  </a:lnTo>
                  <a:lnTo>
                    <a:pt x="156538" y="1394"/>
                  </a:lnTo>
                  <a:lnTo>
                    <a:pt x="156817" y="1617"/>
                  </a:lnTo>
                  <a:lnTo>
                    <a:pt x="156928" y="1673"/>
                  </a:lnTo>
                  <a:lnTo>
                    <a:pt x="157263" y="1673"/>
                  </a:lnTo>
                  <a:lnTo>
                    <a:pt x="157430" y="1617"/>
                  </a:lnTo>
                  <a:lnTo>
                    <a:pt x="157709" y="1394"/>
                  </a:lnTo>
                  <a:lnTo>
                    <a:pt x="157876" y="1171"/>
                  </a:lnTo>
                  <a:lnTo>
                    <a:pt x="157932" y="1004"/>
                  </a:lnTo>
                  <a:lnTo>
                    <a:pt x="157932" y="837"/>
                  </a:lnTo>
                  <a:lnTo>
                    <a:pt x="157932" y="669"/>
                  </a:lnTo>
                  <a:lnTo>
                    <a:pt x="157876" y="502"/>
                  </a:lnTo>
                  <a:lnTo>
                    <a:pt x="157709" y="223"/>
                  </a:lnTo>
                  <a:lnTo>
                    <a:pt x="157430" y="56"/>
                  </a:lnTo>
                  <a:lnTo>
                    <a:pt x="157263" y="0"/>
                  </a:lnTo>
                  <a:close/>
                  <a:moveTo>
                    <a:pt x="160330" y="0"/>
                  </a:moveTo>
                  <a:lnTo>
                    <a:pt x="160163" y="56"/>
                  </a:lnTo>
                  <a:lnTo>
                    <a:pt x="159884" y="223"/>
                  </a:lnTo>
                  <a:lnTo>
                    <a:pt x="159717" y="502"/>
                  </a:lnTo>
                  <a:lnTo>
                    <a:pt x="159661" y="669"/>
                  </a:lnTo>
                  <a:lnTo>
                    <a:pt x="159661" y="837"/>
                  </a:lnTo>
                  <a:lnTo>
                    <a:pt x="159661" y="1004"/>
                  </a:lnTo>
                  <a:lnTo>
                    <a:pt x="159717" y="1171"/>
                  </a:lnTo>
                  <a:lnTo>
                    <a:pt x="159884" y="1394"/>
                  </a:lnTo>
                  <a:lnTo>
                    <a:pt x="160163" y="1617"/>
                  </a:lnTo>
                  <a:lnTo>
                    <a:pt x="160330" y="1673"/>
                  </a:lnTo>
                  <a:lnTo>
                    <a:pt x="160665" y="1673"/>
                  </a:lnTo>
                  <a:lnTo>
                    <a:pt x="160832" y="1617"/>
                  </a:lnTo>
                  <a:lnTo>
                    <a:pt x="161055" y="1394"/>
                  </a:lnTo>
                  <a:lnTo>
                    <a:pt x="161222" y="1171"/>
                  </a:lnTo>
                  <a:lnTo>
                    <a:pt x="161278" y="1004"/>
                  </a:lnTo>
                  <a:lnTo>
                    <a:pt x="161334" y="837"/>
                  </a:lnTo>
                  <a:lnTo>
                    <a:pt x="161278" y="669"/>
                  </a:lnTo>
                  <a:lnTo>
                    <a:pt x="161222" y="502"/>
                  </a:lnTo>
                  <a:lnTo>
                    <a:pt x="161055" y="223"/>
                  </a:lnTo>
                  <a:lnTo>
                    <a:pt x="160832" y="56"/>
                  </a:lnTo>
                  <a:lnTo>
                    <a:pt x="160665" y="0"/>
                  </a:lnTo>
                  <a:close/>
                  <a:moveTo>
                    <a:pt x="163676" y="0"/>
                  </a:moveTo>
                  <a:lnTo>
                    <a:pt x="163509" y="56"/>
                  </a:lnTo>
                  <a:lnTo>
                    <a:pt x="163286" y="223"/>
                  </a:lnTo>
                  <a:lnTo>
                    <a:pt x="163063" y="502"/>
                  </a:lnTo>
                  <a:lnTo>
                    <a:pt x="163063" y="669"/>
                  </a:lnTo>
                  <a:lnTo>
                    <a:pt x="163007" y="837"/>
                  </a:lnTo>
                  <a:lnTo>
                    <a:pt x="163063" y="1004"/>
                  </a:lnTo>
                  <a:lnTo>
                    <a:pt x="163063" y="1171"/>
                  </a:lnTo>
                  <a:lnTo>
                    <a:pt x="163286" y="1394"/>
                  </a:lnTo>
                  <a:lnTo>
                    <a:pt x="163509" y="1617"/>
                  </a:lnTo>
                  <a:lnTo>
                    <a:pt x="163676" y="1673"/>
                  </a:lnTo>
                  <a:lnTo>
                    <a:pt x="164011" y="1673"/>
                  </a:lnTo>
                  <a:lnTo>
                    <a:pt x="164178" y="1617"/>
                  </a:lnTo>
                  <a:lnTo>
                    <a:pt x="164457" y="1394"/>
                  </a:lnTo>
                  <a:lnTo>
                    <a:pt x="164624" y="1171"/>
                  </a:lnTo>
                  <a:lnTo>
                    <a:pt x="164680" y="1004"/>
                  </a:lnTo>
                  <a:lnTo>
                    <a:pt x="164680" y="837"/>
                  </a:lnTo>
                  <a:lnTo>
                    <a:pt x="164680" y="669"/>
                  </a:lnTo>
                  <a:lnTo>
                    <a:pt x="164624" y="502"/>
                  </a:lnTo>
                  <a:lnTo>
                    <a:pt x="164457" y="223"/>
                  </a:lnTo>
                  <a:lnTo>
                    <a:pt x="164178" y="56"/>
                  </a:lnTo>
                  <a:lnTo>
                    <a:pt x="164011" y="0"/>
                  </a:lnTo>
                  <a:close/>
                  <a:moveTo>
                    <a:pt x="168751" y="0"/>
                  </a:moveTo>
                  <a:lnTo>
                    <a:pt x="168584" y="56"/>
                  </a:lnTo>
                  <a:lnTo>
                    <a:pt x="168361" y="223"/>
                  </a:lnTo>
                  <a:lnTo>
                    <a:pt x="168137" y="502"/>
                  </a:lnTo>
                  <a:lnTo>
                    <a:pt x="168137" y="669"/>
                  </a:lnTo>
                  <a:lnTo>
                    <a:pt x="168082" y="837"/>
                  </a:lnTo>
                  <a:lnTo>
                    <a:pt x="168137" y="1004"/>
                  </a:lnTo>
                  <a:lnTo>
                    <a:pt x="168137" y="1171"/>
                  </a:lnTo>
                  <a:lnTo>
                    <a:pt x="168361" y="1394"/>
                  </a:lnTo>
                  <a:lnTo>
                    <a:pt x="168584" y="1617"/>
                  </a:lnTo>
                  <a:lnTo>
                    <a:pt x="168751" y="1673"/>
                  </a:lnTo>
                  <a:lnTo>
                    <a:pt x="169085" y="1673"/>
                  </a:lnTo>
                  <a:lnTo>
                    <a:pt x="169253" y="1617"/>
                  </a:lnTo>
                  <a:lnTo>
                    <a:pt x="169532" y="1394"/>
                  </a:lnTo>
                  <a:lnTo>
                    <a:pt x="169699" y="1171"/>
                  </a:lnTo>
                  <a:lnTo>
                    <a:pt x="169755" y="1004"/>
                  </a:lnTo>
                  <a:lnTo>
                    <a:pt x="169755" y="837"/>
                  </a:lnTo>
                  <a:lnTo>
                    <a:pt x="169755" y="669"/>
                  </a:lnTo>
                  <a:lnTo>
                    <a:pt x="169699" y="502"/>
                  </a:lnTo>
                  <a:lnTo>
                    <a:pt x="169532" y="223"/>
                  </a:lnTo>
                  <a:lnTo>
                    <a:pt x="169253" y="56"/>
                  </a:lnTo>
                  <a:lnTo>
                    <a:pt x="169085" y="0"/>
                  </a:lnTo>
                  <a:close/>
                  <a:moveTo>
                    <a:pt x="172097" y="0"/>
                  </a:moveTo>
                  <a:lnTo>
                    <a:pt x="171930" y="56"/>
                  </a:lnTo>
                  <a:lnTo>
                    <a:pt x="171651" y="223"/>
                  </a:lnTo>
                  <a:lnTo>
                    <a:pt x="171483" y="502"/>
                  </a:lnTo>
                  <a:lnTo>
                    <a:pt x="171428" y="669"/>
                  </a:lnTo>
                  <a:lnTo>
                    <a:pt x="171428" y="837"/>
                  </a:lnTo>
                  <a:lnTo>
                    <a:pt x="171428" y="1004"/>
                  </a:lnTo>
                  <a:lnTo>
                    <a:pt x="171483" y="1171"/>
                  </a:lnTo>
                  <a:lnTo>
                    <a:pt x="171651" y="1394"/>
                  </a:lnTo>
                  <a:lnTo>
                    <a:pt x="171930" y="1617"/>
                  </a:lnTo>
                  <a:lnTo>
                    <a:pt x="172097" y="1673"/>
                  </a:lnTo>
                  <a:lnTo>
                    <a:pt x="172432" y="1673"/>
                  </a:lnTo>
                  <a:lnTo>
                    <a:pt x="172599" y="1617"/>
                  </a:lnTo>
                  <a:lnTo>
                    <a:pt x="172822" y="1394"/>
                  </a:lnTo>
                  <a:lnTo>
                    <a:pt x="173045" y="1171"/>
                  </a:lnTo>
                  <a:lnTo>
                    <a:pt x="173045" y="1004"/>
                  </a:lnTo>
                  <a:lnTo>
                    <a:pt x="173101" y="837"/>
                  </a:lnTo>
                  <a:lnTo>
                    <a:pt x="173045" y="669"/>
                  </a:lnTo>
                  <a:lnTo>
                    <a:pt x="173045" y="502"/>
                  </a:lnTo>
                  <a:lnTo>
                    <a:pt x="172822" y="223"/>
                  </a:lnTo>
                  <a:lnTo>
                    <a:pt x="172599" y="56"/>
                  </a:lnTo>
                  <a:lnTo>
                    <a:pt x="172432" y="0"/>
                  </a:lnTo>
                  <a:close/>
                  <a:moveTo>
                    <a:pt x="183864" y="0"/>
                  </a:moveTo>
                  <a:lnTo>
                    <a:pt x="183696" y="56"/>
                  </a:lnTo>
                  <a:lnTo>
                    <a:pt x="183418" y="223"/>
                  </a:lnTo>
                  <a:lnTo>
                    <a:pt x="183250" y="502"/>
                  </a:lnTo>
                  <a:lnTo>
                    <a:pt x="183195" y="669"/>
                  </a:lnTo>
                  <a:lnTo>
                    <a:pt x="183195" y="837"/>
                  </a:lnTo>
                  <a:lnTo>
                    <a:pt x="183195" y="1004"/>
                  </a:lnTo>
                  <a:lnTo>
                    <a:pt x="183250" y="1171"/>
                  </a:lnTo>
                  <a:lnTo>
                    <a:pt x="183418" y="1394"/>
                  </a:lnTo>
                  <a:lnTo>
                    <a:pt x="183696" y="1617"/>
                  </a:lnTo>
                  <a:lnTo>
                    <a:pt x="183864" y="1673"/>
                  </a:lnTo>
                  <a:lnTo>
                    <a:pt x="184198" y="1673"/>
                  </a:lnTo>
                  <a:lnTo>
                    <a:pt x="184310" y="1617"/>
                  </a:lnTo>
                  <a:lnTo>
                    <a:pt x="184589" y="1394"/>
                  </a:lnTo>
                  <a:lnTo>
                    <a:pt x="184756" y="1171"/>
                  </a:lnTo>
                  <a:lnTo>
                    <a:pt x="184812" y="1004"/>
                  </a:lnTo>
                  <a:lnTo>
                    <a:pt x="184812" y="837"/>
                  </a:lnTo>
                  <a:lnTo>
                    <a:pt x="184812" y="669"/>
                  </a:lnTo>
                  <a:lnTo>
                    <a:pt x="184756" y="502"/>
                  </a:lnTo>
                  <a:lnTo>
                    <a:pt x="184589" y="223"/>
                  </a:lnTo>
                  <a:lnTo>
                    <a:pt x="184310" y="56"/>
                  </a:lnTo>
                  <a:lnTo>
                    <a:pt x="184198" y="0"/>
                  </a:lnTo>
                  <a:close/>
                  <a:moveTo>
                    <a:pt x="192285" y="0"/>
                  </a:moveTo>
                  <a:lnTo>
                    <a:pt x="192117" y="56"/>
                  </a:lnTo>
                  <a:lnTo>
                    <a:pt x="191838" y="223"/>
                  </a:lnTo>
                  <a:lnTo>
                    <a:pt x="191671" y="502"/>
                  </a:lnTo>
                  <a:lnTo>
                    <a:pt x="191615" y="669"/>
                  </a:lnTo>
                  <a:lnTo>
                    <a:pt x="191615" y="837"/>
                  </a:lnTo>
                  <a:lnTo>
                    <a:pt x="191615" y="1004"/>
                  </a:lnTo>
                  <a:lnTo>
                    <a:pt x="191671" y="1171"/>
                  </a:lnTo>
                  <a:lnTo>
                    <a:pt x="191838" y="1394"/>
                  </a:lnTo>
                  <a:lnTo>
                    <a:pt x="192117" y="1617"/>
                  </a:lnTo>
                  <a:lnTo>
                    <a:pt x="192285" y="1673"/>
                  </a:lnTo>
                  <a:lnTo>
                    <a:pt x="192619" y="1673"/>
                  </a:lnTo>
                  <a:lnTo>
                    <a:pt x="192786" y="1617"/>
                  </a:lnTo>
                  <a:lnTo>
                    <a:pt x="193010" y="1394"/>
                  </a:lnTo>
                  <a:lnTo>
                    <a:pt x="193233" y="1171"/>
                  </a:lnTo>
                  <a:lnTo>
                    <a:pt x="193233" y="1004"/>
                  </a:lnTo>
                  <a:lnTo>
                    <a:pt x="193288" y="837"/>
                  </a:lnTo>
                  <a:lnTo>
                    <a:pt x="193233" y="669"/>
                  </a:lnTo>
                  <a:lnTo>
                    <a:pt x="193233" y="502"/>
                  </a:lnTo>
                  <a:lnTo>
                    <a:pt x="193010" y="223"/>
                  </a:lnTo>
                  <a:lnTo>
                    <a:pt x="192786" y="56"/>
                  </a:lnTo>
                  <a:lnTo>
                    <a:pt x="192619" y="0"/>
                  </a:lnTo>
                  <a:close/>
                  <a:moveTo>
                    <a:pt x="195575" y="0"/>
                  </a:moveTo>
                  <a:lnTo>
                    <a:pt x="195463" y="56"/>
                  </a:lnTo>
                  <a:lnTo>
                    <a:pt x="195184" y="223"/>
                  </a:lnTo>
                  <a:lnTo>
                    <a:pt x="195017" y="502"/>
                  </a:lnTo>
                  <a:lnTo>
                    <a:pt x="194961" y="669"/>
                  </a:lnTo>
                  <a:lnTo>
                    <a:pt x="194906" y="837"/>
                  </a:lnTo>
                  <a:lnTo>
                    <a:pt x="194961" y="1004"/>
                  </a:lnTo>
                  <a:lnTo>
                    <a:pt x="195017" y="1171"/>
                  </a:lnTo>
                  <a:lnTo>
                    <a:pt x="195184" y="1394"/>
                  </a:lnTo>
                  <a:lnTo>
                    <a:pt x="195463" y="1617"/>
                  </a:lnTo>
                  <a:lnTo>
                    <a:pt x="195575" y="1673"/>
                  </a:lnTo>
                  <a:lnTo>
                    <a:pt x="195909" y="1673"/>
                  </a:lnTo>
                  <a:lnTo>
                    <a:pt x="196077" y="1617"/>
                  </a:lnTo>
                  <a:lnTo>
                    <a:pt x="196356" y="1394"/>
                  </a:lnTo>
                  <a:lnTo>
                    <a:pt x="196523" y="1171"/>
                  </a:lnTo>
                  <a:lnTo>
                    <a:pt x="196579" y="1004"/>
                  </a:lnTo>
                  <a:lnTo>
                    <a:pt x="196579" y="837"/>
                  </a:lnTo>
                  <a:lnTo>
                    <a:pt x="196579" y="669"/>
                  </a:lnTo>
                  <a:lnTo>
                    <a:pt x="196523" y="502"/>
                  </a:lnTo>
                  <a:lnTo>
                    <a:pt x="196356" y="223"/>
                  </a:lnTo>
                  <a:lnTo>
                    <a:pt x="196077" y="56"/>
                  </a:lnTo>
                  <a:lnTo>
                    <a:pt x="195909" y="0"/>
                  </a:lnTo>
                  <a:close/>
                  <a:moveTo>
                    <a:pt x="200705" y="0"/>
                  </a:moveTo>
                  <a:lnTo>
                    <a:pt x="200538" y="56"/>
                  </a:lnTo>
                  <a:lnTo>
                    <a:pt x="200259" y="223"/>
                  </a:lnTo>
                  <a:lnTo>
                    <a:pt x="200092" y="502"/>
                  </a:lnTo>
                  <a:lnTo>
                    <a:pt x="200036" y="669"/>
                  </a:lnTo>
                  <a:lnTo>
                    <a:pt x="200036" y="837"/>
                  </a:lnTo>
                  <a:lnTo>
                    <a:pt x="200036" y="1004"/>
                  </a:lnTo>
                  <a:lnTo>
                    <a:pt x="200092" y="1171"/>
                  </a:lnTo>
                  <a:lnTo>
                    <a:pt x="200259" y="1394"/>
                  </a:lnTo>
                  <a:lnTo>
                    <a:pt x="200538" y="1617"/>
                  </a:lnTo>
                  <a:lnTo>
                    <a:pt x="200705" y="1673"/>
                  </a:lnTo>
                  <a:lnTo>
                    <a:pt x="201040" y="1673"/>
                  </a:lnTo>
                  <a:lnTo>
                    <a:pt x="201152" y="1617"/>
                  </a:lnTo>
                  <a:lnTo>
                    <a:pt x="201430" y="1394"/>
                  </a:lnTo>
                  <a:lnTo>
                    <a:pt x="201598" y="1171"/>
                  </a:lnTo>
                  <a:lnTo>
                    <a:pt x="201653" y="1004"/>
                  </a:lnTo>
                  <a:lnTo>
                    <a:pt x="201653" y="837"/>
                  </a:lnTo>
                  <a:lnTo>
                    <a:pt x="201653" y="669"/>
                  </a:lnTo>
                  <a:lnTo>
                    <a:pt x="201598" y="502"/>
                  </a:lnTo>
                  <a:lnTo>
                    <a:pt x="201430" y="223"/>
                  </a:lnTo>
                  <a:lnTo>
                    <a:pt x="201152" y="56"/>
                  </a:lnTo>
                  <a:lnTo>
                    <a:pt x="201040" y="0"/>
                  </a:lnTo>
                  <a:close/>
                  <a:moveTo>
                    <a:pt x="205780" y="0"/>
                  </a:moveTo>
                  <a:lnTo>
                    <a:pt x="205613" y="56"/>
                  </a:lnTo>
                  <a:lnTo>
                    <a:pt x="205334" y="223"/>
                  </a:lnTo>
                  <a:lnTo>
                    <a:pt x="205167" y="502"/>
                  </a:lnTo>
                  <a:lnTo>
                    <a:pt x="205111" y="669"/>
                  </a:lnTo>
                  <a:lnTo>
                    <a:pt x="205111" y="837"/>
                  </a:lnTo>
                  <a:lnTo>
                    <a:pt x="205111" y="1004"/>
                  </a:lnTo>
                  <a:lnTo>
                    <a:pt x="205167" y="1171"/>
                  </a:lnTo>
                  <a:lnTo>
                    <a:pt x="205334" y="1394"/>
                  </a:lnTo>
                  <a:lnTo>
                    <a:pt x="205613" y="1617"/>
                  </a:lnTo>
                  <a:lnTo>
                    <a:pt x="205780" y="1673"/>
                  </a:lnTo>
                  <a:lnTo>
                    <a:pt x="206115" y="1673"/>
                  </a:lnTo>
                  <a:lnTo>
                    <a:pt x="206226" y="1617"/>
                  </a:lnTo>
                  <a:lnTo>
                    <a:pt x="206505" y="1394"/>
                  </a:lnTo>
                  <a:lnTo>
                    <a:pt x="206672" y="1171"/>
                  </a:lnTo>
                  <a:lnTo>
                    <a:pt x="206728" y="1004"/>
                  </a:lnTo>
                  <a:lnTo>
                    <a:pt x="206784" y="837"/>
                  </a:lnTo>
                  <a:lnTo>
                    <a:pt x="206728" y="669"/>
                  </a:lnTo>
                  <a:lnTo>
                    <a:pt x="206672" y="502"/>
                  </a:lnTo>
                  <a:lnTo>
                    <a:pt x="206505" y="223"/>
                  </a:lnTo>
                  <a:lnTo>
                    <a:pt x="206226" y="56"/>
                  </a:lnTo>
                  <a:lnTo>
                    <a:pt x="206115" y="0"/>
                  </a:lnTo>
                  <a:close/>
                  <a:moveTo>
                    <a:pt x="215818" y="0"/>
                  </a:moveTo>
                  <a:lnTo>
                    <a:pt x="215651" y="56"/>
                  </a:lnTo>
                  <a:lnTo>
                    <a:pt x="215372" y="223"/>
                  </a:lnTo>
                  <a:lnTo>
                    <a:pt x="215205" y="502"/>
                  </a:lnTo>
                  <a:lnTo>
                    <a:pt x="215149" y="669"/>
                  </a:lnTo>
                  <a:lnTo>
                    <a:pt x="215149" y="837"/>
                  </a:lnTo>
                  <a:lnTo>
                    <a:pt x="215149" y="1004"/>
                  </a:lnTo>
                  <a:lnTo>
                    <a:pt x="215205" y="1171"/>
                  </a:lnTo>
                  <a:lnTo>
                    <a:pt x="215372" y="1394"/>
                  </a:lnTo>
                  <a:lnTo>
                    <a:pt x="215651" y="1617"/>
                  </a:lnTo>
                  <a:lnTo>
                    <a:pt x="215818" y="1673"/>
                  </a:lnTo>
                  <a:lnTo>
                    <a:pt x="216153" y="1673"/>
                  </a:lnTo>
                  <a:lnTo>
                    <a:pt x="216264" y="1617"/>
                  </a:lnTo>
                  <a:lnTo>
                    <a:pt x="216543" y="1394"/>
                  </a:lnTo>
                  <a:lnTo>
                    <a:pt x="216710" y="1171"/>
                  </a:lnTo>
                  <a:lnTo>
                    <a:pt x="216766" y="1004"/>
                  </a:lnTo>
                  <a:lnTo>
                    <a:pt x="216822" y="837"/>
                  </a:lnTo>
                  <a:lnTo>
                    <a:pt x="216766" y="669"/>
                  </a:lnTo>
                  <a:lnTo>
                    <a:pt x="216710" y="502"/>
                  </a:lnTo>
                  <a:lnTo>
                    <a:pt x="216543" y="223"/>
                  </a:lnTo>
                  <a:lnTo>
                    <a:pt x="216264" y="56"/>
                  </a:lnTo>
                  <a:lnTo>
                    <a:pt x="216153" y="0"/>
                  </a:lnTo>
                  <a:close/>
                  <a:moveTo>
                    <a:pt x="224239" y="0"/>
                  </a:moveTo>
                  <a:lnTo>
                    <a:pt x="224072" y="56"/>
                  </a:lnTo>
                  <a:lnTo>
                    <a:pt x="223849" y="223"/>
                  </a:lnTo>
                  <a:lnTo>
                    <a:pt x="223626" y="502"/>
                  </a:lnTo>
                  <a:lnTo>
                    <a:pt x="223570" y="669"/>
                  </a:lnTo>
                  <a:lnTo>
                    <a:pt x="223570" y="837"/>
                  </a:lnTo>
                  <a:lnTo>
                    <a:pt x="223570" y="1004"/>
                  </a:lnTo>
                  <a:lnTo>
                    <a:pt x="223626" y="1171"/>
                  </a:lnTo>
                  <a:lnTo>
                    <a:pt x="223849" y="1394"/>
                  </a:lnTo>
                  <a:lnTo>
                    <a:pt x="224072" y="1617"/>
                  </a:lnTo>
                  <a:lnTo>
                    <a:pt x="224239" y="1673"/>
                  </a:lnTo>
                  <a:lnTo>
                    <a:pt x="224574" y="1673"/>
                  </a:lnTo>
                  <a:lnTo>
                    <a:pt x="224741" y="1617"/>
                  </a:lnTo>
                  <a:lnTo>
                    <a:pt x="225020" y="1394"/>
                  </a:lnTo>
                  <a:lnTo>
                    <a:pt x="225187" y="1171"/>
                  </a:lnTo>
                  <a:lnTo>
                    <a:pt x="225243" y="1004"/>
                  </a:lnTo>
                  <a:lnTo>
                    <a:pt x="225243" y="837"/>
                  </a:lnTo>
                  <a:lnTo>
                    <a:pt x="225243" y="669"/>
                  </a:lnTo>
                  <a:lnTo>
                    <a:pt x="225187" y="502"/>
                  </a:lnTo>
                  <a:lnTo>
                    <a:pt x="225020" y="223"/>
                  </a:lnTo>
                  <a:lnTo>
                    <a:pt x="224741" y="56"/>
                  </a:lnTo>
                  <a:lnTo>
                    <a:pt x="224574" y="0"/>
                  </a:lnTo>
                  <a:close/>
                  <a:moveTo>
                    <a:pt x="234389" y="0"/>
                  </a:moveTo>
                  <a:lnTo>
                    <a:pt x="234221" y="56"/>
                  </a:lnTo>
                  <a:lnTo>
                    <a:pt x="233998" y="223"/>
                  </a:lnTo>
                  <a:lnTo>
                    <a:pt x="233831" y="502"/>
                  </a:lnTo>
                  <a:lnTo>
                    <a:pt x="233775" y="669"/>
                  </a:lnTo>
                  <a:lnTo>
                    <a:pt x="233719" y="837"/>
                  </a:lnTo>
                  <a:lnTo>
                    <a:pt x="233775" y="1004"/>
                  </a:lnTo>
                  <a:lnTo>
                    <a:pt x="233831" y="1171"/>
                  </a:lnTo>
                  <a:lnTo>
                    <a:pt x="233998" y="1394"/>
                  </a:lnTo>
                  <a:lnTo>
                    <a:pt x="234221" y="1617"/>
                  </a:lnTo>
                  <a:lnTo>
                    <a:pt x="234389" y="1673"/>
                  </a:lnTo>
                  <a:lnTo>
                    <a:pt x="234723" y="1673"/>
                  </a:lnTo>
                  <a:lnTo>
                    <a:pt x="234891" y="1617"/>
                  </a:lnTo>
                  <a:lnTo>
                    <a:pt x="235169" y="1394"/>
                  </a:lnTo>
                  <a:lnTo>
                    <a:pt x="235337" y="1171"/>
                  </a:lnTo>
                  <a:lnTo>
                    <a:pt x="235392" y="1004"/>
                  </a:lnTo>
                  <a:lnTo>
                    <a:pt x="235392" y="837"/>
                  </a:lnTo>
                  <a:lnTo>
                    <a:pt x="235392" y="669"/>
                  </a:lnTo>
                  <a:lnTo>
                    <a:pt x="235337" y="502"/>
                  </a:lnTo>
                  <a:lnTo>
                    <a:pt x="235169" y="223"/>
                  </a:lnTo>
                  <a:lnTo>
                    <a:pt x="234891" y="56"/>
                  </a:lnTo>
                  <a:lnTo>
                    <a:pt x="234723" y="0"/>
                  </a:lnTo>
                  <a:close/>
                  <a:moveTo>
                    <a:pt x="242698" y="0"/>
                  </a:moveTo>
                  <a:lnTo>
                    <a:pt x="242531" y="56"/>
                  </a:lnTo>
                  <a:lnTo>
                    <a:pt x="242252" y="223"/>
                  </a:lnTo>
                  <a:lnTo>
                    <a:pt x="242084" y="502"/>
                  </a:lnTo>
                  <a:lnTo>
                    <a:pt x="242029" y="669"/>
                  </a:lnTo>
                  <a:lnTo>
                    <a:pt x="242029" y="837"/>
                  </a:lnTo>
                  <a:lnTo>
                    <a:pt x="242029" y="1004"/>
                  </a:lnTo>
                  <a:lnTo>
                    <a:pt x="242084" y="1171"/>
                  </a:lnTo>
                  <a:lnTo>
                    <a:pt x="242252" y="1394"/>
                  </a:lnTo>
                  <a:lnTo>
                    <a:pt x="242531" y="1617"/>
                  </a:lnTo>
                  <a:lnTo>
                    <a:pt x="242698" y="1673"/>
                  </a:lnTo>
                  <a:lnTo>
                    <a:pt x="243033" y="1673"/>
                  </a:lnTo>
                  <a:lnTo>
                    <a:pt x="243144" y="1617"/>
                  </a:lnTo>
                  <a:lnTo>
                    <a:pt x="243423" y="1394"/>
                  </a:lnTo>
                  <a:lnTo>
                    <a:pt x="243590" y="1171"/>
                  </a:lnTo>
                  <a:lnTo>
                    <a:pt x="243646" y="1004"/>
                  </a:lnTo>
                  <a:lnTo>
                    <a:pt x="243646" y="837"/>
                  </a:lnTo>
                  <a:lnTo>
                    <a:pt x="243646" y="669"/>
                  </a:lnTo>
                  <a:lnTo>
                    <a:pt x="243590" y="502"/>
                  </a:lnTo>
                  <a:lnTo>
                    <a:pt x="243423" y="223"/>
                  </a:lnTo>
                  <a:lnTo>
                    <a:pt x="243144" y="56"/>
                  </a:lnTo>
                  <a:lnTo>
                    <a:pt x="243033" y="0"/>
                  </a:lnTo>
                  <a:close/>
                  <a:moveTo>
                    <a:pt x="252792" y="0"/>
                  </a:moveTo>
                  <a:lnTo>
                    <a:pt x="252624" y="56"/>
                  </a:lnTo>
                  <a:lnTo>
                    <a:pt x="252346" y="223"/>
                  </a:lnTo>
                  <a:lnTo>
                    <a:pt x="252178" y="502"/>
                  </a:lnTo>
                  <a:lnTo>
                    <a:pt x="252123" y="669"/>
                  </a:lnTo>
                  <a:lnTo>
                    <a:pt x="252123" y="837"/>
                  </a:lnTo>
                  <a:lnTo>
                    <a:pt x="252123" y="1004"/>
                  </a:lnTo>
                  <a:lnTo>
                    <a:pt x="252178" y="1171"/>
                  </a:lnTo>
                  <a:lnTo>
                    <a:pt x="252346" y="1394"/>
                  </a:lnTo>
                  <a:lnTo>
                    <a:pt x="252624" y="1617"/>
                  </a:lnTo>
                  <a:lnTo>
                    <a:pt x="252792" y="1673"/>
                  </a:lnTo>
                  <a:lnTo>
                    <a:pt x="253126" y="1673"/>
                  </a:lnTo>
                  <a:lnTo>
                    <a:pt x="253238" y="1617"/>
                  </a:lnTo>
                  <a:lnTo>
                    <a:pt x="253517" y="1394"/>
                  </a:lnTo>
                  <a:lnTo>
                    <a:pt x="253684" y="1171"/>
                  </a:lnTo>
                  <a:lnTo>
                    <a:pt x="253740" y="1004"/>
                  </a:lnTo>
                  <a:lnTo>
                    <a:pt x="253740" y="837"/>
                  </a:lnTo>
                  <a:lnTo>
                    <a:pt x="253740" y="669"/>
                  </a:lnTo>
                  <a:lnTo>
                    <a:pt x="253684" y="502"/>
                  </a:lnTo>
                  <a:lnTo>
                    <a:pt x="253517" y="223"/>
                  </a:lnTo>
                  <a:lnTo>
                    <a:pt x="253238" y="56"/>
                  </a:lnTo>
                  <a:lnTo>
                    <a:pt x="253126" y="0"/>
                  </a:lnTo>
                  <a:close/>
                  <a:moveTo>
                    <a:pt x="256138" y="0"/>
                  </a:moveTo>
                  <a:lnTo>
                    <a:pt x="255970" y="56"/>
                  </a:lnTo>
                  <a:lnTo>
                    <a:pt x="255692" y="223"/>
                  </a:lnTo>
                  <a:lnTo>
                    <a:pt x="255524" y="502"/>
                  </a:lnTo>
                  <a:lnTo>
                    <a:pt x="255469" y="669"/>
                  </a:lnTo>
                  <a:lnTo>
                    <a:pt x="255469" y="837"/>
                  </a:lnTo>
                  <a:lnTo>
                    <a:pt x="255469" y="1004"/>
                  </a:lnTo>
                  <a:lnTo>
                    <a:pt x="255524" y="1171"/>
                  </a:lnTo>
                  <a:lnTo>
                    <a:pt x="255692" y="1394"/>
                  </a:lnTo>
                  <a:lnTo>
                    <a:pt x="255970" y="1617"/>
                  </a:lnTo>
                  <a:lnTo>
                    <a:pt x="256138" y="1673"/>
                  </a:lnTo>
                  <a:lnTo>
                    <a:pt x="256472" y="1673"/>
                  </a:lnTo>
                  <a:lnTo>
                    <a:pt x="256640" y="1617"/>
                  </a:lnTo>
                  <a:lnTo>
                    <a:pt x="256863" y="1394"/>
                  </a:lnTo>
                  <a:lnTo>
                    <a:pt x="257086" y="1171"/>
                  </a:lnTo>
                  <a:lnTo>
                    <a:pt x="257142" y="1004"/>
                  </a:lnTo>
                  <a:lnTo>
                    <a:pt x="257142" y="837"/>
                  </a:lnTo>
                  <a:lnTo>
                    <a:pt x="257142" y="669"/>
                  </a:lnTo>
                  <a:lnTo>
                    <a:pt x="257086" y="502"/>
                  </a:lnTo>
                  <a:lnTo>
                    <a:pt x="256863" y="223"/>
                  </a:lnTo>
                  <a:lnTo>
                    <a:pt x="256640" y="56"/>
                  </a:lnTo>
                  <a:lnTo>
                    <a:pt x="256472" y="0"/>
                  </a:lnTo>
                  <a:close/>
                  <a:moveTo>
                    <a:pt x="259484" y="0"/>
                  </a:moveTo>
                  <a:lnTo>
                    <a:pt x="259372" y="56"/>
                  </a:lnTo>
                  <a:lnTo>
                    <a:pt x="259093" y="223"/>
                  </a:lnTo>
                  <a:lnTo>
                    <a:pt x="258926" y="502"/>
                  </a:lnTo>
                  <a:lnTo>
                    <a:pt x="258870" y="669"/>
                  </a:lnTo>
                  <a:lnTo>
                    <a:pt x="258815" y="837"/>
                  </a:lnTo>
                  <a:lnTo>
                    <a:pt x="258870" y="1004"/>
                  </a:lnTo>
                  <a:lnTo>
                    <a:pt x="258926" y="1171"/>
                  </a:lnTo>
                  <a:lnTo>
                    <a:pt x="259093" y="1394"/>
                  </a:lnTo>
                  <a:lnTo>
                    <a:pt x="259372" y="1617"/>
                  </a:lnTo>
                  <a:lnTo>
                    <a:pt x="259484" y="1673"/>
                  </a:lnTo>
                  <a:lnTo>
                    <a:pt x="259818" y="1673"/>
                  </a:lnTo>
                  <a:lnTo>
                    <a:pt x="259986" y="1617"/>
                  </a:lnTo>
                  <a:lnTo>
                    <a:pt x="260265" y="1394"/>
                  </a:lnTo>
                  <a:lnTo>
                    <a:pt x="260432" y="1171"/>
                  </a:lnTo>
                  <a:lnTo>
                    <a:pt x="260488" y="1004"/>
                  </a:lnTo>
                  <a:lnTo>
                    <a:pt x="260488" y="837"/>
                  </a:lnTo>
                  <a:lnTo>
                    <a:pt x="260488" y="669"/>
                  </a:lnTo>
                  <a:lnTo>
                    <a:pt x="260432" y="502"/>
                  </a:lnTo>
                  <a:lnTo>
                    <a:pt x="260265" y="223"/>
                  </a:lnTo>
                  <a:lnTo>
                    <a:pt x="259986" y="56"/>
                  </a:lnTo>
                  <a:lnTo>
                    <a:pt x="259818" y="0"/>
                  </a:lnTo>
                  <a:close/>
                  <a:moveTo>
                    <a:pt x="264559" y="0"/>
                  </a:moveTo>
                  <a:lnTo>
                    <a:pt x="264447" y="56"/>
                  </a:lnTo>
                  <a:lnTo>
                    <a:pt x="264168" y="223"/>
                  </a:lnTo>
                  <a:lnTo>
                    <a:pt x="264001" y="502"/>
                  </a:lnTo>
                  <a:lnTo>
                    <a:pt x="263945" y="669"/>
                  </a:lnTo>
                  <a:lnTo>
                    <a:pt x="263889" y="837"/>
                  </a:lnTo>
                  <a:lnTo>
                    <a:pt x="263945" y="1004"/>
                  </a:lnTo>
                  <a:lnTo>
                    <a:pt x="264001" y="1171"/>
                  </a:lnTo>
                  <a:lnTo>
                    <a:pt x="264168" y="1394"/>
                  </a:lnTo>
                  <a:lnTo>
                    <a:pt x="264447" y="1617"/>
                  </a:lnTo>
                  <a:lnTo>
                    <a:pt x="264559" y="1673"/>
                  </a:lnTo>
                  <a:lnTo>
                    <a:pt x="264893" y="1673"/>
                  </a:lnTo>
                  <a:lnTo>
                    <a:pt x="265060" y="1617"/>
                  </a:lnTo>
                  <a:lnTo>
                    <a:pt x="265339" y="1394"/>
                  </a:lnTo>
                  <a:lnTo>
                    <a:pt x="265507" y="1171"/>
                  </a:lnTo>
                  <a:lnTo>
                    <a:pt x="265562" y="1004"/>
                  </a:lnTo>
                  <a:lnTo>
                    <a:pt x="265562" y="837"/>
                  </a:lnTo>
                  <a:lnTo>
                    <a:pt x="265562" y="669"/>
                  </a:lnTo>
                  <a:lnTo>
                    <a:pt x="265507" y="502"/>
                  </a:lnTo>
                  <a:lnTo>
                    <a:pt x="265339" y="223"/>
                  </a:lnTo>
                  <a:lnTo>
                    <a:pt x="265060" y="56"/>
                  </a:lnTo>
                  <a:lnTo>
                    <a:pt x="264893" y="0"/>
                  </a:lnTo>
                  <a:close/>
                  <a:moveTo>
                    <a:pt x="267905" y="0"/>
                  </a:moveTo>
                  <a:lnTo>
                    <a:pt x="267737" y="56"/>
                  </a:lnTo>
                  <a:lnTo>
                    <a:pt x="267514" y="223"/>
                  </a:lnTo>
                  <a:lnTo>
                    <a:pt x="267291" y="502"/>
                  </a:lnTo>
                  <a:lnTo>
                    <a:pt x="267291" y="669"/>
                  </a:lnTo>
                  <a:lnTo>
                    <a:pt x="267235" y="837"/>
                  </a:lnTo>
                  <a:lnTo>
                    <a:pt x="267291" y="1004"/>
                  </a:lnTo>
                  <a:lnTo>
                    <a:pt x="267291" y="1171"/>
                  </a:lnTo>
                  <a:lnTo>
                    <a:pt x="267514" y="1394"/>
                  </a:lnTo>
                  <a:lnTo>
                    <a:pt x="267737" y="1617"/>
                  </a:lnTo>
                  <a:lnTo>
                    <a:pt x="267905" y="1673"/>
                  </a:lnTo>
                  <a:lnTo>
                    <a:pt x="268239" y="1673"/>
                  </a:lnTo>
                  <a:lnTo>
                    <a:pt x="268406" y="1617"/>
                  </a:lnTo>
                  <a:lnTo>
                    <a:pt x="268685" y="1394"/>
                  </a:lnTo>
                  <a:lnTo>
                    <a:pt x="268853" y="1171"/>
                  </a:lnTo>
                  <a:lnTo>
                    <a:pt x="268908" y="1004"/>
                  </a:lnTo>
                  <a:lnTo>
                    <a:pt x="268908" y="837"/>
                  </a:lnTo>
                  <a:lnTo>
                    <a:pt x="268908" y="669"/>
                  </a:lnTo>
                  <a:lnTo>
                    <a:pt x="268853" y="502"/>
                  </a:lnTo>
                  <a:lnTo>
                    <a:pt x="268685" y="223"/>
                  </a:lnTo>
                  <a:lnTo>
                    <a:pt x="268406" y="56"/>
                  </a:lnTo>
                  <a:lnTo>
                    <a:pt x="268239" y="0"/>
                  </a:lnTo>
                  <a:close/>
                  <a:moveTo>
                    <a:pt x="279671" y="0"/>
                  </a:moveTo>
                  <a:lnTo>
                    <a:pt x="279504" y="56"/>
                  </a:lnTo>
                  <a:lnTo>
                    <a:pt x="279225" y="223"/>
                  </a:lnTo>
                  <a:lnTo>
                    <a:pt x="279058" y="502"/>
                  </a:lnTo>
                  <a:lnTo>
                    <a:pt x="279002" y="669"/>
                  </a:lnTo>
                  <a:lnTo>
                    <a:pt x="279002" y="837"/>
                  </a:lnTo>
                  <a:lnTo>
                    <a:pt x="279002" y="1004"/>
                  </a:lnTo>
                  <a:lnTo>
                    <a:pt x="279058" y="1171"/>
                  </a:lnTo>
                  <a:lnTo>
                    <a:pt x="279225" y="1394"/>
                  </a:lnTo>
                  <a:lnTo>
                    <a:pt x="279504" y="1617"/>
                  </a:lnTo>
                  <a:lnTo>
                    <a:pt x="279671" y="1673"/>
                  </a:lnTo>
                  <a:lnTo>
                    <a:pt x="280006" y="1673"/>
                  </a:lnTo>
                  <a:lnTo>
                    <a:pt x="280173" y="1617"/>
                  </a:lnTo>
                  <a:lnTo>
                    <a:pt x="280396" y="1394"/>
                  </a:lnTo>
                  <a:lnTo>
                    <a:pt x="280564" y="1171"/>
                  </a:lnTo>
                  <a:lnTo>
                    <a:pt x="280619" y="1004"/>
                  </a:lnTo>
                  <a:lnTo>
                    <a:pt x="280675" y="837"/>
                  </a:lnTo>
                  <a:lnTo>
                    <a:pt x="280619" y="669"/>
                  </a:lnTo>
                  <a:lnTo>
                    <a:pt x="280564" y="502"/>
                  </a:lnTo>
                  <a:lnTo>
                    <a:pt x="280396" y="223"/>
                  </a:lnTo>
                  <a:lnTo>
                    <a:pt x="280173" y="56"/>
                  </a:lnTo>
                  <a:lnTo>
                    <a:pt x="280006" y="0"/>
                  </a:lnTo>
                  <a:close/>
                  <a:moveTo>
                    <a:pt x="2510" y="3346"/>
                  </a:moveTo>
                  <a:lnTo>
                    <a:pt x="2342" y="3402"/>
                  </a:lnTo>
                  <a:lnTo>
                    <a:pt x="2175" y="3458"/>
                  </a:lnTo>
                  <a:lnTo>
                    <a:pt x="1896" y="3625"/>
                  </a:lnTo>
                  <a:lnTo>
                    <a:pt x="1729" y="3848"/>
                  </a:lnTo>
                  <a:lnTo>
                    <a:pt x="1673" y="4015"/>
                  </a:lnTo>
                  <a:lnTo>
                    <a:pt x="1673" y="4183"/>
                  </a:lnTo>
                  <a:lnTo>
                    <a:pt x="1673" y="4350"/>
                  </a:lnTo>
                  <a:lnTo>
                    <a:pt x="1729" y="4517"/>
                  </a:lnTo>
                  <a:lnTo>
                    <a:pt x="1896" y="4796"/>
                  </a:lnTo>
                  <a:lnTo>
                    <a:pt x="2175" y="4963"/>
                  </a:lnTo>
                  <a:lnTo>
                    <a:pt x="2342" y="5019"/>
                  </a:lnTo>
                  <a:lnTo>
                    <a:pt x="2677" y="5019"/>
                  </a:lnTo>
                  <a:lnTo>
                    <a:pt x="2788" y="4963"/>
                  </a:lnTo>
                  <a:lnTo>
                    <a:pt x="3067" y="4796"/>
                  </a:lnTo>
                  <a:lnTo>
                    <a:pt x="3234" y="4517"/>
                  </a:lnTo>
                  <a:lnTo>
                    <a:pt x="3290" y="4350"/>
                  </a:lnTo>
                  <a:lnTo>
                    <a:pt x="3290" y="4183"/>
                  </a:lnTo>
                  <a:lnTo>
                    <a:pt x="3290" y="4015"/>
                  </a:lnTo>
                  <a:lnTo>
                    <a:pt x="3234" y="3848"/>
                  </a:lnTo>
                  <a:lnTo>
                    <a:pt x="3067" y="3625"/>
                  </a:lnTo>
                  <a:lnTo>
                    <a:pt x="2788" y="3458"/>
                  </a:lnTo>
                  <a:lnTo>
                    <a:pt x="2677" y="3402"/>
                  </a:lnTo>
                  <a:lnTo>
                    <a:pt x="2510" y="3346"/>
                  </a:lnTo>
                  <a:close/>
                  <a:moveTo>
                    <a:pt x="10930" y="3346"/>
                  </a:moveTo>
                  <a:lnTo>
                    <a:pt x="10763" y="3402"/>
                  </a:lnTo>
                  <a:lnTo>
                    <a:pt x="10596" y="3458"/>
                  </a:lnTo>
                  <a:lnTo>
                    <a:pt x="10317" y="3625"/>
                  </a:lnTo>
                  <a:lnTo>
                    <a:pt x="10150" y="3848"/>
                  </a:lnTo>
                  <a:lnTo>
                    <a:pt x="10094" y="4015"/>
                  </a:lnTo>
                  <a:lnTo>
                    <a:pt x="10094" y="4183"/>
                  </a:lnTo>
                  <a:lnTo>
                    <a:pt x="10094" y="4350"/>
                  </a:lnTo>
                  <a:lnTo>
                    <a:pt x="10150" y="4517"/>
                  </a:lnTo>
                  <a:lnTo>
                    <a:pt x="10317" y="4796"/>
                  </a:lnTo>
                  <a:lnTo>
                    <a:pt x="10596" y="4963"/>
                  </a:lnTo>
                  <a:lnTo>
                    <a:pt x="10763" y="5019"/>
                  </a:lnTo>
                  <a:lnTo>
                    <a:pt x="11098" y="5019"/>
                  </a:lnTo>
                  <a:lnTo>
                    <a:pt x="11265" y="4963"/>
                  </a:lnTo>
                  <a:lnTo>
                    <a:pt x="11488" y="4796"/>
                  </a:lnTo>
                  <a:lnTo>
                    <a:pt x="11711" y="4517"/>
                  </a:lnTo>
                  <a:lnTo>
                    <a:pt x="11711" y="4350"/>
                  </a:lnTo>
                  <a:lnTo>
                    <a:pt x="11767" y="4183"/>
                  </a:lnTo>
                  <a:lnTo>
                    <a:pt x="11711" y="4015"/>
                  </a:lnTo>
                  <a:lnTo>
                    <a:pt x="11711" y="3848"/>
                  </a:lnTo>
                  <a:lnTo>
                    <a:pt x="11488" y="3625"/>
                  </a:lnTo>
                  <a:lnTo>
                    <a:pt x="11265" y="3458"/>
                  </a:lnTo>
                  <a:lnTo>
                    <a:pt x="11098" y="3402"/>
                  </a:lnTo>
                  <a:lnTo>
                    <a:pt x="10930" y="3346"/>
                  </a:lnTo>
                  <a:close/>
                  <a:moveTo>
                    <a:pt x="15949" y="3346"/>
                  </a:moveTo>
                  <a:lnTo>
                    <a:pt x="15782" y="3402"/>
                  </a:lnTo>
                  <a:lnTo>
                    <a:pt x="15671" y="3458"/>
                  </a:lnTo>
                  <a:lnTo>
                    <a:pt x="15392" y="3625"/>
                  </a:lnTo>
                  <a:lnTo>
                    <a:pt x="15224" y="3848"/>
                  </a:lnTo>
                  <a:lnTo>
                    <a:pt x="15169" y="4015"/>
                  </a:lnTo>
                  <a:lnTo>
                    <a:pt x="15113" y="4183"/>
                  </a:lnTo>
                  <a:lnTo>
                    <a:pt x="15169" y="4350"/>
                  </a:lnTo>
                  <a:lnTo>
                    <a:pt x="15224" y="4517"/>
                  </a:lnTo>
                  <a:lnTo>
                    <a:pt x="15392" y="4796"/>
                  </a:lnTo>
                  <a:lnTo>
                    <a:pt x="15671" y="4963"/>
                  </a:lnTo>
                  <a:lnTo>
                    <a:pt x="15782" y="5019"/>
                  </a:lnTo>
                  <a:lnTo>
                    <a:pt x="16117" y="5019"/>
                  </a:lnTo>
                  <a:lnTo>
                    <a:pt x="16284" y="4963"/>
                  </a:lnTo>
                  <a:lnTo>
                    <a:pt x="16563" y="4796"/>
                  </a:lnTo>
                  <a:lnTo>
                    <a:pt x="16730" y="4517"/>
                  </a:lnTo>
                  <a:lnTo>
                    <a:pt x="16786" y="4350"/>
                  </a:lnTo>
                  <a:lnTo>
                    <a:pt x="16786" y="4183"/>
                  </a:lnTo>
                  <a:lnTo>
                    <a:pt x="16786" y="4015"/>
                  </a:lnTo>
                  <a:lnTo>
                    <a:pt x="16730" y="3848"/>
                  </a:lnTo>
                  <a:lnTo>
                    <a:pt x="16563" y="3625"/>
                  </a:lnTo>
                  <a:lnTo>
                    <a:pt x="16284" y="3458"/>
                  </a:lnTo>
                  <a:lnTo>
                    <a:pt x="16117" y="3402"/>
                  </a:lnTo>
                  <a:lnTo>
                    <a:pt x="15949" y="3346"/>
                  </a:lnTo>
                  <a:close/>
                  <a:moveTo>
                    <a:pt x="19295" y="3346"/>
                  </a:moveTo>
                  <a:lnTo>
                    <a:pt x="19128" y="3402"/>
                  </a:lnTo>
                  <a:lnTo>
                    <a:pt x="18961" y="3458"/>
                  </a:lnTo>
                  <a:lnTo>
                    <a:pt x="18682" y="3625"/>
                  </a:lnTo>
                  <a:lnTo>
                    <a:pt x="18515" y="3848"/>
                  </a:lnTo>
                  <a:lnTo>
                    <a:pt x="18459" y="4015"/>
                  </a:lnTo>
                  <a:lnTo>
                    <a:pt x="18459" y="4183"/>
                  </a:lnTo>
                  <a:lnTo>
                    <a:pt x="18459" y="4350"/>
                  </a:lnTo>
                  <a:lnTo>
                    <a:pt x="18515" y="4517"/>
                  </a:lnTo>
                  <a:lnTo>
                    <a:pt x="18682" y="4796"/>
                  </a:lnTo>
                  <a:lnTo>
                    <a:pt x="18961" y="4963"/>
                  </a:lnTo>
                  <a:lnTo>
                    <a:pt x="19128" y="5019"/>
                  </a:lnTo>
                  <a:lnTo>
                    <a:pt x="19463" y="5019"/>
                  </a:lnTo>
                  <a:lnTo>
                    <a:pt x="19630" y="4963"/>
                  </a:lnTo>
                  <a:lnTo>
                    <a:pt x="19853" y="4796"/>
                  </a:lnTo>
                  <a:lnTo>
                    <a:pt x="20076" y="4517"/>
                  </a:lnTo>
                  <a:lnTo>
                    <a:pt x="20076" y="4350"/>
                  </a:lnTo>
                  <a:lnTo>
                    <a:pt x="20132" y="4183"/>
                  </a:lnTo>
                  <a:lnTo>
                    <a:pt x="20076" y="4015"/>
                  </a:lnTo>
                  <a:lnTo>
                    <a:pt x="20076" y="3848"/>
                  </a:lnTo>
                  <a:lnTo>
                    <a:pt x="19853" y="3625"/>
                  </a:lnTo>
                  <a:lnTo>
                    <a:pt x="19630" y="3458"/>
                  </a:lnTo>
                  <a:lnTo>
                    <a:pt x="19463" y="3402"/>
                  </a:lnTo>
                  <a:lnTo>
                    <a:pt x="19295" y="3346"/>
                  </a:lnTo>
                  <a:close/>
                  <a:moveTo>
                    <a:pt x="24370" y="3346"/>
                  </a:moveTo>
                  <a:lnTo>
                    <a:pt x="24203" y="3402"/>
                  </a:lnTo>
                  <a:lnTo>
                    <a:pt x="24036" y="3458"/>
                  </a:lnTo>
                  <a:lnTo>
                    <a:pt x="23757" y="3625"/>
                  </a:lnTo>
                  <a:lnTo>
                    <a:pt x="23589" y="3848"/>
                  </a:lnTo>
                  <a:lnTo>
                    <a:pt x="23534" y="4015"/>
                  </a:lnTo>
                  <a:lnTo>
                    <a:pt x="23534" y="4183"/>
                  </a:lnTo>
                  <a:lnTo>
                    <a:pt x="23534" y="4350"/>
                  </a:lnTo>
                  <a:lnTo>
                    <a:pt x="23589" y="4517"/>
                  </a:lnTo>
                  <a:lnTo>
                    <a:pt x="23757" y="4796"/>
                  </a:lnTo>
                  <a:lnTo>
                    <a:pt x="24036" y="4963"/>
                  </a:lnTo>
                  <a:lnTo>
                    <a:pt x="24203" y="5019"/>
                  </a:lnTo>
                  <a:lnTo>
                    <a:pt x="24537" y="5019"/>
                  </a:lnTo>
                  <a:lnTo>
                    <a:pt x="24649" y="4963"/>
                  </a:lnTo>
                  <a:lnTo>
                    <a:pt x="24928" y="4796"/>
                  </a:lnTo>
                  <a:lnTo>
                    <a:pt x="25095" y="4517"/>
                  </a:lnTo>
                  <a:lnTo>
                    <a:pt x="25151" y="4350"/>
                  </a:lnTo>
                  <a:lnTo>
                    <a:pt x="25207" y="4183"/>
                  </a:lnTo>
                  <a:lnTo>
                    <a:pt x="25151" y="4015"/>
                  </a:lnTo>
                  <a:lnTo>
                    <a:pt x="25095" y="3848"/>
                  </a:lnTo>
                  <a:lnTo>
                    <a:pt x="24928" y="3625"/>
                  </a:lnTo>
                  <a:lnTo>
                    <a:pt x="24649" y="3458"/>
                  </a:lnTo>
                  <a:lnTo>
                    <a:pt x="24537" y="3402"/>
                  </a:lnTo>
                  <a:lnTo>
                    <a:pt x="24370" y="3346"/>
                  </a:lnTo>
                  <a:close/>
                  <a:moveTo>
                    <a:pt x="27660" y="3346"/>
                  </a:moveTo>
                  <a:lnTo>
                    <a:pt x="27493" y="3402"/>
                  </a:lnTo>
                  <a:lnTo>
                    <a:pt x="27326" y="3458"/>
                  </a:lnTo>
                  <a:lnTo>
                    <a:pt x="27103" y="3625"/>
                  </a:lnTo>
                  <a:lnTo>
                    <a:pt x="26880" y="3848"/>
                  </a:lnTo>
                  <a:lnTo>
                    <a:pt x="26880" y="4015"/>
                  </a:lnTo>
                  <a:lnTo>
                    <a:pt x="26824" y="4183"/>
                  </a:lnTo>
                  <a:lnTo>
                    <a:pt x="26880" y="4350"/>
                  </a:lnTo>
                  <a:lnTo>
                    <a:pt x="26880" y="4517"/>
                  </a:lnTo>
                  <a:lnTo>
                    <a:pt x="27103" y="4796"/>
                  </a:lnTo>
                  <a:lnTo>
                    <a:pt x="27326" y="4963"/>
                  </a:lnTo>
                  <a:lnTo>
                    <a:pt x="27493" y="5019"/>
                  </a:lnTo>
                  <a:lnTo>
                    <a:pt x="27828" y="5019"/>
                  </a:lnTo>
                  <a:lnTo>
                    <a:pt x="27995" y="4963"/>
                  </a:lnTo>
                  <a:lnTo>
                    <a:pt x="28274" y="4796"/>
                  </a:lnTo>
                  <a:lnTo>
                    <a:pt x="28441" y="4517"/>
                  </a:lnTo>
                  <a:lnTo>
                    <a:pt x="28497" y="4350"/>
                  </a:lnTo>
                  <a:lnTo>
                    <a:pt x="28497" y="4183"/>
                  </a:lnTo>
                  <a:lnTo>
                    <a:pt x="28497" y="4015"/>
                  </a:lnTo>
                  <a:lnTo>
                    <a:pt x="28441" y="3848"/>
                  </a:lnTo>
                  <a:lnTo>
                    <a:pt x="28274" y="3625"/>
                  </a:lnTo>
                  <a:lnTo>
                    <a:pt x="27995" y="3458"/>
                  </a:lnTo>
                  <a:lnTo>
                    <a:pt x="27828" y="3402"/>
                  </a:lnTo>
                  <a:lnTo>
                    <a:pt x="27660" y="3346"/>
                  </a:lnTo>
                  <a:close/>
                  <a:moveTo>
                    <a:pt x="31118" y="3346"/>
                  </a:moveTo>
                  <a:lnTo>
                    <a:pt x="30951" y="3402"/>
                  </a:lnTo>
                  <a:lnTo>
                    <a:pt x="30783" y="3458"/>
                  </a:lnTo>
                  <a:lnTo>
                    <a:pt x="30505" y="3625"/>
                  </a:lnTo>
                  <a:lnTo>
                    <a:pt x="30337" y="3848"/>
                  </a:lnTo>
                  <a:lnTo>
                    <a:pt x="30281" y="4015"/>
                  </a:lnTo>
                  <a:lnTo>
                    <a:pt x="30281" y="4183"/>
                  </a:lnTo>
                  <a:lnTo>
                    <a:pt x="30281" y="4350"/>
                  </a:lnTo>
                  <a:lnTo>
                    <a:pt x="30337" y="4517"/>
                  </a:lnTo>
                  <a:lnTo>
                    <a:pt x="30505" y="4796"/>
                  </a:lnTo>
                  <a:lnTo>
                    <a:pt x="30783" y="4963"/>
                  </a:lnTo>
                  <a:lnTo>
                    <a:pt x="30951" y="5019"/>
                  </a:lnTo>
                  <a:lnTo>
                    <a:pt x="31285" y="5019"/>
                  </a:lnTo>
                  <a:lnTo>
                    <a:pt x="31397" y="4963"/>
                  </a:lnTo>
                  <a:lnTo>
                    <a:pt x="31676" y="4796"/>
                  </a:lnTo>
                  <a:lnTo>
                    <a:pt x="31843" y="4517"/>
                  </a:lnTo>
                  <a:lnTo>
                    <a:pt x="31899" y="4350"/>
                  </a:lnTo>
                  <a:lnTo>
                    <a:pt x="31899" y="4183"/>
                  </a:lnTo>
                  <a:lnTo>
                    <a:pt x="31899" y="4015"/>
                  </a:lnTo>
                  <a:lnTo>
                    <a:pt x="31843" y="3848"/>
                  </a:lnTo>
                  <a:lnTo>
                    <a:pt x="31676" y="3625"/>
                  </a:lnTo>
                  <a:lnTo>
                    <a:pt x="31397" y="3458"/>
                  </a:lnTo>
                  <a:lnTo>
                    <a:pt x="31285" y="3402"/>
                  </a:lnTo>
                  <a:lnTo>
                    <a:pt x="31118" y="3346"/>
                  </a:lnTo>
                  <a:close/>
                  <a:moveTo>
                    <a:pt x="41156" y="3346"/>
                  </a:moveTo>
                  <a:lnTo>
                    <a:pt x="40989" y="3402"/>
                  </a:lnTo>
                  <a:lnTo>
                    <a:pt x="40821" y="3458"/>
                  </a:lnTo>
                  <a:lnTo>
                    <a:pt x="40543" y="3625"/>
                  </a:lnTo>
                  <a:lnTo>
                    <a:pt x="40375" y="3848"/>
                  </a:lnTo>
                  <a:lnTo>
                    <a:pt x="40320" y="4015"/>
                  </a:lnTo>
                  <a:lnTo>
                    <a:pt x="40320" y="4183"/>
                  </a:lnTo>
                  <a:lnTo>
                    <a:pt x="40320" y="4350"/>
                  </a:lnTo>
                  <a:lnTo>
                    <a:pt x="40375" y="4517"/>
                  </a:lnTo>
                  <a:lnTo>
                    <a:pt x="40543" y="4796"/>
                  </a:lnTo>
                  <a:lnTo>
                    <a:pt x="40821" y="4963"/>
                  </a:lnTo>
                  <a:lnTo>
                    <a:pt x="40989" y="5019"/>
                  </a:lnTo>
                  <a:lnTo>
                    <a:pt x="41323" y="5019"/>
                  </a:lnTo>
                  <a:lnTo>
                    <a:pt x="41435" y="4963"/>
                  </a:lnTo>
                  <a:lnTo>
                    <a:pt x="41714" y="4796"/>
                  </a:lnTo>
                  <a:lnTo>
                    <a:pt x="41881" y="4517"/>
                  </a:lnTo>
                  <a:lnTo>
                    <a:pt x="41937" y="4350"/>
                  </a:lnTo>
                  <a:lnTo>
                    <a:pt x="41937" y="4183"/>
                  </a:lnTo>
                  <a:lnTo>
                    <a:pt x="41937" y="4015"/>
                  </a:lnTo>
                  <a:lnTo>
                    <a:pt x="41881" y="3848"/>
                  </a:lnTo>
                  <a:lnTo>
                    <a:pt x="41714" y="3625"/>
                  </a:lnTo>
                  <a:lnTo>
                    <a:pt x="41435" y="3458"/>
                  </a:lnTo>
                  <a:lnTo>
                    <a:pt x="41323" y="3402"/>
                  </a:lnTo>
                  <a:lnTo>
                    <a:pt x="41156" y="3346"/>
                  </a:lnTo>
                  <a:close/>
                  <a:moveTo>
                    <a:pt x="83037" y="3402"/>
                  </a:moveTo>
                  <a:lnTo>
                    <a:pt x="82870" y="3458"/>
                  </a:lnTo>
                  <a:lnTo>
                    <a:pt x="82591" y="3625"/>
                  </a:lnTo>
                  <a:lnTo>
                    <a:pt x="82424" y="3904"/>
                  </a:lnTo>
                  <a:lnTo>
                    <a:pt x="82368" y="4015"/>
                  </a:lnTo>
                  <a:lnTo>
                    <a:pt x="82368" y="4183"/>
                  </a:lnTo>
                  <a:lnTo>
                    <a:pt x="82368" y="4350"/>
                  </a:lnTo>
                  <a:lnTo>
                    <a:pt x="82424" y="4517"/>
                  </a:lnTo>
                  <a:lnTo>
                    <a:pt x="82591" y="4796"/>
                  </a:lnTo>
                  <a:lnTo>
                    <a:pt x="82870" y="4963"/>
                  </a:lnTo>
                  <a:lnTo>
                    <a:pt x="83037" y="5019"/>
                  </a:lnTo>
                  <a:lnTo>
                    <a:pt x="83372" y="5019"/>
                  </a:lnTo>
                  <a:lnTo>
                    <a:pt x="83539" y="4963"/>
                  </a:lnTo>
                  <a:lnTo>
                    <a:pt x="83762" y="4796"/>
                  </a:lnTo>
                  <a:lnTo>
                    <a:pt x="83985" y="4517"/>
                  </a:lnTo>
                  <a:lnTo>
                    <a:pt x="83985" y="4350"/>
                  </a:lnTo>
                  <a:lnTo>
                    <a:pt x="84041" y="4183"/>
                  </a:lnTo>
                  <a:lnTo>
                    <a:pt x="83985" y="4015"/>
                  </a:lnTo>
                  <a:lnTo>
                    <a:pt x="83985" y="3904"/>
                  </a:lnTo>
                  <a:lnTo>
                    <a:pt x="83762" y="3625"/>
                  </a:lnTo>
                  <a:lnTo>
                    <a:pt x="83539" y="3458"/>
                  </a:lnTo>
                  <a:lnTo>
                    <a:pt x="83372" y="3402"/>
                  </a:lnTo>
                  <a:close/>
                  <a:moveTo>
                    <a:pt x="86383" y="3402"/>
                  </a:moveTo>
                  <a:lnTo>
                    <a:pt x="86216" y="3458"/>
                  </a:lnTo>
                  <a:lnTo>
                    <a:pt x="85993" y="3625"/>
                  </a:lnTo>
                  <a:lnTo>
                    <a:pt x="85825" y="3904"/>
                  </a:lnTo>
                  <a:lnTo>
                    <a:pt x="85770" y="4015"/>
                  </a:lnTo>
                  <a:lnTo>
                    <a:pt x="85714" y="4183"/>
                  </a:lnTo>
                  <a:lnTo>
                    <a:pt x="85770" y="4350"/>
                  </a:lnTo>
                  <a:lnTo>
                    <a:pt x="85825" y="4517"/>
                  </a:lnTo>
                  <a:lnTo>
                    <a:pt x="85993" y="4796"/>
                  </a:lnTo>
                  <a:lnTo>
                    <a:pt x="86216" y="4963"/>
                  </a:lnTo>
                  <a:lnTo>
                    <a:pt x="86383" y="5019"/>
                  </a:lnTo>
                  <a:lnTo>
                    <a:pt x="86718" y="5019"/>
                  </a:lnTo>
                  <a:lnTo>
                    <a:pt x="86885" y="4963"/>
                  </a:lnTo>
                  <a:lnTo>
                    <a:pt x="87164" y="4796"/>
                  </a:lnTo>
                  <a:lnTo>
                    <a:pt x="87331" y="4517"/>
                  </a:lnTo>
                  <a:lnTo>
                    <a:pt x="87387" y="4350"/>
                  </a:lnTo>
                  <a:lnTo>
                    <a:pt x="87387" y="4183"/>
                  </a:lnTo>
                  <a:lnTo>
                    <a:pt x="87387" y="4015"/>
                  </a:lnTo>
                  <a:lnTo>
                    <a:pt x="87331" y="3904"/>
                  </a:lnTo>
                  <a:lnTo>
                    <a:pt x="87164" y="3625"/>
                  </a:lnTo>
                  <a:lnTo>
                    <a:pt x="86885" y="3458"/>
                  </a:lnTo>
                  <a:lnTo>
                    <a:pt x="86718" y="3402"/>
                  </a:lnTo>
                  <a:close/>
                  <a:moveTo>
                    <a:pt x="89785" y="3402"/>
                  </a:moveTo>
                  <a:lnTo>
                    <a:pt x="89618" y="3458"/>
                  </a:lnTo>
                  <a:lnTo>
                    <a:pt x="89339" y="3625"/>
                  </a:lnTo>
                  <a:lnTo>
                    <a:pt x="89171" y="3904"/>
                  </a:lnTo>
                  <a:lnTo>
                    <a:pt x="89116" y="4015"/>
                  </a:lnTo>
                  <a:lnTo>
                    <a:pt x="89116" y="4183"/>
                  </a:lnTo>
                  <a:lnTo>
                    <a:pt x="89116" y="4350"/>
                  </a:lnTo>
                  <a:lnTo>
                    <a:pt x="89171" y="4517"/>
                  </a:lnTo>
                  <a:lnTo>
                    <a:pt x="89339" y="4796"/>
                  </a:lnTo>
                  <a:lnTo>
                    <a:pt x="89618" y="4963"/>
                  </a:lnTo>
                  <a:lnTo>
                    <a:pt x="89785" y="5019"/>
                  </a:lnTo>
                  <a:lnTo>
                    <a:pt x="90119" y="5019"/>
                  </a:lnTo>
                  <a:lnTo>
                    <a:pt x="90231" y="4963"/>
                  </a:lnTo>
                  <a:lnTo>
                    <a:pt x="90510" y="4796"/>
                  </a:lnTo>
                  <a:lnTo>
                    <a:pt x="90677" y="4517"/>
                  </a:lnTo>
                  <a:lnTo>
                    <a:pt x="90733" y="4350"/>
                  </a:lnTo>
                  <a:lnTo>
                    <a:pt x="90733" y="4183"/>
                  </a:lnTo>
                  <a:lnTo>
                    <a:pt x="90733" y="4015"/>
                  </a:lnTo>
                  <a:lnTo>
                    <a:pt x="90677" y="3904"/>
                  </a:lnTo>
                  <a:lnTo>
                    <a:pt x="90510" y="3625"/>
                  </a:lnTo>
                  <a:lnTo>
                    <a:pt x="90231" y="3458"/>
                  </a:lnTo>
                  <a:lnTo>
                    <a:pt x="90119" y="3402"/>
                  </a:lnTo>
                  <a:close/>
                  <a:moveTo>
                    <a:pt x="93075" y="3402"/>
                  </a:moveTo>
                  <a:lnTo>
                    <a:pt x="92908" y="3458"/>
                  </a:lnTo>
                  <a:lnTo>
                    <a:pt x="92685" y="3625"/>
                  </a:lnTo>
                  <a:lnTo>
                    <a:pt x="92462" y="3904"/>
                  </a:lnTo>
                  <a:lnTo>
                    <a:pt x="92462" y="4015"/>
                  </a:lnTo>
                  <a:lnTo>
                    <a:pt x="92406" y="4183"/>
                  </a:lnTo>
                  <a:lnTo>
                    <a:pt x="92462" y="4350"/>
                  </a:lnTo>
                  <a:lnTo>
                    <a:pt x="92462" y="4517"/>
                  </a:lnTo>
                  <a:lnTo>
                    <a:pt x="92685" y="4796"/>
                  </a:lnTo>
                  <a:lnTo>
                    <a:pt x="92908" y="4963"/>
                  </a:lnTo>
                  <a:lnTo>
                    <a:pt x="93075" y="5019"/>
                  </a:lnTo>
                  <a:lnTo>
                    <a:pt x="93410" y="5019"/>
                  </a:lnTo>
                  <a:lnTo>
                    <a:pt x="93577" y="4963"/>
                  </a:lnTo>
                  <a:lnTo>
                    <a:pt x="93856" y="4796"/>
                  </a:lnTo>
                  <a:lnTo>
                    <a:pt x="94023" y="4517"/>
                  </a:lnTo>
                  <a:lnTo>
                    <a:pt x="94079" y="4350"/>
                  </a:lnTo>
                  <a:lnTo>
                    <a:pt x="94079" y="4183"/>
                  </a:lnTo>
                  <a:lnTo>
                    <a:pt x="94079" y="4015"/>
                  </a:lnTo>
                  <a:lnTo>
                    <a:pt x="94023" y="3904"/>
                  </a:lnTo>
                  <a:lnTo>
                    <a:pt x="93856" y="3625"/>
                  </a:lnTo>
                  <a:lnTo>
                    <a:pt x="93577" y="3458"/>
                  </a:lnTo>
                  <a:lnTo>
                    <a:pt x="93410" y="3402"/>
                  </a:lnTo>
                  <a:close/>
                  <a:moveTo>
                    <a:pt x="98317" y="3346"/>
                  </a:moveTo>
                  <a:lnTo>
                    <a:pt x="98150" y="3402"/>
                  </a:lnTo>
                  <a:lnTo>
                    <a:pt x="97983" y="3458"/>
                  </a:lnTo>
                  <a:lnTo>
                    <a:pt x="97704" y="3625"/>
                  </a:lnTo>
                  <a:lnTo>
                    <a:pt x="97536" y="3848"/>
                  </a:lnTo>
                  <a:lnTo>
                    <a:pt x="97481" y="4015"/>
                  </a:lnTo>
                  <a:lnTo>
                    <a:pt x="97481" y="4183"/>
                  </a:lnTo>
                  <a:lnTo>
                    <a:pt x="97481" y="4350"/>
                  </a:lnTo>
                  <a:lnTo>
                    <a:pt x="97536" y="4517"/>
                  </a:lnTo>
                  <a:lnTo>
                    <a:pt x="97704" y="4796"/>
                  </a:lnTo>
                  <a:lnTo>
                    <a:pt x="97983" y="4963"/>
                  </a:lnTo>
                  <a:lnTo>
                    <a:pt x="98150" y="5019"/>
                  </a:lnTo>
                  <a:lnTo>
                    <a:pt x="98484" y="5019"/>
                  </a:lnTo>
                  <a:lnTo>
                    <a:pt x="98652" y="4963"/>
                  </a:lnTo>
                  <a:lnTo>
                    <a:pt x="98875" y="4796"/>
                  </a:lnTo>
                  <a:lnTo>
                    <a:pt x="99042" y="4517"/>
                  </a:lnTo>
                  <a:lnTo>
                    <a:pt x="99098" y="4350"/>
                  </a:lnTo>
                  <a:lnTo>
                    <a:pt x="99154" y="4183"/>
                  </a:lnTo>
                  <a:lnTo>
                    <a:pt x="99098" y="4015"/>
                  </a:lnTo>
                  <a:lnTo>
                    <a:pt x="99042" y="3848"/>
                  </a:lnTo>
                  <a:lnTo>
                    <a:pt x="98875" y="3625"/>
                  </a:lnTo>
                  <a:lnTo>
                    <a:pt x="98652" y="3458"/>
                  </a:lnTo>
                  <a:lnTo>
                    <a:pt x="98484" y="3402"/>
                  </a:lnTo>
                  <a:lnTo>
                    <a:pt x="98317" y="3346"/>
                  </a:lnTo>
                  <a:close/>
                  <a:moveTo>
                    <a:pt x="106738" y="3346"/>
                  </a:moveTo>
                  <a:lnTo>
                    <a:pt x="106571" y="3402"/>
                  </a:lnTo>
                  <a:lnTo>
                    <a:pt x="106403" y="3458"/>
                  </a:lnTo>
                  <a:lnTo>
                    <a:pt x="106180" y="3625"/>
                  </a:lnTo>
                  <a:lnTo>
                    <a:pt x="105957" y="3848"/>
                  </a:lnTo>
                  <a:lnTo>
                    <a:pt x="105957" y="4015"/>
                  </a:lnTo>
                  <a:lnTo>
                    <a:pt x="105901" y="4183"/>
                  </a:lnTo>
                  <a:lnTo>
                    <a:pt x="105957" y="4350"/>
                  </a:lnTo>
                  <a:lnTo>
                    <a:pt x="105957" y="4517"/>
                  </a:lnTo>
                  <a:lnTo>
                    <a:pt x="106180" y="4796"/>
                  </a:lnTo>
                  <a:lnTo>
                    <a:pt x="106403" y="4963"/>
                  </a:lnTo>
                  <a:lnTo>
                    <a:pt x="106571" y="5019"/>
                  </a:lnTo>
                  <a:lnTo>
                    <a:pt x="106905" y="5019"/>
                  </a:lnTo>
                  <a:lnTo>
                    <a:pt x="107073" y="4963"/>
                  </a:lnTo>
                  <a:lnTo>
                    <a:pt x="107351" y="4796"/>
                  </a:lnTo>
                  <a:lnTo>
                    <a:pt x="107519" y="4517"/>
                  </a:lnTo>
                  <a:lnTo>
                    <a:pt x="107575" y="4350"/>
                  </a:lnTo>
                  <a:lnTo>
                    <a:pt x="107575" y="4183"/>
                  </a:lnTo>
                  <a:lnTo>
                    <a:pt x="107575" y="4015"/>
                  </a:lnTo>
                  <a:lnTo>
                    <a:pt x="107519" y="3848"/>
                  </a:lnTo>
                  <a:lnTo>
                    <a:pt x="107351" y="3625"/>
                  </a:lnTo>
                  <a:lnTo>
                    <a:pt x="107073" y="3458"/>
                  </a:lnTo>
                  <a:lnTo>
                    <a:pt x="106905" y="3402"/>
                  </a:lnTo>
                  <a:lnTo>
                    <a:pt x="106738" y="3346"/>
                  </a:lnTo>
                  <a:close/>
                  <a:moveTo>
                    <a:pt x="111813" y="3346"/>
                  </a:moveTo>
                  <a:lnTo>
                    <a:pt x="111645" y="3402"/>
                  </a:lnTo>
                  <a:lnTo>
                    <a:pt x="111478" y="3458"/>
                  </a:lnTo>
                  <a:lnTo>
                    <a:pt x="111199" y="3625"/>
                  </a:lnTo>
                  <a:lnTo>
                    <a:pt x="111032" y="3848"/>
                  </a:lnTo>
                  <a:lnTo>
                    <a:pt x="110976" y="4015"/>
                  </a:lnTo>
                  <a:lnTo>
                    <a:pt x="110976" y="4183"/>
                  </a:lnTo>
                  <a:lnTo>
                    <a:pt x="110976" y="4350"/>
                  </a:lnTo>
                  <a:lnTo>
                    <a:pt x="111032" y="4517"/>
                  </a:lnTo>
                  <a:lnTo>
                    <a:pt x="111199" y="4796"/>
                  </a:lnTo>
                  <a:lnTo>
                    <a:pt x="111478" y="4963"/>
                  </a:lnTo>
                  <a:lnTo>
                    <a:pt x="111645" y="5019"/>
                  </a:lnTo>
                  <a:lnTo>
                    <a:pt x="111980" y="5019"/>
                  </a:lnTo>
                  <a:lnTo>
                    <a:pt x="112092" y="4963"/>
                  </a:lnTo>
                  <a:lnTo>
                    <a:pt x="112370" y="4796"/>
                  </a:lnTo>
                  <a:lnTo>
                    <a:pt x="112538" y="4517"/>
                  </a:lnTo>
                  <a:lnTo>
                    <a:pt x="112594" y="4350"/>
                  </a:lnTo>
                  <a:lnTo>
                    <a:pt x="112594" y="4183"/>
                  </a:lnTo>
                  <a:lnTo>
                    <a:pt x="112594" y="4015"/>
                  </a:lnTo>
                  <a:lnTo>
                    <a:pt x="112538" y="3848"/>
                  </a:lnTo>
                  <a:lnTo>
                    <a:pt x="112370" y="3625"/>
                  </a:lnTo>
                  <a:lnTo>
                    <a:pt x="112092" y="3458"/>
                  </a:lnTo>
                  <a:lnTo>
                    <a:pt x="111980" y="3402"/>
                  </a:lnTo>
                  <a:lnTo>
                    <a:pt x="111813" y="3346"/>
                  </a:lnTo>
                  <a:close/>
                  <a:moveTo>
                    <a:pt x="115103" y="3346"/>
                  </a:moveTo>
                  <a:lnTo>
                    <a:pt x="114936" y="3402"/>
                  </a:lnTo>
                  <a:lnTo>
                    <a:pt x="114768" y="3458"/>
                  </a:lnTo>
                  <a:lnTo>
                    <a:pt x="114545" y="3625"/>
                  </a:lnTo>
                  <a:lnTo>
                    <a:pt x="114322" y="3848"/>
                  </a:lnTo>
                  <a:lnTo>
                    <a:pt x="114267" y="4015"/>
                  </a:lnTo>
                  <a:lnTo>
                    <a:pt x="114267" y="4183"/>
                  </a:lnTo>
                  <a:lnTo>
                    <a:pt x="114267" y="4350"/>
                  </a:lnTo>
                  <a:lnTo>
                    <a:pt x="114322" y="4517"/>
                  </a:lnTo>
                  <a:lnTo>
                    <a:pt x="114545" y="4796"/>
                  </a:lnTo>
                  <a:lnTo>
                    <a:pt x="114768" y="4963"/>
                  </a:lnTo>
                  <a:lnTo>
                    <a:pt x="114936" y="5019"/>
                  </a:lnTo>
                  <a:lnTo>
                    <a:pt x="115270" y="5019"/>
                  </a:lnTo>
                  <a:lnTo>
                    <a:pt x="115438" y="4963"/>
                  </a:lnTo>
                  <a:lnTo>
                    <a:pt x="115716" y="4796"/>
                  </a:lnTo>
                  <a:lnTo>
                    <a:pt x="115884" y="4517"/>
                  </a:lnTo>
                  <a:lnTo>
                    <a:pt x="115940" y="4350"/>
                  </a:lnTo>
                  <a:lnTo>
                    <a:pt x="115940" y="4183"/>
                  </a:lnTo>
                  <a:lnTo>
                    <a:pt x="115940" y="4015"/>
                  </a:lnTo>
                  <a:lnTo>
                    <a:pt x="115884" y="3848"/>
                  </a:lnTo>
                  <a:lnTo>
                    <a:pt x="115716" y="3625"/>
                  </a:lnTo>
                  <a:lnTo>
                    <a:pt x="115438" y="3458"/>
                  </a:lnTo>
                  <a:lnTo>
                    <a:pt x="115270" y="3402"/>
                  </a:lnTo>
                  <a:lnTo>
                    <a:pt x="115103" y="3346"/>
                  </a:lnTo>
                  <a:close/>
                  <a:moveTo>
                    <a:pt x="120178" y="3346"/>
                  </a:moveTo>
                  <a:lnTo>
                    <a:pt x="120011" y="3402"/>
                  </a:lnTo>
                  <a:lnTo>
                    <a:pt x="119843" y="3458"/>
                  </a:lnTo>
                  <a:lnTo>
                    <a:pt x="119564" y="3625"/>
                  </a:lnTo>
                  <a:lnTo>
                    <a:pt x="119397" y="3848"/>
                  </a:lnTo>
                  <a:lnTo>
                    <a:pt x="119341" y="4015"/>
                  </a:lnTo>
                  <a:lnTo>
                    <a:pt x="119341" y="4183"/>
                  </a:lnTo>
                  <a:lnTo>
                    <a:pt x="119341" y="4350"/>
                  </a:lnTo>
                  <a:lnTo>
                    <a:pt x="119397" y="4517"/>
                  </a:lnTo>
                  <a:lnTo>
                    <a:pt x="119564" y="4796"/>
                  </a:lnTo>
                  <a:lnTo>
                    <a:pt x="119843" y="4963"/>
                  </a:lnTo>
                  <a:lnTo>
                    <a:pt x="120011" y="5019"/>
                  </a:lnTo>
                  <a:lnTo>
                    <a:pt x="120345" y="5019"/>
                  </a:lnTo>
                  <a:lnTo>
                    <a:pt x="120512" y="4963"/>
                  </a:lnTo>
                  <a:lnTo>
                    <a:pt x="120736" y="4796"/>
                  </a:lnTo>
                  <a:lnTo>
                    <a:pt x="120959" y="4517"/>
                  </a:lnTo>
                  <a:lnTo>
                    <a:pt x="120959" y="4350"/>
                  </a:lnTo>
                  <a:lnTo>
                    <a:pt x="121014" y="4183"/>
                  </a:lnTo>
                  <a:lnTo>
                    <a:pt x="120959" y="4015"/>
                  </a:lnTo>
                  <a:lnTo>
                    <a:pt x="120959" y="3848"/>
                  </a:lnTo>
                  <a:lnTo>
                    <a:pt x="120736" y="3625"/>
                  </a:lnTo>
                  <a:lnTo>
                    <a:pt x="120512" y="3458"/>
                  </a:lnTo>
                  <a:lnTo>
                    <a:pt x="120345" y="3402"/>
                  </a:lnTo>
                  <a:lnTo>
                    <a:pt x="120178" y="3346"/>
                  </a:lnTo>
                  <a:close/>
                  <a:moveTo>
                    <a:pt x="123468" y="3346"/>
                  </a:moveTo>
                  <a:lnTo>
                    <a:pt x="123301" y="3402"/>
                  </a:lnTo>
                  <a:lnTo>
                    <a:pt x="123189" y="3458"/>
                  </a:lnTo>
                  <a:lnTo>
                    <a:pt x="122910" y="3625"/>
                  </a:lnTo>
                  <a:lnTo>
                    <a:pt x="122743" y="3848"/>
                  </a:lnTo>
                  <a:lnTo>
                    <a:pt x="122687" y="4015"/>
                  </a:lnTo>
                  <a:lnTo>
                    <a:pt x="122632" y="4183"/>
                  </a:lnTo>
                  <a:lnTo>
                    <a:pt x="122687" y="4350"/>
                  </a:lnTo>
                  <a:lnTo>
                    <a:pt x="122743" y="4517"/>
                  </a:lnTo>
                  <a:lnTo>
                    <a:pt x="122910" y="4796"/>
                  </a:lnTo>
                  <a:lnTo>
                    <a:pt x="123189" y="4963"/>
                  </a:lnTo>
                  <a:lnTo>
                    <a:pt x="123301" y="5019"/>
                  </a:lnTo>
                  <a:lnTo>
                    <a:pt x="123635" y="5019"/>
                  </a:lnTo>
                  <a:lnTo>
                    <a:pt x="123803" y="4963"/>
                  </a:lnTo>
                  <a:lnTo>
                    <a:pt x="124082" y="4796"/>
                  </a:lnTo>
                  <a:lnTo>
                    <a:pt x="124249" y="4517"/>
                  </a:lnTo>
                  <a:lnTo>
                    <a:pt x="124305" y="4350"/>
                  </a:lnTo>
                  <a:lnTo>
                    <a:pt x="124305" y="4183"/>
                  </a:lnTo>
                  <a:lnTo>
                    <a:pt x="124305" y="4015"/>
                  </a:lnTo>
                  <a:lnTo>
                    <a:pt x="124249" y="3848"/>
                  </a:lnTo>
                  <a:lnTo>
                    <a:pt x="124082" y="3625"/>
                  </a:lnTo>
                  <a:lnTo>
                    <a:pt x="123803" y="3458"/>
                  </a:lnTo>
                  <a:lnTo>
                    <a:pt x="123635" y="3402"/>
                  </a:lnTo>
                  <a:lnTo>
                    <a:pt x="123468" y="3346"/>
                  </a:lnTo>
                  <a:close/>
                  <a:moveTo>
                    <a:pt x="126926" y="3346"/>
                  </a:moveTo>
                  <a:lnTo>
                    <a:pt x="126758" y="3402"/>
                  </a:lnTo>
                  <a:lnTo>
                    <a:pt x="126591" y="3458"/>
                  </a:lnTo>
                  <a:lnTo>
                    <a:pt x="126312" y="3625"/>
                  </a:lnTo>
                  <a:lnTo>
                    <a:pt x="126145" y="3848"/>
                  </a:lnTo>
                  <a:lnTo>
                    <a:pt x="126089" y="4015"/>
                  </a:lnTo>
                  <a:lnTo>
                    <a:pt x="126089" y="4183"/>
                  </a:lnTo>
                  <a:lnTo>
                    <a:pt x="126089" y="4350"/>
                  </a:lnTo>
                  <a:lnTo>
                    <a:pt x="126145" y="4517"/>
                  </a:lnTo>
                  <a:lnTo>
                    <a:pt x="126312" y="4796"/>
                  </a:lnTo>
                  <a:lnTo>
                    <a:pt x="126591" y="4963"/>
                  </a:lnTo>
                  <a:lnTo>
                    <a:pt x="126758" y="5019"/>
                  </a:lnTo>
                  <a:lnTo>
                    <a:pt x="127093" y="5019"/>
                  </a:lnTo>
                  <a:lnTo>
                    <a:pt x="127260" y="4963"/>
                  </a:lnTo>
                  <a:lnTo>
                    <a:pt x="127483" y="4796"/>
                  </a:lnTo>
                  <a:lnTo>
                    <a:pt x="127651" y="4517"/>
                  </a:lnTo>
                  <a:lnTo>
                    <a:pt x="127706" y="4350"/>
                  </a:lnTo>
                  <a:lnTo>
                    <a:pt x="127762" y="4183"/>
                  </a:lnTo>
                  <a:lnTo>
                    <a:pt x="127706" y="4015"/>
                  </a:lnTo>
                  <a:lnTo>
                    <a:pt x="127651" y="3848"/>
                  </a:lnTo>
                  <a:lnTo>
                    <a:pt x="127483" y="3625"/>
                  </a:lnTo>
                  <a:lnTo>
                    <a:pt x="127260" y="3458"/>
                  </a:lnTo>
                  <a:lnTo>
                    <a:pt x="127093" y="3402"/>
                  </a:lnTo>
                  <a:lnTo>
                    <a:pt x="126926" y="3346"/>
                  </a:lnTo>
                  <a:close/>
                  <a:moveTo>
                    <a:pt x="136964" y="3346"/>
                  </a:moveTo>
                  <a:lnTo>
                    <a:pt x="136796" y="3402"/>
                  </a:lnTo>
                  <a:lnTo>
                    <a:pt x="136629" y="3458"/>
                  </a:lnTo>
                  <a:lnTo>
                    <a:pt x="136350" y="3625"/>
                  </a:lnTo>
                  <a:lnTo>
                    <a:pt x="136183" y="3848"/>
                  </a:lnTo>
                  <a:lnTo>
                    <a:pt x="136127" y="4015"/>
                  </a:lnTo>
                  <a:lnTo>
                    <a:pt x="136127" y="4183"/>
                  </a:lnTo>
                  <a:lnTo>
                    <a:pt x="136127" y="4350"/>
                  </a:lnTo>
                  <a:lnTo>
                    <a:pt x="136183" y="4517"/>
                  </a:lnTo>
                  <a:lnTo>
                    <a:pt x="136350" y="4796"/>
                  </a:lnTo>
                  <a:lnTo>
                    <a:pt x="136629" y="4963"/>
                  </a:lnTo>
                  <a:lnTo>
                    <a:pt x="136796" y="5019"/>
                  </a:lnTo>
                  <a:lnTo>
                    <a:pt x="137131" y="5019"/>
                  </a:lnTo>
                  <a:lnTo>
                    <a:pt x="137298" y="4963"/>
                  </a:lnTo>
                  <a:lnTo>
                    <a:pt x="137521" y="4796"/>
                  </a:lnTo>
                  <a:lnTo>
                    <a:pt x="137689" y="4517"/>
                  </a:lnTo>
                  <a:lnTo>
                    <a:pt x="137744" y="4350"/>
                  </a:lnTo>
                  <a:lnTo>
                    <a:pt x="137800" y="4183"/>
                  </a:lnTo>
                  <a:lnTo>
                    <a:pt x="137744" y="4015"/>
                  </a:lnTo>
                  <a:lnTo>
                    <a:pt x="137689" y="3848"/>
                  </a:lnTo>
                  <a:lnTo>
                    <a:pt x="137521" y="3625"/>
                  </a:lnTo>
                  <a:lnTo>
                    <a:pt x="137298" y="3458"/>
                  </a:lnTo>
                  <a:lnTo>
                    <a:pt x="137131" y="3402"/>
                  </a:lnTo>
                  <a:lnTo>
                    <a:pt x="136964" y="3346"/>
                  </a:lnTo>
                  <a:close/>
                  <a:moveTo>
                    <a:pt x="178845" y="3402"/>
                  </a:moveTo>
                  <a:lnTo>
                    <a:pt x="178677" y="3458"/>
                  </a:lnTo>
                  <a:lnTo>
                    <a:pt x="178399" y="3625"/>
                  </a:lnTo>
                  <a:lnTo>
                    <a:pt x="178231" y="3904"/>
                  </a:lnTo>
                  <a:lnTo>
                    <a:pt x="178176" y="4015"/>
                  </a:lnTo>
                  <a:lnTo>
                    <a:pt x="178176" y="4183"/>
                  </a:lnTo>
                  <a:lnTo>
                    <a:pt x="178176" y="4350"/>
                  </a:lnTo>
                  <a:lnTo>
                    <a:pt x="178231" y="4517"/>
                  </a:lnTo>
                  <a:lnTo>
                    <a:pt x="178399" y="4796"/>
                  </a:lnTo>
                  <a:lnTo>
                    <a:pt x="178677" y="4963"/>
                  </a:lnTo>
                  <a:lnTo>
                    <a:pt x="178845" y="5019"/>
                  </a:lnTo>
                  <a:lnTo>
                    <a:pt x="179179" y="5019"/>
                  </a:lnTo>
                  <a:lnTo>
                    <a:pt x="179347" y="4963"/>
                  </a:lnTo>
                  <a:lnTo>
                    <a:pt x="179570" y="4796"/>
                  </a:lnTo>
                  <a:lnTo>
                    <a:pt x="179737" y="4517"/>
                  </a:lnTo>
                  <a:lnTo>
                    <a:pt x="179793" y="4350"/>
                  </a:lnTo>
                  <a:lnTo>
                    <a:pt x="179849" y="4183"/>
                  </a:lnTo>
                  <a:lnTo>
                    <a:pt x="179793" y="4015"/>
                  </a:lnTo>
                  <a:lnTo>
                    <a:pt x="179737" y="3904"/>
                  </a:lnTo>
                  <a:lnTo>
                    <a:pt x="179570" y="3625"/>
                  </a:lnTo>
                  <a:lnTo>
                    <a:pt x="179347" y="3458"/>
                  </a:lnTo>
                  <a:lnTo>
                    <a:pt x="179179" y="3402"/>
                  </a:lnTo>
                  <a:close/>
                  <a:moveTo>
                    <a:pt x="182191" y="3402"/>
                  </a:moveTo>
                  <a:lnTo>
                    <a:pt x="182023" y="3458"/>
                  </a:lnTo>
                  <a:lnTo>
                    <a:pt x="181800" y="3625"/>
                  </a:lnTo>
                  <a:lnTo>
                    <a:pt x="181577" y="3904"/>
                  </a:lnTo>
                  <a:lnTo>
                    <a:pt x="181577" y="4015"/>
                  </a:lnTo>
                  <a:lnTo>
                    <a:pt x="181522" y="4183"/>
                  </a:lnTo>
                  <a:lnTo>
                    <a:pt x="181577" y="4350"/>
                  </a:lnTo>
                  <a:lnTo>
                    <a:pt x="181577" y="4517"/>
                  </a:lnTo>
                  <a:lnTo>
                    <a:pt x="181800" y="4796"/>
                  </a:lnTo>
                  <a:lnTo>
                    <a:pt x="182023" y="4963"/>
                  </a:lnTo>
                  <a:lnTo>
                    <a:pt x="182191" y="5019"/>
                  </a:lnTo>
                  <a:lnTo>
                    <a:pt x="182525" y="5019"/>
                  </a:lnTo>
                  <a:lnTo>
                    <a:pt x="182693" y="4963"/>
                  </a:lnTo>
                  <a:lnTo>
                    <a:pt x="182971" y="4796"/>
                  </a:lnTo>
                  <a:lnTo>
                    <a:pt x="183139" y="4517"/>
                  </a:lnTo>
                  <a:lnTo>
                    <a:pt x="183195" y="4350"/>
                  </a:lnTo>
                  <a:lnTo>
                    <a:pt x="183195" y="4183"/>
                  </a:lnTo>
                  <a:lnTo>
                    <a:pt x="183195" y="4015"/>
                  </a:lnTo>
                  <a:lnTo>
                    <a:pt x="183139" y="3904"/>
                  </a:lnTo>
                  <a:lnTo>
                    <a:pt x="182971" y="3625"/>
                  </a:lnTo>
                  <a:lnTo>
                    <a:pt x="182693" y="3458"/>
                  </a:lnTo>
                  <a:lnTo>
                    <a:pt x="182525" y="3402"/>
                  </a:lnTo>
                  <a:close/>
                  <a:moveTo>
                    <a:pt x="185537" y="3402"/>
                  </a:moveTo>
                  <a:lnTo>
                    <a:pt x="185425" y="3458"/>
                  </a:lnTo>
                  <a:lnTo>
                    <a:pt x="185146" y="3625"/>
                  </a:lnTo>
                  <a:lnTo>
                    <a:pt x="184979" y="3904"/>
                  </a:lnTo>
                  <a:lnTo>
                    <a:pt x="184923" y="4015"/>
                  </a:lnTo>
                  <a:lnTo>
                    <a:pt x="184923" y="4183"/>
                  </a:lnTo>
                  <a:lnTo>
                    <a:pt x="184923" y="4350"/>
                  </a:lnTo>
                  <a:lnTo>
                    <a:pt x="184979" y="4517"/>
                  </a:lnTo>
                  <a:lnTo>
                    <a:pt x="185146" y="4796"/>
                  </a:lnTo>
                  <a:lnTo>
                    <a:pt x="185425" y="4963"/>
                  </a:lnTo>
                  <a:lnTo>
                    <a:pt x="185537" y="5019"/>
                  </a:lnTo>
                  <a:lnTo>
                    <a:pt x="185871" y="5019"/>
                  </a:lnTo>
                  <a:lnTo>
                    <a:pt x="186039" y="4963"/>
                  </a:lnTo>
                  <a:lnTo>
                    <a:pt x="186317" y="4796"/>
                  </a:lnTo>
                  <a:lnTo>
                    <a:pt x="186485" y="4517"/>
                  </a:lnTo>
                  <a:lnTo>
                    <a:pt x="186541" y="4350"/>
                  </a:lnTo>
                  <a:lnTo>
                    <a:pt x="186541" y="4183"/>
                  </a:lnTo>
                  <a:lnTo>
                    <a:pt x="186541" y="4015"/>
                  </a:lnTo>
                  <a:lnTo>
                    <a:pt x="186485" y="3904"/>
                  </a:lnTo>
                  <a:lnTo>
                    <a:pt x="186317" y="3625"/>
                  </a:lnTo>
                  <a:lnTo>
                    <a:pt x="186039" y="3458"/>
                  </a:lnTo>
                  <a:lnTo>
                    <a:pt x="185871" y="3402"/>
                  </a:lnTo>
                  <a:close/>
                  <a:moveTo>
                    <a:pt x="188883" y="3402"/>
                  </a:moveTo>
                  <a:lnTo>
                    <a:pt x="188715" y="3458"/>
                  </a:lnTo>
                  <a:lnTo>
                    <a:pt x="188437" y="3625"/>
                  </a:lnTo>
                  <a:lnTo>
                    <a:pt x="188269" y="3904"/>
                  </a:lnTo>
                  <a:lnTo>
                    <a:pt x="188214" y="4015"/>
                  </a:lnTo>
                  <a:lnTo>
                    <a:pt x="188214" y="4183"/>
                  </a:lnTo>
                  <a:lnTo>
                    <a:pt x="188214" y="4350"/>
                  </a:lnTo>
                  <a:lnTo>
                    <a:pt x="188269" y="4517"/>
                  </a:lnTo>
                  <a:lnTo>
                    <a:pt x="188437" y="4796"/>
                  </a:lnTo>
                  <a:lnTo>
                    <a:pt x="188715" y="4963"/>
                  </a:lnTo>
                  <a:lnTo>
                    <a:pt x="188883" y="5019"/>
                  </a:lnTo>
                  <a:lnTo>
                    <a:pt x="189217" y="5019"/>
                  </a:lnTo>
                  <a:lnTo>
                    <a:pt x="189385" y="4963"/>
                  </a:lnTo>
                  <a:lnTo>
                    <a:pt x="189608" y="4796"/>
                  </a:lnTo>
                  <a:lnTo>
                    <a:pt x="189831" y="4517"/>
                  </a:lnTo>
                  <a:lnTo>
                    <a:pt x="189887" y="4350"/>
                  </a:lnTo>
                  <a:lnTo>
                    <a:pt x="189887" y="4183"/>
                  </a:lnTo>
                  <a:lnTo>
                    <a:pt x="189887" y="4015"/>
                  </a:lnTo>
                  <a:lnTo>
                    <a:pt x="189831" y="3904"/>
                  </a:lnTo>
                  <a:lnTo>
                    <a:pt x="189608" y="3625"/>
                  </a:lnTo>
                  <a:lnTo>
                    <a:pt x="189385" y="3458"/>
                  </a:lnTo>
                  <a:lnTo>
                    <a:pt x="189217" y="3402"/>
                  </a:lnTo>
                  <a:close/>
                  <a:moveTo>
                    <a:pt x="194125" y="3346"/>
                  </a:moveTo>
                  <a:lnTo>
                    <a:pt x="193958" y="3402"/>
                  </a:lnTo>
                  <a:lnTo>
                    <a:pt x="193790" y="3458"/>
                  </a:lnTo>
                  <a:lnTo>
                    <a:pt x="193511" y="3625"/>
                  </a:lnTo>
                  <a:lnTo>
                    <a:pt x="193344" y="3848"/>
                  </a:lnTo>
                  <a:lnTo>
                    <a:pt x="193288" y="4015"/>
                  </a:lnTo>
                  <a:lnTo>
                    <a:pt x="193288" y="4183"/>
                  </a:lnTo>
                  <a:lnTo>
                    <a:pt x="193288" y="4350"/>
                  </a:lnTo>
                  <a:lnTo>
                    <a:pt x="193344" y="4517"/>
                  </a:lnTo>
                  <a:lnTo>
                    <a:pt x="193511" y="4796"/>
                  </a:lnTo>
                  <a:lnTo>
                    <a:pt x="193790" y="4963"/>
                  </a:lnTo>
                  <a:lnTo>
                    <a:pt x="193958" y="5019"/>
                  </a:lnTo>
                  <a:lnTo>
                    <a:pt x="194292" y="5019"/>
                  </a:lnTo>
                  <a:lnTo>
                    <a:pt x="194404" y="4963"/>
                  </a:lnTo>
                  <a:lnTo>
                    <a:pt x="194683" y="4796"/>
                  </a:lnTo>
                  <a:lnTo>
                    <a:pt x="194850" y="4517"/>
                  </a:lnTo>
                  <a:lnTo>
                    <a:pt x="194906" y="4350"/>
                  </a:lnTo>
                  <a:lnTo>
                    <a:pt x="194961" y="4183"/>
                  </a:lnTo>
                  <a:lnTo>
                    <a:pt x="194906" y="4015"/>
                  </a:lnTo>
                  <a:lnTo>
                    <a:pt x="194850" y="3848"/>
                  </a:lnTo>
                  <a:lnTo>
                    <a:pt x="194683" y="3625"/>
                  </a:lnTo>
                  <a:lnTo>
                    <a:pt x="194404" y="3458"/>
                  </a:lnTo>
                  <a:lnTo>
                    <a:pt x="194292" y="3402"/>
                  </a:lnTo>
                  <a:lnTo>
                    <a:pt x="194125" y="3346"/>
                  </a:lnTo>
                  <a:close/>
                  <a:moveTo>
                    <a:pt x="202546" y="3346"/>
                  </a:moveTo>
                  <a:lnTo>
                    <a:pt x="202378" y="3402"/>
                  </a:lnTo>
                  <a:lnTo>
                    <a:pt x="202211" y="3458"/>
                  </a:lnTo>
                  <a:lnTo>
                    <a:pt x="201932" y="3625"/>
                  </a:lnTo>
                  <a:lnTo>
                    <a:pt x="201765" y="3848"/>
                  </a:lnTo>
                  <a:lnTo>
                    <a:pt x="201709" y="4015"/>
                  </a:lnTo>
                  <a:lnTo>
                    <a:pt x="201709" y="4183"/>
                  </a:lnTo>
                  <a:lnTo>
                    <a:pt x="201709" y="4350"/>
                  </a:lnTo>
                  <a:lnTo>
                    <a:pt x="201765" y="4517"/>
                  </a:lnTo>
                  <a:lnTo>
                    <a:pt x="201932" y="4796"/>
                  </a:lnTo>
                  <a:lnTo>
                    <a:pt x="202211" y="4963"/>
                  </a:lnTo>
                  <a:lnTo>
                    <a:pt x="202378" y="5019"/>
                  </a:lnTo>
                  <a:lnTo>
                    <a:pt x="202713" y="5019"/>
                  </a:lnTo>
                  <a:lnTo>
                    <a:pt x="202880" y="4963"/>
                  </a:lnTo>
                  <a:lnTo>
                    <a:pt x="203103" y="4796"/>
                  </a:lnTo>
                  <a:lnTo>
                    <a:pt x="203326" y="4517"/>
                  </a:lnTo>
                  <a:lnTo>
                    <a:pt x="203382" y="4350"/>
                  </a:lnTo>
                  <a:lnTo>
                    <a:pt x="203382" y="4183"/>
                  </a:lnTo>
                  <a:lnTo>
                    <a:pt x="203382" y="4015"/>
                  </a:lnTo>
                  <a:lnTo>
                    <a:pt x="203326" y="3848"/>
                  </a:lnTo>
                  <a:lnTo>
                    <a:pt x="203103" y="3625"/>
                  </a:lnTo>
                  <a:lnTo>
                    <a:pt x="202880" y="3458"/>
                  </a:lnTo>
                  <a:lnTo>
                    <a:pt x="202713" y="3402"/>
                  </a:lnTo>
                  <a:lnTo>
                    <a:pt x="202546" y="3346"/>
                  </a:lnTo>
                  <a:close/>
                  <a:moveTo>
                    <a:pt x="207565" y="3346"/>
                  </a:moveTo>
                  <a:lnTo>
                    <a:pt x="207397" y="3402"/>
                  </a:lnTo>
                  <a:lnTo>
                    <a:pt x="207286" y="3458"/>
                  </a:lnTo>
                  <a:lnTo>
                    <a:pt x="207007" y="3625"/>
                  </a:lnTo>
                  <a:lnTo>
                    <a:pt x="206840" y="3848"/>
                  </a:lnTo>
                  <a:lnTo>
                    <a:pt x="206784" y="4015"/>
                  </a:lnTo>
                  <a:lnTo>
                    <a:pt x="206784" y="4183"/>
                  </a:lnTo>
                  <a:lnTo>
                    <a:pt x="206784" y="4350"/>
                  </a:lnTo>
                  <a:lnTo>
                    <a:pt x="206840" y="4517"/>
                  </a:lnTo>
                  <a:lnTo>
                    <a:pt x="207007" y="4796"/>
                  </a:lnTo>
                  <a:lnTo>
                    <a:pt x="207286" y="4963"/>
                  </a:lnTo>
                  <a:lnTo>
                    <a:pt x="207397" y="5019"/>
                  </a:lnTo>
                  <a:lnTo>
                    <a:pt x="207732" y="5019"/>
                  </a:lnTo>
                  <a:lnTo>
                    <a:pt x="207899" y="4963"/>
                  </a:lnTo>
                  <a:lnTo>
                    <a:pt x="208178" y="4796"/>
                  </a:lnTo>
                  <a:lnTo>
                    <a:pt x="208345" y="4517"/>
                  </a:lnTo>
                  <a:lnTo>
                    <a:pt x="208401" y="4350"/>
                  </a:lnTo>
                  <a:lnTo>
                    <a:pt x="208401" y="4183"/>
                  </a:lnTo>
                  <a:lnTo>
                    <a:pt x="208401" y="4015"/>
                  </a:lnTo>
                  <a:lnTo>
                    <a:pt x="208345" y="3848"/>
                  </a:lnTo>
                  <a:lnTo>
                    <a:pt x="208178" y="3625"/>
                  </a:lnTo>
                  <a:lnTo>
                    <a:pt x="207899" y="3458"/>
                  </a:lnTo>
                  <a:lnTo>
                    <a:pt x="207732" y="3402"/>
                  </a:lnTo>
                  <a:lnTo>
                    <a:pt x="207565" y="3346"/>
                  </a:lnTo>
                  <a:close/>
                  <a:moveTo>
                    <a:pt x="210911" y="3346"/>
                  </a:moveTo>
                  <a:lnTo>
                    <a:pt x="210743" y="3402"/>
                  </a:lnTo>
                  <a:lnTo>
                    <a:pt x="210576" y="3458"/>
                  </a:lnTo>
                  <a:lnTo>
                    <a:pt x="210297" y="3625"/>
                  </a:lnTo>
                  <a:lnTo>
                    <a:pt x="210130" y="3848"/>
                  </a:lnTo>
                  <a:lnTo>
                    <a:pt x="210074" y="4015"/>
                  </a:lnTo>
                  <a:lnTo>
                    <a:pt x="210074" y="4183"/>
                  </a:lnTo>
                  <a:lnTo>
                    <a:pt x="210074" y="4350"/>
                  </a:lnTo>
                  <a:lnTo>
                    <a:pt x="210130" y="4517"/>
                  </a:lnTo>
                  <a:lnTo>
                    <a:pt x="210297" y="4796"/>
                  </a:lnTo>
                  <a:lnTo>
                    <a:pt x="210576" y="4963"/>
                  </a:lnTo>
                  <a:lnTo>
                    <a:pt x="210743" y="5019"/>
                  </a:lnTo>
                  <a:lnTo>
                    <a:pt x="211078" y="5019"/>
                  </a:lnTo>
                  <a:lnTo>
                    <a:pt x="211245" y="4963"/>
                  </a:lnTo>
                  <a:lnTo>
                    <a:pt x="211468" y="4796"/>
                  </a:lnTo>
                  <a:lnTo>
                    <a:pt x="211691" y="4517"/>
                  </a:lnTo>
                  <a:lnTo>
                    <a:pt x="211691" y="4350"/>
                  </a:lnTo>
                  <a:lnTo>
                    <a:pt x="211747" y="4183"/>
                  </a:lnTo>
                  <a:lnTo>
                    <a:pt x="211691" y="4015"/>
                  </a:lnTo>
                  <a:lnTo>
                    <a:pt x="211691" y="3848"/>
                  </a:lnTo>
                  <a:lnTo>
                    <a:pt x="211468" y="3625"/>
                  </a:lnTo>
                  <a:lnTo>
                    <a:pt x="211245" y="3458"/>
                  </a:lnTo>
                  <a:lnTo>
                    <a:pt x="211078" y="3402"/>
                  </a:lnTo>
                  <a:lnTo>
                    <a:pt x="210911" y="3346"/>
                  </a:lnTo>
                  <a:close/>
                  <a:moveTo>
                    <a:pt x="215986" y="3346"/>
                  </a:moveTo>
                  <a:lnTo>
                    <a:pt x="215818" y="3402"/>
                  </a:lnTo>
                  <a:lnTo>
                    <a:pt x="215651" y="3458"/>
                  </a:lnTo>
                  <a:lnTo>
                    <a:pt x="215372" y="3625"/>
                  </a:lnTo>
                  <a:lnTo>
                    <a:pt x="215205" y="3848"/>
                  </a:lnTo>
                  <a:lnTo>
                    <a:pt x="215149" y="4015"/>
                  </a:lnTo>
                  <a:lnTo>
                    <a:pt x="215149" y="4183"/>
                  </a:lnTo>
                  <a:lnTo>
                    <a:pt x="215149" y="4350"/>
                  </a:lnTo>
                  <a:lnTo>
                    <a:pt x="215205" y="4517"/>
                  </a:lnTo>
                  <a:lnTo>
                    <a:pt x="215372" y="4796"/>
                  </a:lnTo>
                  <a:lnTo>
                    <a:pt x="215651" y="4963"/>
                  </a:lnTo>
                  <a:lnTo>
                    <a:pt x="215818" y="5019"/>
                  </a:lnTo>
                  <a:lnTo>
                    <a:pt x="216153" y="5019"/>
                  </a:lnTo>
                  <a:lnTo>
                    <a:pt x="216264" y="4963"/>
                  </a:lnTo>
                  <a:lnTo>
                    <a:pt x="216543" y="4796"/>
                  </a:lnTo>
                  <a:lnTo>
                    <a:pt x="216710" y="4517"/>
                  </a:lnTo>
                  <a:lnTo>
                    <a:pt x="216766" y="4350"/>
                  </a:lnTo>
                  <a:lnTo>
                    <a:pt x="216822" y="4183"/>
                  </a:lnTo>
                  <a:lnTo>
                    <a:pt x="216766" y="4015"/>
                  </a:lnTo>
                  <a:lnTo>
                    <a:pt x="216710" y="3848"/>
                  </a:lnTo>
                  <a:lnTo>
                    <a:pt x="216543" y="3625"/>
                  </a:lnTo>
                  <a:lnTo>
                    <a:pt x="216264" y="3458"/>
                  </a:lnTo>
                  <a:lnTo>
                    <a:pt x="216153" y="3402"/>
                  </a:lnTo>
                  <a:lnTo>
                    <a:pt x="215986" y="3346"/>
                  </a:lnTo>
                  <a:close/>
                  <a:moveTo>
                    <a:pt x="219276" y="3346"/>
                  </a:moveTo>
                  <a:lnTo>
                    <a:pt x="219108" y="3402"/>
                  </a:lnTo>
                  <a:lnTo>
                    <a:pt x="218941" y="3458"/>
                  </a:lnTo>
                  <a:lnTo>
                    <a:pt x="218718" y="3625"/>
                  </a:lnTo>
                  <a:lnTo>
                    <a:pt x="218551" y="3848"/>
                  </a:lnTo>
                  <a:lnTo>
                    <a:pt x="218495" y="4015"/>
                  </a:lnTo>
                  <a:lnTo>
                    <a:pt x="218439" y="4183"/>
                  </a:lnTo>
                  <a:lnTo>
                    <a:pt x="218495" y="4350"/>
                  </a:lnTo>
                  <a:lnTo>
                    <a:pt x="218551" y="4517"/>
                  </a:lnTo>
                  <a:lnTo>
                    <a:pt x="218718" y="4796"/>
                  </a:lnTo>
                  <a:lnTo>
                    <a:pt x="218941" y="4963"/>
                  </a:lnTo>
                  <a:lnTo>
                    <a:pt x="219108" y="5019"/>
                  </a:lnTo>
                  <a:lnTo>
                    <a:pt x="219443" y="5019"/>
                  </a:lnTo>
                  <a:lnTo>
                    <a:pt x="219610" y="4963"/>
                  </a:lnTo>
                  <a:lnTo>
                    <a:pt x="219889" y="4796"/>
                  </a:lnTo>
                  <a:lnTo>
                    <a:pt x="220057" y="4517"/>
                  </a:lnTo>
                  <a:lnTo>
                    <a:pt x="220112" y="4350"/>
                  </a:lnTo>
                  <a:lnTo>
                    <a:pt x="220112" y="4183"/>
                  </a:lnTo>
                  <a:lnTo>
                    <a:pt x="220112" y="4015"/>
                  </a:lnTo>
                  <a:lnTo>
                    <a:pt x="220057" y="3848"/>
                  </a:lnTo>
                  <a:lnTo>
                    <a:pt x="219889" y="3625"/>
                  </a:lnTo>
                  <a:lnTo>
                    <a:pt x="219610" y="3458"/>
                  </a:lnTo>
                  <a:lnTo>
                    <a:pt x="219443" y="3402"/>
                  </a:lnTo>
                  <a:lnTo>
                    <a:pt x="219276" y="3346"/>
                  </a:lnTo>
                  <a:close/>
                  <a:moveTo>
                    <a:pt x="222733" y="3346"/>
                  </a:moveTo>
                  <a:lnTo>
                    <a:pt x="222566" y="3402"/>
                  </a:lnTo>
                  <a:lnTo>
                    <a:pt x="222399" y="3458"/>
                  </a:lnTo>
                  <a:lnTo>
                    <a:pt x="222120" y="3625"/>
                  </a:lnTo>
                  <a:lnTo>
                    <a:pt x="221953" y="3848"/>
                  </a:lnTo>
                  <a:lnTo>
                    <a:pt x="221897" y="4015"/>
                  </a:lnTo>
                  <a:lnTo>
                    <a:pt x="221897" y="4183"/>
                  </a:lnTo>
                  <a:lnTo>
                    <a:pt x="221897" y="4350"/>
                  </a:lnTo>
                  <a:lnTo>
                    <a:pt x="221953" y="4517"/>
                  </a:lnTo>
                  <a:lnTo>
                    <a:pt x="222120" y="4796"/>
                  </a:lnTo>
                  <a:lnTo>
                    <a:pt x="222399" y="4963"/>
                  </a:lnTo>
                  <a:lnTo>
                    <a:pt x="222566" y="5019"/>
                  </a:lnTo>
                  <a:lnTo>
                    <a:pt x="222901" y="5019"/>
                  </a:lnTo>
                  <a:lnTo>
                    <a:pt x="223012" y="4963"/>
                  </a:lnTo>
                  <a:lnTo>
                    <a:pt x="223291" y="4796"/>
                  </a:lnTo>
                  <a:lnTo>
                    <a:pt x="223458" y="4517"/>
                  </a:lnTo>
                  <a:lnTo>
                    <a:pt x="223514" y="4350"/>
                  </a:lnTo>
                  <a:lnTo>
                    <a:pt x="223514" y="4183"/>
                  </a:lnTo>
                  <a:lnTo>
                    <a:pt x="223514" y="4015"/>
                  </a:lnTo>
                  <a:lnTo>
                    <a:pt x="223458" y="3848"/>
                  </a:lnTo>
                  <a:lnTo>
                    <a:pt x="223291" y="3625"/>
                  </a:lnTo>
                  <a:lnTo>
                    <a:pt x="223012" y="3458"/>
                  </a:lnTo>
                  <a:lnTo>
                    <a:pt x="222901" y="3402"/>
                  </a:lnTo>
                  <a:lnTo>
                    <a:pt x="222733" y="3346"/>
                  </a:lnTo>
                  <a:close/>
                  <a:moveTo>
                    <a:pt x="232771" y="3346"/>
                  </a:moveTo>
                  <a:lnTo>
                    <a:pt x="232604" y="3402"/>
                  </a:lnTo>
                  <a:lnTo>
                    <a:pt x="232437" y="3458"/>
                  </a:lnTo>
                  <a:lnTo>
                    <a:pt x="232158" y="3625"/>
                  </a:lnTo>
                  <a:lnTo>
                    <a:pt x="231991" y="3848"/>
                  </a:lnTo>
                  <a:lnTo>
                    <a:pt x="231935" y="4015"/>
                  </a:lnTo>
                  <a:lnTo>
                    <a:pt x="231935" y="4183"/>
                  </a:lnTo>
                  <a:lnTo>
                    <a:pt x="231935" y="4350"/>
                  </a:lnTo>
                  <a:lnTo>
                    <a:pt x="231991" y="4517"/>
                  </a:lnTo>
                  <a:lnTo>
                    <a:pt x="232158" y="4796"/>
                  </a:lnTo>
                  <a:lnTo>
                    <a:pt x="232437" y="4963"/>
                  </a:lnTo>
                  <a:lnTo>
                    <a:pt x="232604" y="5019"/>
                  </a:lnTo>
                  <a:lnTo>
                    <a:pt x="232939" y="5019"/>
                  </a:lnTo>
                  <a:lnTo>
                    <a:pt x="233050" y="4963"/>
                  </a:lnTo>
                  <a:lnTo>
                    <a:pt x="233329" y="4796"/>
                  </a:lnTo>
                  <a:lnTo>
                    <a:pt x="233496" y="4517"/>
                  </a:lnTo>
                  <a:lnTo>
                    <a:pt x="233552" y="4350"/>
                  </a:lnTo>
                  <a:lnTo>
                    <a:pt x="233552" y="4183"/>
                  </a:lnTo>
                  <a:lnTo>
                    <a:pt x="233552" y="4015"/>
                  </a:lnTo>
                  <a:lnTo>
                    <a:pt x="233496" y="3848"/>
                  </a:lnTo>
                  <a:lnTo>
                    <a:pt x="233329" y="3625"/>
                  </a:lnTo>
                  <a:lnTo>
                    <a:pt x="233050" y="3458"/>
                  </a:lnTo>
                  <a:lnTo>
                    <a:pt x="232939" y="3402"/>
                  </a:lnTo>
                  <a:lnTo>
                    <a:pt x="232771" y="3346"/>
                  </a:lnTo>
                  <a:close/>
                  <a:moveTo>
                    <a:pt x="274652" y="3402"/>
                  </a:moveTo>
                  <a:lnTo>
                    <a:pt x="274485" y="3458"/>
                  </a:lnTo>
                  <a:lnTo>
                    <a:pt x="274206" y="3625"/>
                  </a:lnTo>
                  <a:lnTo>
                    <a:pt x="274039" y="3904"/>
                  </a:lnTo>
                  <a:lnTo>
                    <a:pt x="273983" y="4015"/>
                  </a:lnTo>
                  <a:lnTo>
                    <a:pt x="273983" y="4183"/>
                  </a:lnTo>
                  <a:lnTo>
                    <a:pt x="273983" y="4350"/>
                  </a:lnTo>
                  <a:lnTo>
                    <a:pt x="274039" y="4517"/>
                  </a:lnTo>
                  <a:lnTo>
                    <a:pt x="274206" y="4796"/>
                  </a:lnTo>
                  <a:lnTo>
                    <a:pt x="274485" y="4963"/>
                  </a:lnTo>
                  <a:lnTo>
                    <a:pt x="274652" y="5019"/>
                  </a:lnTo>
                  <a:lnTo>
                    <a:pt x="274987" y="5019"/>
                  </a:lnTo>
                  <a:lnTo>
                    <a:pt x="275154" y="4963"/>
                  </a:lnTo>
                  <a:lnTo>
                    <a:pt x="275377" y="4796"/>
                  </a:lnTo>
                  <a:lnTo>
                    <a:pt x="275600" y="4517"/>
                  </a:lnTo>
                  <a:lnTo>
                    <a:pt x="275600" y="4350"/>
                  </a:lnTo>
                  <a:lnTo>
                    <a:pt x="275656" y="4183"/>
                  </a:lnTo>
                  <a:lnTo>
                    <a:pt x="275600" y="4015"/>
                  </a:lnTo>
                  <a:lnTo>
                    <a:pt x="275600" y="3904"/>
                  </a:lnTo>
                  <a:lnTo>
                    <a:pt x="275377" y="3625"/>
                  </a:lnTo>
                  <a:lnTo>
                    <a:pt x="275154" y="3458"/>
                  </a:lnTo>
                  <a:lnTo>
                    <a:pt x="274987" y="3402"/>
                  </a:lnTo>
                  <a:close/>
                  <a:moveTo>
                    <a:pt x="277998" y="3402"/>
                  </a:moveTo>
                  <a:lnTo>
                    <a:pt x="277831" y="3458"/>
                  </a:lnTo>
                  <a:lnTo>
                    <a:pt x="277608" y="3625"/>
                  </a:lnTo>
                  <a:lnTo>
                    <a:pt x="277441" y="3904"/>
                  </a:lnTo>
                  <a:lnTo>
                    <a:pt x="277385" y="4015"/>
                  </a:lnTo>
                  <a:lnTo>
                    <a:pt x="277329" y="4183"/>
                  </a:lnTo>
                  <a:lnTo>
                    <a:pt x="277385" y="4350"/>
                  </a:lnTo>
                  <a:lnTo>
                    <a:pt x="277441" y="4517"/>
                  </a:lnTo>
                  <a:lnTo>
                    <a:pt x="277608" y="4796"/>
                  </a:lnTo>
                  <a:lnTo>
                    <a:pt x="277831" y="4963"/>
                  </a:lnTo>
                  <a:lnTo>
                    <a:pt x="277998" y="5019"/>
                  </a:lnTo>
                  <a:lnTo>
                    <a:pt x="278333" y="5019"/>
                  </a:lnTo>
                  <a:lnTo>
                    <a:pt x="278500" y="4963"/>
                  </a:lnTo>
                  <a:lnTo>
                    <a:pt x="278779" y="4796"/>
                  </a:lnTo>
                  <a:lnTo>
                    <a:pt x="278946" y="4517"/>
                  </a:lnTo>
                  <a:lnTo>
                    <a:pt x="279002" y="4350"/>
                  </a:lnTo>
                  <a:lnTo>
                    <a:pt x="279002" y="4183"/>
                  </a:lnTo>
                  <a:lnTo>
                    <a:pt x="279002" y="4015"/>
                  </a:lnTo>
                  <a:lnTo>
                    <a:pt x="278946" y="3904"/>
                  </a:lnTo>
                  <a:lnTo>
                    <a:pt x="278779" y="3625"/>
                  </a:lnTo>
                  <a:lnTo>
                    <a:pt x="278500" y="3458"/>
                  </a:lnTo>
                  <a:lnTo>
                    <a:pt x="278333" y="3402"/>
                  </a:lnTo>
                  <a:close/>
                  <a:moveTo>
                    <a:pt x="281400" y="3402"/>
                  </a:moveTo>
                  <a:lnTo>
                    <a:pt x="281233" y="3458"/>
                  </a:lnTo>
                  <a:lnTo>
                    <a:pt x="280954" y="3625"/>
                  </a:lnTo>
                  <a:lnTo>
                    <a:pt x="280787" y="3904"/>
                  </a:lnTo>
                  <a:lnTo>
                    <a:pt x="280731" y="4015"/>
                  </a:lnTo>
                  <a:lnTo>
                    <a:pt x="280731" y="4183"/>
                  </a:lnTo>
                  <a:lnTo>
                    <a:pt x="280731" y="4350"/>
                  </a:lnTo>
                  <a:lnTo>
                    <a:pt x="280787" y="4517"/>
                  </a:lnTo>
                  <a:lnTo>
                    <a:pt x="280954" y="4796"/>
                  </a:lnTo>
                  <a:lnTo>
                    <a:pt x="281233" y="4963"/>
                  </a:lnTo>
                  <a:lnTo>
                    <a:pt x="281400" y="5019"/>
                  </a:lnTo>
                  <a:lnTo>
                    <a:pt x="281735" y="5019"/>
                  </a:lnTo>
                  <a:lnTo>
                    <a:pt x="281846" y="4963"/>
                  </a:lnTo>
                  <a:lnTo>
                    <a:pt x="282125" y="4796"/>
                  </a:lnTo>
                  <a:lnTo>
                    <a:pt x="282292" y="4517"/>
                  </a:lnTo>
                  <a:lnTo>
                    <a:pt x="282348" y="4350"/>
                  </a:lnTo>
                  <a:lnTo>
                    <a:pt x="282348" y="4183"/>
                  </a:lnTo>
                  <a:lnTo>
                    <a:pt x="282348" y="4015"/>
                  </a:lnTo>
                  <a:lnTo>
                    <a:pt x="282292" y="3904"/>
                  </a:lnTo>
                  <a:lnTo>
                    <a:pt x="282125" y="3625"/>
                  </a:lnTo>
                  <a:lnTo>
                    <a:pt x="281846" y="3458"/>
                  </a:lnTo>
                  <a:lnTo>
                    <a:pt x="281735" y="3402"/>
                  </a:lnTo>
                  <a:close/>
                  <a:moveTo>
                    <a:pt x="284690" y="3402"/>
                  </a:moveTo>
                  <a:lnTo>
                    <a:pt x="284523" y="3458"/>
                  </a:lnTo>
                  <a:lnTo>
                    <a:pt x="284300" y="3625"/>
                  </a:lnTo>
                  <a:lnTo>
                    <a:pt x="284077" y="3904"/>
                  </a:lnTo>
                  <a:lnTo>
                    <a:pt x="284077" y="4015"/>
                  </a:lnTo>
                  <a:lnTo>
                    <a:pt x="284021" y="4183"/>
                  </a:lnTo>
                  <a:lnTo>
                    <a:pt x="284077" y="4350"/>
                  </a:lnTo>
                  <a:lnTo>
                    <a:pt x="284077" y="4517"/>
                  </a:lnTo>
                  <a:lnTo>
                    <a:pt x="284300" y="4796"/>
                  </a:lnTo>
                  <a:lnTo>
                    <a:pt x="284523" y="4963"/>
                  </a:lnTo>
                  <a:lnTo>
                    <a:pt x="284690" y="5019"/>
                  </a:lnTo>
                  <a:lnTo>
                    <a:pt x="285025" y="5019"/>
                  </a:lnTo>
                  <a:lnTo>
                    <a:pt x="285192" y="4963"/>
                  </a:lnTo>
                  <a:lnTo>
                    <a:pt x="285471" y="4796"/>
                  </a:lnTo>
                  <a:lnTo>
                    <a:pt x="285638" y="4517"/>
                  </a:lnTo>
                  <a:lnTo>
                    <a:pt x="285694" y="4350"/>
                  </a:lnTo>
                  <a:lnTo>
                    <a:pt x="285694" y="4183"/>
                  </a:lnTo>
                  <a:lnTo>
                    <a:pt x="285694" y="4015"/>
                  </a:lnTo>
                  <a:lnTo>
                    <a:pt x="285638" y="3904"/>
                  </a:lnTo>
                  <a:lnTo>
                    <a:pt x="285471" y="3625"/>
                  </a:lnTo>
                  <a:lnTo>
                    <a:pt x="285192" y="3458"/>
                  </a:lnTo>
                  <a:lnTo>
                    <a:pt x="285025" y="3402"/>
                  </a:lnTo>
                  <a:close/>
                  <a:moveTo>
                    <a:pt x="3179" y="11711"/>
                  </a:moveTo>
                  <a:lnTo>
                    <a:pt x="3067" y="11767"/>
                  </a:lnTo>
                  <a:lnTo>
                    <a:pt x="2788" y="11934"/>
                  </a:lnTo>
                  <a:lnTo>
                    <a:pt x="2621" y="12213"/>
                  </a:lnTo>
                  <a:lnTo>
                    <a:pt x="2565" y="12324"/>
                  </a:lnTo>
                  <a:lnTo>
                    <a:pt x="2510" y="12492"/>
                  </a:lnTo>
                  <a:lnTo>
                    <a:pt x="2565" y="12659"/>
                  </a:lnTo>
                  <a:lnTo>
                    <a:pt x="2621" y="12826"/>
                  </a:lnTo>
                  <a:lnTo>
                    <a:pt x="2788" y="13105"/>
                  </a:lnTo>
                  <a:lnTo>
                    <a:pt x="3067" y="13272"/>
                  </a:lnTo>
                  <a:lnTo>
                    <a:pt x="3179" y="13328"/>
                  </a:lnTo>
                  <a:lnTo>
                    <a:pt x="3513" y="13328"/>
                  </a:lnTo>
                  <a:lnTo>
                    <a:pt x="3681" y="13272"/>
                  </a:lnTo>
                  <a:lnTo>
                    <a:pt x="3959" y="13105"/>
                  </a:lnTo>
                  <a:lnTo>
                    <a:pt x="4127" y="12826"/>
                  </a:lnTo>
                  <a:lnTo>
                    <a:pt x="4183" y="12659"/>
                  </a:lnTo>
                  <a:lnTo>
                    <a:pt x="4183" y="12492"/>
                  </a:lnTo>
                  <a:lnTo>
                    <a:pt x="4183" y="12324"/>
                  </a:lnTo>
                  <a:lnTo>
                    <a:pt x="4127" y="12213"/>
                  </a:lnTo>
                  <a:lnTo>
                    <a:pt x="3959" y="11934"/>
                  </a:lnTo>
                  <a:lnTo>
                    <a:pt x="3681" y="11767"/>
                  </a:lnTo>
                  <a:lnTo>
                    <a:pt x="3513" y="11711"/>
                  </a:lnTo>
                  <a:close/>
                  <a:moveTo>
                    <a:pt x="13273" y="11711"/>
                  </a:moveTo>
                  <a:lnTo>
                    <a:pt x="13161" y="11767"/>
                  </a:lnTo>
                  <a:lnTo>
                    <a:pt x="12882" y="11934"/>
                  </a:lnTo>
                  <a:lnTo>
                    <a:pt x="12715" y="12213"/>
                  </a:lnTo>
                  <a:lnTo>
                    <a:pt x="12659" y="12324"/>
                  </a:lnTo>
                  <a:lnTo>
                    <a:pt x="12603" y="12492"/>
                  </a:lnTo>
                  <a:lnTo>
                    <a:pt x="12659" y="12659"/>
                  </a:lnTo>
                  <a:lnTo>
                    <a:pt x="12715" y="12826"/>
                  </a:lnTo>
                  <a:lnTo>
                    <a:pt x="12882" y="13105"/>
                  </a:lnTo>
                  <a:lnTo>
                    <a:pt x="13161" y="13272"/>
                  </a:lnTo>
                  <a:lnTo>
                    <a:pt x="13273" y="13328"/>
                  </a:lnTo>
                  <a:lnTo>
                    <a:pt x="13607" y="13328"/>
                  </a:lnTo>
                  <a:lnTo>
                    <a:pt x="13774" y="13272"/>
                  </a:lnTo>
                  <a:lnTo>
                    <a:pt x="14053" y="13105"/>
                  </a:lnTo>
                  <a:lnTo>
                    <a:pt x="14221" y="12826"/>
                  </a:lnTo>
                  <a:lnTo>
                    <a:pt x="14276" y="12659"/>
                  </a:lnTo>
                  <a:lnTo>
                    <a:pt x="14276" y="12492"/>
                  </a:lnTo>
                  <a:lnTo>
                    <a:pt x="14276" y="12324"/>
                  </a:lnTo>
                  <a:lnTo>
                    <a:pt x="14221" y="12213"/>
                  </a:lnTo>
                  <a:lnTo>
                    <a:pt x="14053" y="11934"/>
                  </a:lnTo>
                  <a:lnTo>
                    <a:pt x="13774" y="11767"/>
                  </a:lnTo>
                  <a:lnTo>
                    <a:pt x="13607" y="11711"/>
                  </a:lnTo>
                  <a:close/>
                  <a:moveTo>
                    <a:pt x="16674" y="11711"/>
                  </a:moveTo>
                  <a:lnTo>
                    <a:pt x="16507" y="11767"/>
                  </a:lnTo>
                  <a:lnTo>
                    <a:pt x="16228" y="11934"/>
                  </a:lnTo>
                  <a:lnTo>
                    <a:pt x="16061" y="12213"/>
                  </a:lnTo>
                  <a:lnTo>
                    <a:pt x="16005" y="12324"/>
                  </a:lnTo>
                  <a:lnTo>
                    <a:pt x="16005" y="12492"/>
                  </a:lnTo>
                  <a:lnTo>
                    <a:pt x="16005" y="12659"/>
                  </a:lnTo>
                  <a:lnTo>
                    <a:pt x="16061" y="12826"/>
                  </a:lnTo>
                  <a:lnTo>
                    <a:pt x="16228" y="13105"/>
                  </a:lnTo>
                  <a:lnTo>
                    <a:pt x="16507" y="13272"/>
                  </a:lnTo>
                  <a:lnTo>
                    <a:pt x="16674" y="13328"/>
                  </a:lnTo>
                  <a:lnTo>
                    <a:pt x="17009" y="13328"/>
                  </a:lnTo>
                  <a:lnTo>
                    <a:pt x="17120" y="13272"/>
                  </a:lnTo>
                  <a:lnTo>
                    <a:pt x="17399" y="13105"/>
                  </a:lnTo>
                  <a:lnTo>
                    <a:pt x="17567" y="12826"/>
                  </a:lnTo>
                  <a:lnTo>
                    <a:pt x="17622" y="12659"/>
                  </a:lnTo>
                  <a:lnTo>
                    <a:pt x="17678" y="12492"/>
                  </a:lnTo>
                  <a:lnTo>
                    <a:pt x="17622" y="12324"/>
                  </a:lnTo>
                  <a:lnTo>
                    <a:pt x="17567" y="12213"/>
                  </a:lnTo>
                  <a:lnTo>
                    <a:pt x="17399" y="11934"/>
                  </a:lnTo>
                  <a:lnTo>
                    <a:pt x="17120" y="11767"/>
                  </a:lnTo>
                  <a:lnTo>
                    <a:pt x="17009" y="11711"/>
                  </a:lnTo>
                  <a:close/>
                  <a:moveTo>
                    <a:pt x="20020" y="11711"/>
                  </a:moveTo>
                  <a:lnTo>
                    <a:pt x="19853" y="11767"/>
                  </a:lnTo>
                  <a:lnTo>
                    <a:pt x="19630" y="11934"/>
                  </a:lnTo>
                  <a:lnTo>
                    <a:pt x="19407" y="12213"/>
                  </a:lnTo>
                  <a:lnTo>
                    <a:pt x="19351" y="12324"/>
                  </a:lnTo>
                  <a:lnTo>
                    <a:pt x="19351" y="12492"/>
                  </a:lnTo>
                  <a:lnTo>
                    <a:pt x="19351" y="12659"/>
                  </a:lnTo>
                  <a:lnTo>
                    <a:pt x="19407" y="12826"/>
                  </a:lnTo>
                  <a:lnTo>
                    <a:pt x="19630" y="13105"/>
                  </a:lnTo>
                  <a:lnTo>
                    <a:pt x="19853" y="13272"/>
                  </a:lnTo>
                  <a:lnTo>
                    <a:pt x="20020" y="13328"/>
                  </a:lnTo>
                  <a:lnTo>
                    <a:pt x="20355" y="13328"/>
                  </a:lnTo>
                  <a:lnTo>
                    <a:pt x="20522" y="13272"/>
                  </a:lnTo>
                  <a:lnTo>
                    <a:pt x="20801" y="13105"/>
                  </a:lnTo>
                  <a:lnTo>
                    <a:pt x="20968" y="12826"/>
                  </a:lnTo>
                  <a:lnTo>
                    <a:pt x="21024" y="12659"/>
                  </a:lnTo>
                  <a:lnTo>
                    <a:pt x="21024" y="12492"/>
                  </a:lnTo>
                  <a:lnTo>
                    <a:pt x="21024" y="12324"/>
                  </a:lnTo>
                  <a:lnTo>
                    <a:pt x="20968" y="12213"/>
                  </a:lnTo>
                  <a:lnTo>
                    <a:pt x="20801" y="11934"/>
                  </a:lnTo>
                  <a:lnTo>
                    <a:pt x="20522" y="11767"/>
                  </a:lnTo>
                  <a:lnTo>
                    <a:pt x="20355" y="11711"/>
                  </a:lnTo>
                  <a:close/>
                  <a:moveTo>
                    <a:pt x="25095" y="11711"/>
                  </a:moveTo>
                  <a:lnTo>
                    <a:pt x="24928" y="11767"/>
                  </a:lnTo>
                  <a:lnTo>
                    <a:pt x="24705" y="11934"/>
                  </a:lnTo>
                  <a:lnTo>
                    <a:pt x="24482" y="12213"/>
                  </a:lnTo>
                  <a:lnTo>
                    <a:pt x="24426" y="12324"/>
                  </a:lnTo>
                  <a:lnTo>
                    <a:pt x="24426" y="12492"/>
                  </a:lnTo>
                  <a:lnTo>
                    <a:pt x="24426" y="12659"/>
                  </a:lnTo>
                  <a:lnTo>
                    <a:pt x="24482" y="12826"/>
                  </a:lnTo>
                  <a:lnTo>
                    <a:pt x="24705" y="13105"/>
                  </a:lnTo>
                  <a:lnTo>
                    <a:pt x="24928" y="13272"/>
                  </a:lnTo>
                  <a:lnTo>
                    <a:pt x="25095" y="13328"/>
                  </a:lnTo>
                  <a:lnTo>
                    <a:pt x="25430" y="13328"/>
                  </a:lnTo>
                  <a:lnTo>
                    <a:pt x="25597" y="13272"/>
                  </a:lnTo>
                  <a:lnTo>
                    <a:pt x="25876" y="13105"/>
                  </a:lnTo>
                  <a:lnTo>
                    <a:pt x="26043" y="12826"/>
                  </a:lnTo>
                  <a:lnTo>
                    <a:pt x="26099" y="12659"/>
                  </a:lnTo>
                  <a:lnTo>
                    <a:pt x="26099" y="12492"/>
                  </a:lnTo>
                  <a:lnTo>
                    <a:pt x="26099" y="12324"/>
                  </a:lnTo>
                  <a:lnTo>
                    <a:pt x="26043" y="12213"/>
                  </a:lnTo>
                  <a:lnTo>
                    <a:pt x="25876" y="11934"/>
                  </a:lnTo>
                  <a:lnTo>
                    <a:pt x="25597" y="11767"/>
                  </a:lnTo>
                  <a:lnTo>
                    <a:pt x="25430" y="11711"/>
                  </a:lnTo>
                  <a:close/>
                  <a:moveTo>
                    <a:pt x="28441" y="11711"/>
                  </a:moveTo>
                  <a:lnTo>
                    <a:pt x="28274" y="11767"/>
                  </a:lnTo>
                  <a:lnTo>
                    <a:pt x="27995" y="11934"/>
                  </a:lnTo>
                  <a:lnTo>
                    <a:pt x="27828" y="12213"/>
                  </a:lnTo>
                  <a:lnTo>
                    <a:pt x="27772" y="12324"/>
                  </a:lnTo>
                  <a:lnTo>
                    <a:pt x="27772" y="12492"/>
                  </a:lnTo>
                  <a:lnTo>
                    <a:pt x="27772" y="12659"/>
                  </a:lnTo>
                  <a:lnTo>
                    <a:pt x="27828" y="12826"/>
                  </a:lnTo>
                  <a:lnTo>
                    <a:pt x="27995" y="13105"/>
                  </a:lnTo>
                  <a:lnTo>
                    <a:pt x="28274" y="13272"/>
                  </a:lnTo>
                  <a:lnTo>
                    <a:pt x="28441" y="13328"/>
                  </a:lnTo>
                  <a:lnTo>
                    <a:pt x="28776" y="13328"/>
                  </a:lnTo>
                  <a:lnTo>
                    <a:pt x="28943" y="13272"/>
                  </a:lnTo>
                  <a:lnTo>
                    <a:pt x="29166" y="13105"/>
                  </a:lnTo>
                  <a:lnTo>
                    <a:pt x="29333" y="12826"/>
                  </a:lnTo>
                  <a:lnTo>
                    <a:pt x="29389" y="12659"/>
                  </a:lnTo>
                  <a:lnTo>
                    <a:pt x="29445" y="12492"/>
                  </a:lnTo>
                  <a:lnTo>
                    <a:pt x="29389" y="12324"/>
                  </a:lnTo>
                  <a:lnTo>
                    <a:pt x="29333" y="12213"/>
                  </a:lnTo>
                  <a:lnTo>
                    <a:pt x="29166" y="11934"/>
                  </a:lnTo>
                  <a:lnTo>
                    <a:pt x="28943" y="11767"/>
                  </a:lnTo>
                  <a:lnTo>
                    <a:pt x="28776" y="11711"/>
                  </a:lnTo>
                  <a:close/>
                  <a:moveTo>
                    <a:pt x="40152" y="11711"/>
                  </a:moveTo>
                  <a:lnTo>
                    <a:pt x="40041" y="11767"/>
                  </a:lnTo>
                  <a:lnTo>
                    <a:pt x="39762" y="11934"/>
                  </a:lnTo>
                  <a:lnTo>
                    <a:pt x="39595" y="12213"/>
                  </a:lnTo>
                  <a:lnTo>
                    <a:pt x="39539" y="12324"/>
                  </a:lnTo>
                  <a:lnTo>
                    <a:pt x="39539" y="12492"/>
                  </a:lnTo>
                  <a:lnTo>
                    <a:pt x="39539" y="12659"/>
                  </a:lnTo>
                  <a:lnTo>
                    <a:pt x="39595" y="12826"/>
                  </a:lnTo>
                  <a:lnTo>
                    <a:pt x="39762" y="13105"/>
                  </a:lnTo>
                  <a:lnTo>
                    <a:pt x="40041" y="13272"/>
                  </a:lnTo>
                  <a:lnTo>
                    <a:pt x="40152" y="13328"/>
                  </a:lnTo>
                  <a:lnTo>
                    <a:pt x="40487" y="13328"/>
                  </a:lnTo>
                  <a:lnTo>
                    <a:pt x="40654" y="13272"/>
                  </a:lnTo>
                  <a:lnTo>
                    <a:pt x="40933" y="13105"/>
                  </a:lnTo>
                  <a:lnTo>
                    <a:pt x="41100" y="12826"/>
                  </a:lnTo>
                  <a:lnTo>
                    <a:pt x="41156" y="12659"/>
                  </a:lnTo>
                  <a:lnTo>
                    <a:pt x="41156" y="12492"/>
                  </a:lnTo>
                  <a:lnTo>
                    <a:pt x="41156" y="12324"/>
                  </a:lnTo>
                  <a:lnTo>
                    <a:pt x="41100" y="12213"/>
                  </a:lnTo>
                  <a:lnTo>
                    <a:pt x="40933" y="11934"/>
                  </a:lnTo>
                  <a:lnTo>
                    <a:pt x="40654" y="11767"/>
                  </a:lnTo>
                  <a:lnTo>
                    <a:pt x="40487" y="11711"/>
                  </a:lnTo>
                  <a:close/>
                  <a:moveTo>
                    <a:pt x="48517" y="11711"/>
                  </a:moveTo>
                  <a:lnTo>
                    <a:pt x="48350" y="11767"/>
                  </a:lnTo>
                  <a:lnTo>
                    <a:pt x="48127" y="11934"/>
                  </a:lnTo>
                  <a:lnTo>
                    <a:pt x="47904" y="12213"/>
                  </a:lnTo>
                  <a:lnTo>
                    <a:pt x="47904" y="12324"/>
                  </a:lnTo>
                  <a:lnTo>
                    <a:pt x="47848" y="12492"/>
                  </a:lnTo>
                  <a:lnTo>
                    <a:pt x="47904" y="12659"/>
                  </a:lnTo>
                  <a:lnTo>
                    <a:pt x="47904" y="12826"/>
                  </a:lnTo>
                  <a:lnTo>
                    <a:pt x="48127" y="13105"/>
                  </a:lnTo>
                  <a:lnTo>
                    <a:pt x="48350" y="13272"/>
                  </a:lnTo>
                  <a:lnTo>
                    <a:pt x="48517" y="13328"/>
                  </a:lnTo>
                  <a:lnTo>
                    <a:pt x="48852" y="13328"/>
                  </a:lnTo>
                  <a:lnTo>
                    <a:pt x="49019" y="13272"/>
                  </a:lnTo>
                  <a:lnTo>
                    <a:pt x="49298" y="13105"/>
                  </a:lnTo>
                  <a:lnTo>
                    <a:pt x="49465" y="12826"/>
                  </a:lnTo>
                  <a:lnTo>
                    <a:pt x="49521" y="12659"/>
                  </a:lnTo>
                  <a:lnTo>
                    <a:pt x="49521" y="12492"/>
                  </a:lnTo>
                  <a:lnTo>
                    <a:pt x="49521" y="12324"/>
                  </a:lnTo>
                  <a:lnTo>
                    <a:pt x="49465" y="12213"/>
                  </a:lnTo>
                  <a:lnTo>
                    <a:pt x="49298" y="11934"/>
                  </a:lnTo>
                  <a:lnTo>
                    <a:pt x="49019" y="11767"/>
                  </a:lnTo>
                  <a:lnTo>
                    <a:pt x="48852" y="11711"/>
                  </a:lnTo>
                  <a:close/>
                  <a:moveTo>
                    <a:pt x="51808" y="11711"/>
                  </a:moveTo>
                  <a:lnTo>
                    <a:pt x="51696" y="11767"/>
                  </a:lnTo>
                  <a:lnTo>
                    <a:pt x="51417" y="11934"/>
                  </a:lnTo>
                  <a:lnTo>
                    <a:pt x="51250" y="12213"/>
                  </a:lnTo>
                  <a:lnTo>
                    <a:pt x="51194" y="12324"/>
                  </a:lnTo>
                  <a:lnTo>
                    <a:pt x="51194" y="12492"/>
                  </a:lnTo>
                  <a:lnTo>
                    <a:pt x="51194" y="12659"/>
                  </a:lnTo>
                  <a:lnTo>
                    <a:pt x="51250" y="12826"/>
                  </a:lnTo>
                  <a:lnTo>
                    <a:pt x="51417" y="13105"/>
                  </a:lnTo>
                  <a:lnTo>
                    <a:pt x="51696" y="13272"/>
                  </a:lnTo>
                  <a:lnTo>
                    <a:pt x="51808" y="13328"/>
                  </a:lnTo>
                  <a:lnTo>
                    <a:pt x="52142" y="13328"/>
                  </a:lnTo>
                  <a:lnTo>
                    <a:pt x="52309" y="13272"/>
                  </a:lnTo>
                  <a:lnTo>
                    <a:pt x="52588" y="13105"/>
                  </a:lnTo>
                  <a:lnTo>
                    <a:pt x="52756" y="12826"/>
                  </a:lnTo>
                  <a:lnTo>
                    <a:pt x="52811" y="12659"/>
                  </a:lnTo>
                  <a:lnTo>
                    <a:pt x="52811" y="12492"/>
                  </a:lnTo>
                  <a:lnTo>
                    <a:pt x="52811" y="12324"/>
                  </a:lnTo>
                  <a:lnTo>
                    <a:pt x="52756" y="12213"/>
                  </a:lnTo>
                  <a:lnTo>
                    <a:pt x="52588" y="11934"/>
                  </a:lnTo>
                  <a:lnTo>
                    <a:pt x="52309" y="11767"/>
                  </a:lnTo>
                  <a:lnTo>
                    <a:pt x="52142" y="11711"/>
                  </a:lnTo>
                  <a:close/>
                  <a:moveTo>
                    <a:pt x="56938" y="11711"/>
                  </a:moveTo>
                  <a:lnTo>
                    <a:pt x="56771" y="11767"/>
                  </a:lnTo>
                  <a:lnTo>
                    <a:pt x="56492" y="11934"/>
                  </a:lnTo>
                  <a:lnTo>
                    <a:pt x="56325" y="12213"/>
                  </a:lnTo>
                  <a:lnTo>
                    <a:pt x="56269" y="12324"/>
                  </a:lnTo>
                  <a:lnTo>
                    <a:pt x="56269" y="12492"/>
                  </a:lnTo>
                  <a:lnTo>
                    <a:pt x="56269" y="12659"/>
                  </a:lnTo>
                  <a:lnTo>
                    <a:pt x="56325" y="12826"/>
                  </a:lnTo>
                  <a:lnTo>
                    <a:pt x="56492" y="13105"/>
                  </a:lnTo>
                  <a:lnTo>
                    <a:pt x="56771" y="13272"/>
                  </a:lnTo>
                  <a:lnTo>
                    <a:pt x="56938" y="13328"/>
                  </a:lnTo>
                  <a:lnTo>
                    <a:pt x="57273" y="13328"/>
                  </a:lnTo>
                  <a:lnTo>
                    <a:pt x="57440" y="13272"/>
                  </a:lnTo>
                  <a:lnTo>
                    <a:pt x="57663" y="13105"/>
                  </a:lnTo>
                  <a:lnTo>
                    <a:pt x="57830" y="12826"/>
                  </a:lnTo>
                  <a:lnTo>
                    <a:pt x="57886" y="12659"/>
                  </a:lnTo>
                  <a:lnTo>
                    <a:pt x="57942" y="12492"/>
                  </a:lnTo>
                  <a:lnTo>
                    <a:pt x="57886" y="12324"/>
                  </a:lnTo>
                  <a:lnTo>
                    <a:pt x="57830" y="12213"/>
                  </a:lnTo>
                  <a:lnTo>
                    <a:pt x="57663" y="11934"/>
                  </a:lnTo>
                  <a:lnTo>
                    <a:pt x="57440" y="11767"/>
                  </a:lnTo>
                  <a:lnTo>
                    <a:pt x="57273" y="11711"/>
                  </a:lnTo>
                  <a:close/>
                  <a:moveTo>
                    <a:pt x="62013" y="11711"/>
                  </a:moveTo>
                  <a:lnTo>
                    <a:pt x="61846" y="11767"/>
                  </a:lnTo>
                  <a:lnTo>
                    <a:pt x="61567" y="11934"/>
                  </a:lnTo>
                  <a:lnTo>
                    <a:pt x="61399" y="12213"/>
                  </a:lnTo>
                  <a:lnTo>
                    <a:pt x="61344" y="12324"/>
                  </a:lnTo>
                  <a:lnTo>
                    <a:pt x="61344" y="12492"/>
                  </a:lnTo>
                  <a:lnTo>
                    <a:pt x="61344" y="12659"/>
                  </a:lnTo>
                  <a:lnTo>
                    <a:pt x="61399" y="12826"/>
                  </a:lnTo>
                  <a:lnTo>
                    <a:pt x="61567" y="13105"/>
                  </a:lnTo>
                  <a:lnTo>
                    <a:pt x="61846" y="13272"/>
                  </a:lnTo>
                  <a:lnTo>
                    <a:pt x="62013" y="13328"/>
                  </a:lnTo>
                  <a:lnTo>
                    <a:pt x="62347" y="13328"/>
                  </a:lnTo>
                  <a:lnTo>
                    <a:pt x="62515" y="13272"/>
                  </a:lnTo>
                  <a:lnTo>
                    <a:pt x="62738" y="13105"/>
                  </a:lnTo>
                  <a:lnTo>
                    <a:pt x="62961" y="12826"/>
                  </a:lnTo>
                  <a:lnTo>
                    <a:pt x="62961" y="12659"/>
                  </a:lnTo>
                  <a:lnTo>
                    <a:pt x="63017" y="12492"/>
                  </a:lnTo>
                  <a:lnTo>
                    <a:pt x="62961" y="12324"/>
                  </a:lnTo>
                  <a:lnTo>
                    <a:pt x="62961" y="12213"/>
                  </a:lnTo>
                  <a:lnTo>
                    <a:pt x="62738" y="11934"/>
                  </a:lnTo>
                  <a:lnTo>
                    <a:pt x="62515" y="11767"/>
                  </a:lnTo>
                  <a:lnTo>
                    <a:pt x="62347" y="11711"/>
                  </a:lnTo>
                  <a:close/>
                  <a:moveTo>
                    <a:pt x="72051" y="11711"/>
                  </a:moveTo>
                  <a:lnTo>
                    <a:pt x="71884" y="11767"/>
                  </a:lnTo>
                  <a:lnTo>
                    <a:pt x="71605" y="11934"/>
                  </a:lnTo>
                  <a:lnTo>
                    <a:pt x="71438" y="12213"/>
                  </a:lnTo>
                  <a:lnTo>
                    <a:pt x="71382" y="12324"/>
                  </a:lnTo>
                  <a:lnTo>
                    <a:pt x="71382" y="12492"/>
                  </a:lnTo>
                  <a:lnTo>
                    <a:pt x="71382" y="12659"/>
                  </a:lnTo>
                  <a:lnTo>
                    <a:pt x="71438" y="12826"/>
                  </a:lnTo>
                  <a:lnTo>
                    <a:pt x="71605" y="13105"/>
                  </a:lnTo>
                  <a:lnTo>
                    <a:pt x="71884" y="13272"/>
                  </a:lnTo>
                  <a:lnTo>
                    <a:pt x="72051" y="13328"/>
                  </a:lnTo>
                  <a:lnTo>
                    <a:pt x="72386" y="13328"/>
                  </a:lnTo>
                  <a:lnTo>
                    <a:pt x="72553" y="13272"/>
                  </a:lnTo>
                  <a:lnTo>
                    <a:pt x="72776" y="13105"/>
                  </a:lnTo>
                  <a:lnTo>
                    <a:pt x="72999" y="12826"/>
                  </a:lnTo>
                  <a:lnTo>
                    <a:pt x="72999" y="12659"/>
                  </a:lnTo>
                  <a:lnTo>
                    <a:pt x="73055" y="12492"/>
                  </a:lnTo>
                  <a:lnTo>
                    <a:pt x="72999" y="12324"/>
                  </a:lnTo>
                  <a:lnTo>
                    <a:pt x="72999" y="12213"/>
                  </a:lnTo>
                  <a:lnTo>
                    <a:pt x="72776" y="11934"/>
                  </a:lnTo>
                  <a:lnTo>
                    <a:pt x="72553" y="11767"/>
                  </a:lnTo>
                  <a:lnTo>
                    <a:pt x="72386" y="11711"/>
                  </a:lnTo>
                  <a:close/>
                  <a:moveTo>
                    <a:pt x="80472" y="11711"/>
                  </a:moveTo>
                  <a:lnTo>
                    <a:pt x="80304" y="11767"/>
                  </a:lnTo>
                  <a:lnTo>
                    <a:pt x="80081" y="11934"/>
                  </a:lnTo>
                  <a:lnTo>
                    <a:pt x="79914" y="12213"/>
                  </a:lnTo>
                  <a:lnTo>
                    <a:pt x="79858" y="12324"/>
                  </a:lnTo>
                  <a:lnTo>
                    <a:pt x="79803" y="12492"/>
                  </a:lnTo>
                  <a:lnTo>
                    <a:pt x="79858" y="12659"/>
                  </a:lnTo>
                  <a:lnTo>
                    <a:pt x="79914" y="12826"/>
                  </a:lnTo>
                  <a:lnTo>
                    <a:pt x="80081" y="13105"/>
                  </a:lnTo>
                  <a:lnTo>
                    <a:pt x="80304" y="13272"/>
                  </a:lnTo>
                  <a:lnTo>
                    <a:pt x="80472" y="13328"/>
                  </a:lnTo>
                  <a:lnTo>
                    <a:pt x="80806" y="13328"/>
                  </a:lnTo>
                  <a:lnTo>
                    <a:pt x="80974" y="13272"/>
                  </a:lnTo>
                  <a:lnTo>
                    <a:pt x="81252" y="13105"/>
                  </a:lnTo>
                  <a:lnTo>
                    <a:pt x="81420" y="12826"/>
                  </a:lnTo>
                  <a:lnTo>
                    <a:pt x="81476" y="12659"/>
                  </a:lnTo>
                  <a:lnTo>
                    <a:pt x="81476" y="12492"/>
                  </a:lnTo>
                  <a:lnTo>
                    <a:pt x="81476" y="12324"/>
                  </a:lnTo>
                  <a:lnTo>
                    <a:pt x="81420" y="12213"/>
                  </a:lnTo>
                  <a:lnTo>
                    <a:pt x="81252" y="11934"/>
                  </a:lnTo>
                  <a:lnTo>
                    <a:pt x="80974" y="11767"/>
                  </a:lnTo>
                  <a:lnTo>
                    <a:pt x="80806" y="11711"/>
                  </a:lnTo>
                  <a:close/>
                  <a:moveTo>
                    <a:pt x="90621" y="11711"/>
                  </a:moveTo>
                  <a:lnTo>
                    <a:pt x="90510" y="11767"/>
                  </a:lnTo>
                  <a:lnTo>
                    <a:pt x="90231" y="11934"/>
                  </a:lnTo>
                  <a:lnTo>
                    <a:pt x="90064" y="12213"/>
                  </a:lnTo>
                  <a:lnTo>
                    <a:pt x="90008" y="12324"/>
                  </a:lnTo>
                  <a:lnTo>
                    <a:pt x="90008" y="12492"/>
                  </a:lnTo>
                  <a:lnTo>
                    <a:pt x="90008" y="12659"/>
                  </a:lnTo>
                  <a:lnTo>
                    <a:pt x="90064" y="12826"/>
                  </a:lnTo>
                  <a:lnTo>
                    <a:pt x="90231" y="13105"/>
                  </a:lnTo>
                  <a:lnTo>
                    <a:pt x="90510" y="13272"/>
                  </a:lnTo>
                  <a:lnTo>
                    <a:pt x="90621" y="13328"/>
                  </a:lnTo>
                  <a:lnTo>
                    <a:pt x="90956" y="13328"/>
                  </a:lnTo>
                  <a:lnTo>
                    <a:pt x="91123" y="13272"/>
                  </a:lnTo>
                  <a:lnTo>
                    <a:pt x="91402" y="13105"/>
                  </a:lnTo>
                  <a:lnTo>
                    <a:pt x="91569" y="12826"/>
                  </a:lnTo>
                  <a:lnTo>
                    <a:pt x="91625" y="12659"/>
                  </a:lnTo>
                  <a:lnTo>
                    <a:pt x="91625" y="12492"/>
                  </a:lnTo>
                  <a:lnTo>
                    <a:pt x="91625" y="12324"/>
                  </a:lnTo>
                  <a:lnTo>
                    <a:pt x="91569" y="12213"/>
                  </a:lnTo>
                  <a:lnTo>
                    <a:pt x="91402" y="11934"/>
                  </a:lnTo>
                  <a:lnTo>
                    <a:pt x="91123" y="11767"/>
                  </a:lnTo>
                  <a:lnTo>
                    <a:pt x="90956" y="11711"/>
                  </a:lnTo>
                  <a:close/>
                  <a:moveTo>
                    <a:pt x="98986" y="11711"/>
                  </a:moveTo>
                  <a:lnTo>
                    <a:pt x="98875" y="11767"/>
                  </a:lnTo>
                  <a:lnTo>
                    <a:pt x="98596" y="11934"/>
                  </a:lnTo>
                  <a:lnTo>
                    <a:pt x="98429" y="12213"/>
                  </a:lnTo>
                  <a:lnTo>
                    <a:pt x="98373" y="12324"/>
                  </a:lnTo>
                  <a:lnTo>
                    <a:pt x="98373" y="12492"/>
                  </a:lnTo>
                  <a:lnTo>
                    <a:pt x="98373" y="12659"/>
                  </a:lnTo>
                  <a:lnTo>
                    <a:pt x="98429" y="12826"/>
                  </a:lnTo>
                  <a:lnTo>
                    <a:pt x="98596" y="13105"/>
                  </a:lnTo>
                  <a:lnTo>
                    <a:pt x="98875" y="13272"/>
                  </a:lnTo>
                  <a:lnTo>
                    <a:pt x="98986" y="13328"/>
                  </a:lnTo>
                  <a:lnTo>
                    <a:pt x="99321" y="13328"/>
                  </a:lnTo>
                  <a:lnTo>
                    <a:pt x="99488" y="13272"/>
                  </a:lnTo>
                  <a:lnTo>
                    <a:pt x="99767" y="13105"/>
                  </a:lnTo>
                  <a:lnTo>
                    <a:pt x="99934" y="12826"/>
                  </a:lnTo>
                  <a:lnTo>
                    <a:pt x="99990" y="12659"/>
                  </a:lnTo>
                  <a:lnTo>
                    <a:pt x="99990" y="12492"/>
                  </a:lnTo>
                  <a:lnTo>
                    <a:pt x="99990" y="12324"/>
                  </a:lnTo>
                  <a:lnTo>
                    <a:pt x="99934" y="12213"/>
                  </a:lnTo>
                  <a:lnTo>
                    <a:pt x="99767" y="11934"/>
                  </a:lnTo>
                  <a:lnTo>
                    <a:pt x="99488" y="11767"/>
                  </a:lnTo>
                  <a:lnTo>
                    <a:pt x="99321" y="11711"/>
                  </a:lnTo>
                  <a:close/>
                  <a:moveTo>
                    <a:pt x="109080" y="11711"/>
                  </a:moveTo>
                  <a:lnTo>
                    <a:pt x="108969" y="11767"/>
                  </a:lnTo>
                  <a:lnTo>
                    <a:pt x="108690" y="11934"/>
                  </a:lnTo>
                  <a:lnTo>
                    <a:pt x="108523" y="12213"/>
                  </a:lnTo>
                  <a:lnTo>
                    <a:pt x="108467" y="12324"/>
                  </a:lnTo>
                  <a:lnTo>
                    <a:pt x="108467" y="12492"/>
                  </a:lnTo>
                  <a:lnTo>
                    <a:pt x="108467" y="12659"/>
                  </a:lnTo>
                  <a:lnTo>
                    <a:pt x="108523" y="12826"/>
                  </a:lnTo>
                  <a:lnTo>
                    <a:pt x="108690" y="13105"/>
                  </a:lnTo>
                  <a:lnTo>
                    <a:pt x="108969" y="13272"/>
                  </a:lnTo>
                  <a:lnTo>
                    <a:pt x="109080" y="13328"/>
                  </a:lnTo>
                  <a:lnTo>
                    <a:pt x="109415" y="13328"/>
                  </a:lnTo>
                  <a:lnTo>
                    <a:pt x="109582" y="13272"/>
                  </a:lnTo>
                  <a:lnTo>
                    <a:pt x="109861" y="13105"/>
                  </a:lnTo>
                  <a:lnTo>
                    <a:pt x="110028" y="12826"/>
                  </a:lnTo>
                  <a:lnTo>
                    <a:pt x="110084" y="12659"/>
                  </a:lnTo>
                  <a:lnTo>
                    <a:pt x="110084" y="12492"/>
                  </a:lnTo>
                  <a:lnTo>
                    <a:pt x="110084" y="12324"/>
                  </a:lnTo>
                  <a:lnTo>
                    <a:pt x="110028" y="12213"/>
                  </a:lnTo>
                  <a:lnTo>
                    <a:pt x="109861" y="11934"/>
                  </a:lnTo>
                  <a:lnTo>
                    <a:pt x="109582" y="11767"/>
                  </a:lnTo>
                  <a:lnTo>
                    <a:pt x="109415" y="11711"/>
                  </a:lnTo>
                  <a:close/>
                  <a:moveTo>
                    <a:pt x="112482" y="11711"/>
                  </a:moveTo>
                  <a:lnTo>
                    <a:pt x="112315" y="11767"/>
                  </a:lnTo>
                  <a:lnTo>
                    <a:pt x="112036" y="11934"/>
                  </a:lnTo>
                  <a:lnTo>
                    <a:pt x="111869" y="12213"/>
                  </a:lnTo>
                  <a:lnTo>
                    <a:pt x="111813" y="12324"/>
                  </a:lnTo>
                  <a:lnTo>
                    <a:pt x="111813" y="12492"/>
                  </a:lnTo>
                  <a:lnTo>
                    <a:pt x="111813" y="12659"/>
                  </a:lnTo>
                  <a:lnTo>
                    <a:pt x="111869" y="12826"/>
                  </a:lnTo>
                  <a:lnTo>
                    <a:pt x="112036" y="13105"/>
                  </a:lnTo>
                  <a:lnTo>
                    <a:pt x="112315" y="13272"/>
                  </a:lnTo>
                  <a:lnTo>
                    <a:pt x="112482" y="13328"/>
                  </a:lnTo>
                  <a:lnTo>
                    <a:pt x="112817" y="13328"/>
                  </a:lnTo>
                  <a:lnTo>
                    <a:pt x="112984" y="13272"/>
                  </a:lnTo>
                  <a:lnTo>
                    <a:pt x="113207" y="13105"/>
                  </a:lnTo>
                  <a:lnTo>
                    <a:pt x="113430" y="12826"/>
                  </a:lnTo>
                  <a:lnTo>
                    <a:pt x="113430" y="12659"/>
                  </a:lnTo>
                  <a:lnTo>
                    <a:pt x="113486" y="12492"/>
                  </a:lnTo>
                  <a:lnTo>
                    <a:pt x="113430" y="12324"/>
                  </a:lnTo>
                  <a:lnTo>
                    <a:pt x="113430" y="12213"/>
                  </a:lnTo>
                  <a:lnTo>
                    <a:pt x="113207" y="11934"/>
                  </a:lnTo>
                  <a:lnTo>
                    <a:pt x="112984" y="11767"/>
                  </a:lnTo>
                  <a:lnTo>
                    <a:pt x="112817" y="11711"/>
                  </a:lnTo>
                  <a:close/>
                  <a:moveTo>
                    <a:pt x="115828" y="11711"/>
                  </a:moveTo>
                  <a:lnTo>
                    <a:pt x="115661" y="11767"/>
                  </a:lnTo>
                  <a:lnTo>
                    <a:pt x="115438" y="11934"/>
                  </a:lnTo>
                  <a:lnTo>
                    <a:pt x="115270" y="12213"/>
                  </a:lnTo>
                  <a:lnTo>
                    <a:pt x="115215" y="12324"/>
                  </a:lnTo>
                  <a:lnTo>
                    <a:pt x="115159" y="12492"/>
                  </a:lnTo>
                  <a:lnTo>
                    <a:pt x="115215" y="12659"/>
                  </a:lnTo>
                  <a:lnTo>
                    <a:pt x="115270" y="12826"/>
                  </a:lnTo>
                  <a:lnTo>
                    <a:pt x="115438" y="13105"/>
                  </a:lnTo>
                  <a:lnTo>
                    <a:pt x="115661" y="13272"/>
                  </a:lnTo>
                  <a:lnTo>
                    <a:pt x="115828" y="13328"/>
                  </a:lnTo>
                  <a:lnTo>
                    <a:pt x="116163" y="13328"/>
                  </a:lnTo>
                  <a:lnTo>
                    <a:pt x="116330" y="13272"/>
                  </a:lnTo>
                  <a:lnTo>
                    <a:pt x="116609" y="13105"/>
                  </a:lnTo>
                  <a:lnTo>
                    <a:pt x="116776" y="12826"/>
                  </a:lnTo>
                  <a:lnTo>
                    <a:pt x="116832" y="12659"/>
                  </a:lnTo>
                  <a:lnTo>
                    <a:pt x="116832" y="12492"/>
                  </a:lnTo>
                  <a:lnTo>
                    <a:pt x="116832" y="12324"/>
                  </a:lnTo>
                  <a:lnTo>
                    <a:pt x="116776" y="12213"/>
                  </a:lnTo>
                  <a:lnTo>
                    <a:pt x="116609" y="11934"/>
                  </a:lnTo>
                  <a:lnTo>
                    <a:pt x="116330" y="11767"/>
                  </a:lnTo>
                  <a:lnTo>
                    <a:pt x="116163" y="11711"/>
                  </a:lnTo>
                  <a:close/>
                  <a:moveTo>
                    <a:pt x="120903" y="11711"/>
                  </a:moveTo>
                  <a:lnTo>
                    <a:pt x="120736" y="11767"/>
                  </a:lnTo>
                  <a:lnTo>
                    <a:pt x="120512" y="11934"/>
                  </a:lnTo>
                  <a:lnTo>
                    <a:pt x="120345" y="12213"/>
                  </a:lnTo>
                  <a:lnTo>
                    <a:pt x="120289" y="12324"/>
                  </a:lnTo>
                  <a:lnTo>
                    <a:pt x="120234" y="12492"/>
                  </a:lnTo>
                  <a:lnTo>
                    <a:pt x="120289" y="12659"/>
                  </a:lnTo>
                  <a:lnTo>
                    <a:pt x="120345" y="12826"/>
                  </a:lnTo>
                  <a:lnTo>
                    <a:pt x="120512" y="13105"/>
                  </a:lnTo>
                  <a:lnTo>
                    <a:pt x="120736" y="13272"/>
                  </a:lnTo>
                  <a:lnTo>
                    <a:pt x="120903" y="13328"/>
                  </a:lnTo>
                  <a:lnTo>
                    <a:pt x="121237" y="13328"/>
                  </a:lnTo>
                  <a:lnTo>
                    <a:pt x="121405" y="13272"/>
                  </a:lnTo>
                  <a:lnTo>
                    <a:pt x="121684" y="13105"/>
                  </a:lnTo>
                  <a:lnTo>
                    <a:pt x="121851" y="12826"/>
                  </a:lnTo>
                  <a:lnTo>
                    <a:pt x="121907" y="12659"/>
                  </a:lnTo>
                  <a:lnTo>
                    <a:pt x="121907" y="12492"/>
                  </a:lnTo>
                  <a:lnTo>
                    <a:pt x="121907" y="12324"/>
                  </a:lnTo>
                  <a:lnTo>
                    <a:pt x="121851" y="12213"/>
                  </a:lnTo>
                  <a:lnTo>
                    <a:pt x="121684" y="11934"/>
                  </a:lnTo>
                  <a:lnTo>
                    <a:pt x="121405" y="11767"/>
                  </a:lnTo>
                  <a:lnTo>
                    <a:pt x="121237" y="11711"/>
                  </a:lnTo>
                  <a:close/>
                  <a:moveTo>
                    <a:pt x="124249" y="11711"/>
                  </a:moveTo>
                  <a:lnTo>
                    <a:pt x="124082" y="11767"/>
                  </a:lnTo>
                  <a:lnTo>
                    <a:pt x="123803" y="11934"/>
                  </a:lnTo>
                  <a:lnTo>
                    <a:pt x="123635" y="12213"/>
                  </a:lnTo>
                  <a:lnTo>
                    <a:pt x="123580" y="12324"/>
                  </a:lnTo>
                  <a:lnTo>
                    <a:pt x="123580" y="12492"/>
                  </a:lnTo>
                  <a:lnTo>
                    <a:pt x="123580" y="12659"/>
                  </a:lnTo>
                  <a:lnTo>
                    <a:pt x="123635" y="12826"/>
                  </a:lnTo>
                  <a:lnTo>
                    <a:pt x="123803" y="13105"/>
                  </a:lnTo>
                  <a:lnTo>
                    <a:pt x="124082" y="13272"/>
                  </a:lnTo>
                  <a:lnTo>
                    <a:pt x="124249" y="13328"/>
                  </a:lnTo>
                  <a:lnTo>
                    <a:pt x="124583" y="13328"/>
                  </a:lnTo>
                  <a:lnTo>
                    <a:pt x="124751" y="13272"/>
                  </a:lnTo>
                  <a:lnTo>
                    <a:pt x="124974" y="13105"/>
                  </a:lnTo>
                  <a:lnTo>
                    <a:pt x="125197" y="12826"/>
                  </a:lnTo>
                  <a:lnTo>
                    <a:pt x="125253" y="12659"/>
                  </a:lnTo>
                  <a:lnTo>
                    <a:pt x="125253" y="12492"/>
                  </a:lnTo>
                  <a:lnTo>
                    <a:pt x="125253" y="12324"/>
                  </a:lnTo>
                  <a:lnTo>
                    <a:pt x="125197" y="12213"/>
                  </a:lnTo>
                  <a:lnTo>
                    <a:pt x="124974" y="11934"/>
                  </a:lnTo>
                  <a:lnTo>
                    <a:pt x="124751" y="11767"/>
                  </a:lnTo>
                  <a:lnTo>
                    <a:pt x="124583" y="11711"/>
                  </a:lnTo>
                  <a:close/>
                  <a:moveTo>
                    <a:pt x="136016" y="11711"/>
                  </a:moveTo>
                  <a:lnTo>
                    <a:pt x="135848" y="11767"/>
                  </a:lnTo>
                  <a:lnTo>
                    <a:pt x="135570" y="11934"/>
                  </a:lnTo>
                  <a:lnTo>
                    <a:pt x="135402" y="12213"/>
                  </a:lnTo>
                  <a:lnTo>
                    <a:pt x="135346" y="12324"/>
                  </a:lnTo>
                  <a:lnTo>
                    <a:pt x="135346" y="12492"/>
                  </a:lnTo>
                  <a:lnTo>
                    <a:pt x="135346" y="12659"/>
                  </a:lnTo>
                  <a:lnTo>
                    <a:pt x="135402" y="12826"/>
                  </a:lnTo>
                  <a:lnTo>
                    <a:pt x="135570" y="13105"/>
                  </a:lnTo>
                  <a:lnTo>
                    <a:pt x="135848" y="13272"/>
                  </a:lnTo>
                  <a:lnTo>
                    <a:pt x="136016" y="13328"/>
                  </a:lnTo>
                  <a:lnTo>
                    <a:pt x="136350" y="13328"/>
                  </a:lnTo>
                  <a:lnTo>
                    <a:pt x="136462" y="13272"/>
                  </a:lnTo>
                  <a:lnTo>
                    <a:pt x="136741" y="13105"/>
                  </a:lnTo>
                  <a:lnTo>
                    <a:pt x="136908" y="12826"/>
                  </a:lnTo>
                  <a:lnTo>
                    <a:pt x="136964" y="12659"/>
                  </a:lnTo>
                  <a:lnTo>
                    <a:pt x="137019" y="12492"/>
                  </a:lnTo>
                  <a:lnTo>
                    <a:pt x="136964" y="12324"/>
                  </a:lnTo>
                  <a:lnTo>
                    <a:pt x="136908" y="12213"/>
                  </a:lnTo>
                  <a:lnTo>
                    <a:pt x="136741" y="11934"/>
                  </a:lnTo>
                  <a:lnTo>
                    <a:pt x="136462" y="11767"/>
                  </a:lnTo>
                  <a:lnTo>
                    <a:pt x="136350" y="11711"/>
                  </a:lnTo>
                  <a:close/>
                  <a:moveTo>
                    <a:pt x="144325" y="11711"/>
                  </a:moveTo>
                  <a:lnTo>
                    <a:pt x="144158" y="11767"/>
                  </a:lnTo>
                  <a:lnTo>
                    <a:pt x="143935" y="11934"/>
                  </a:lnTo>
                  <a:lnTo>
                    <a:pt x="143712" y="12213"/>
                  </a:lnTo>
                  <a:lnTo>
                    <a:pt x="143656" y="12324"/>
                  </a:lnTo>
                  <a:lnTo>
                    <a:pt x="143656" y="12492"/>
                  </a:lnTo>
                  <a:lnTo>
                    <a:pt x="143656" y="12659"/>
                  </a:lnTo>
                  <a:lnTo>
                    <a:pt x="143712" y="12826"/>
                  </a:lnTo>
                  <a:lnTo>
                    <a:pt x="143935" y="13105"/>
                  </a:lnTo>
                  <a:lnTo>
                    <a:pt x="144158" y="13272"/>
                  </a:lnTo>
                  <a:lnTo>
                    <a:pt x="144325" y="13328"/>
                  </a:lnTo>
                  <a:lnTo>
                    <a:pt x="144660" y="13328"/>
                  </a:lnTo>
                  <a:lnTo>
                    <a:pt x="144827" y="13272"/>
                  </a:lnTo>
                  <a:lnTo>
                    <a:pt x="145106" y="13105"/>
                  </a:lnTo>
                  <a:lnTo>
                    <a:pt x="145273" y="12826"/>
                  </a:lnTo>
                  <a:lnTo>
                    <a:pt x="145329" y="12659"/>
                  </a:lnTo>
                  <a:lnTo>
                    <a:pt x="145329" y="12492"/>
                  </a:lnTo>
                  <a:lnTo>
                    <a:pt x="145329" y="12324"/>
                  </a:lnTo>
                  <a:lnTo>
                    <a:pt x="145273" y="12213"/>
                  </a:lnTo>
                  <a:lnTo>
                    <a:pt x="145106" y="11934"/>
                  </a:lnTo>
                  <a:lnTo>
                    <a:pt x="144827" y="11767"/>
                  </a:lnTo>
                  <a:lnTo>
                    <a:pt x="144660" y="11711"/>
                  </a:lnTo>
                  <a:close/>
                  <a:moveTo>
                    <a:pt x="147615" y="11711"/>
                  </a:moveTo>
                  <a:lnTo>
                    <a:pt x="147504" y="11767"/>
                  </a:lnTo>
                  <a:lnTo>
                    <a:pt x="147225" y="11934"/>
                  </a:lnTo>
                  <a:lnTo>
                    <a:pt x="147058" y="12213"/>
                  </a:lnTo>
                  <a:lnTo>
                    <a:pt x="147002" y="12324"/>
                  </a:lnTo>
                  <a:lnTo>
                    <a:pt x="147002" y="12492"/>
                  </a:lnTo>
                  <a:lnTo>
                    <a:pt x="147002" y="12659"/>
                  </a:lnTo>
                  <a:lnTo>
                    <a:pt x="147058" y="12826"/>
                  </a:lnTo>
                  <a:lnTo>
                    <a:pt x="147225" y="13105"/>
                  </a:lnTo>
                  <a:lnTo>
                    <a:pt x="147504" y="13272"/>
                  </a:lnTo>
                  <a:lnTo>
                    <a:pt x="147615" y="13328"/>
                  </a:lnTo>
                  <a:lnTo>
                    <a:pt x="147950" y="13328"/>
                  </a:lnTo>
                  <a:lnTo>
                    <a:pt x="148117" y="13272"/>
                  </a:lnTo>
                  <a:lnTo>
                    <a:pt x="148396" y="13105"/>
                  </a:lnTo>
                  <a:lnTo>
                    <a:pt x="148563" y="12826"/>
                  </a:lnTo>
                  <a:lnTo>
                    <a:pt x="148619" y="12659"/>
                  </a:lnTo>
                  <a:lnTo>
                    <a:pt x="148619" y="12492"/>
                  </a:lnTo>
                  <a:lnTo>
                    <a:pt x="148619" y="12324"/>
                  </a:lnTo>
                  <a:lnTo>
                    <a:pt x="148563" y="12213"/>
                  </a:lnTo>
                  <a:lnTo>
                    <a:pt x="148396" y="11934"/>
                  </a:lnTo>
                  <a:lnTo>
                    <a:pt x="148117" y="11767"/>
                  </a:lnTo>
                  <a:lnTo>
                    <a:pt x="147950" y="11711"/>
                  </a:lnTo>
                  <a:close/>
                  <a:moveTo>
                    <a:pt x="152746" y="11711"/>
                  </a:moveTo>
                  <a:lnTo>
                    <a:pt x="152578" y="11767"/>
                  </a:lnTo>
                  <a:lnTo>
                    <a:pt x="152300" y="11934"/>
                  </a:lnTo>
                  <a:lnTo>
                    <a:pt x="152132" y="12213"/>
                  </a:lnTo>
                  <a:lnTo>
                    <a:pt x="152077" y="12324"/>
                  </a:lnTo>
                  <a:lnTo>
                    <a:pt x="152077" y="12492"/>
                  </a:lnTo>
                  <a:lnTo>
                    <a:pt x="152077" y="12659"/>
                  </a:lnTo>
                  <a:lnTo>
                    <a:pt x="152132" y="12826"/>
                  </a:lnTo>
                  <a:lnTo>
                    <a:pt x="152300" y="13105"/>
                  </a:lnTo>
                  <a:lnTo>
                    <a:pt x="152578" y="13272"/>
                  </a:lnTo>
                  <a:lnTo>
                    <a:pt x="152746" y="13328"/>
                  </a:lnTo>
                  <a:lnTo>
                    <a:pt x="153080" y="13328"/>
                  </a:lnTo>
                  <a:lnTo>
                    <a:pt x="153192" y="13272"/>
                  </a:lnTo>
                  <a:lnTo>
                    <a:pt x="153471" y="13105"/>
                  </a:lnTo>
                  <a:lnTo>
                    <a:pt x="153638" y="12826"/>
                  </a:lnTo>
                  <a:lnTo>
                    <a:pt x="153694" y="12659"/>
                  </a:lnTo>
                  <a:lnTo>
                    <a:pt x="153694" y="12492"/>
                  </a:lnTo>
                  <a:lnTo>
                    <a:pt x="153694" y="12324"/>
                  </a:lnTo>
                  <a:lnTo>
                    <a:pt x="153638" y="12213"/>
                  </a:lnTo>
                  <a:lnTo>
                    <a:pt x="153471" y="11934"/>
                  </a:lnTo>
                  <a:lnTo>
                    <a:pt x="153192" y="11767"/>
                  </a:lnTo>
                  <a:lnTo>
                    <a:pt x="153080" y="11711"/>
                  </a:lnTo>
                  <a:close/>
                  <a:moveTo>
                    <a:pt x="157821" y="11711"/>
                  </a:moveTo>
                  <a:lnTo>
                    <a:pt x="157653" y="11767"/>
                  </a:lnTo>
                  <a:lnTo>
                    <a:pt x="157374" y="11934"/>
                  </a:lnTo>
                  <a:lnTo>
                    <a:pt x="157207" y="12213"/>
                  </a:lnTo>
                  <a:lnTo>
                    <a:pt x="157151" y="12324"/>
                  </a:lnTo>
                  <a:lnTo>
                    <a:pt x="157151" y="12492"/>
                  </a:lnTo>
                  <a:lnTo>
                    <a:pt x="157151" y="12659"/>
                  </a:lnTo>
                  <a:lnTo>
                    <a:pt x="157207" y="12826"/>
                  </a:lnTo>
                  <a:lnTo>
                    <a:pt x="157374" y="13105"/>
                  </a:lnTo>
                  <a:lnTo>
                    <a:pt x="157653" y="13272"/>
                  </a:lnTo>
                  <a:lnTo>
                    <a:pt x="157821" y="13328"/>
                  </a:lnTo>
                  <a:lnTo>
                    <a:pt x="158155" y="13328"/>
                  </a:lnTo>
                  <a:lnTo>
                    <a:pt x="158322" y="13272"/>
                  </a:lnTo>
                  <a:lnTo>
                    <a:pt x="158546" y="13105"/>
                  </a:lnTo>
                  <a:lnTo>
                    <a:pt x="158713" y="12826"/>
                  </a:lnTo>
                  <a:lnTo>
                    <a:pt x="158769" y="12659"/>
                  </a:lnTo>
                  <a:lnTo>
                    <a:pt x="158824" y="12492"/>
                  </a:lnTo>
                  <a:lnTo>
                    <a:pt x="158769" y="12324"/>
                  </a:lnTo>
                  <a:lnTo>
                    <a:pt x="158713" y="12213"/>
                  </a:lnTo>
                  <a:lnTo>
                    <a:pt x="158546" y="11934"/>
                  </a:lnTo>
                  <a:lnTo>
                    <a:pt x="158322" y="11767"/>
                  </a:lnTo>
                  <a:lnTo>
                    <a:pt x="158155" y="11711"/>
                  </a:lnTo>
                  <a:close/>
                  <a:moveTo>
                    <a:pt x="167859" y="11711"/>
                  </a:moveTo>
                  <a:lnTo>
                    <a:pt x="167691" y="11767"/>
                  </a:lnTo>
                  <a:lnTo>
                    <a:pt x="167412" y="11934"/>
                  </a:lnTo>
                  <a:lnTo>
                    <a:pt x="167245" y="12213"/>
                  </a:lnTo>
                  <a:lnTo>
                    <a:pt x="167189" y="12324"/>
                  </a:lnTo>
                  <a:lnTo>
                    <a:pt x="167189" y="12492"/>
                  </a:lnTo>
                  <a:lnTo>
                    <a:pt x="167189" y="12659"/>
                  </a:lnTo>
                  <a:lnTo>
                    <a:pt x="167245" y="12826"/>
                  </a:lnTo>
                  <a:lnTo>
                    <a:pt x="167412" y="13105"/>
                  </a:lnTo>
                  <a:lnTo>
                    <a:pt x="167691" y="13272"/>
                  </a:lnTo>
                  <a:lnTo>
                    <a:pt x="167859" y="13328"/>
                  </a:lnTo>
                  <a:lnTo>
                    <a:pt x="168193" y="13328"/>
                  </a:lnTo>
                  <a:lnTo>
                    <a:pt x="168361" y="13272"/>
                  </a:lnTo>
                  <a:lnTo>
                    <a:pt x="168584" y="13105"/>
                  </a:lnTo>
                  <a:lnTo>
                    <a:pt x="168751" y="12826"/>
                  </a:lnTo>
                  <a:lnTo>
                    <a:pt x="168807" y="12659"/>
                  </a:lnTo>
                  <a:lnTo>
                    <a:pt x="168862" y="12492"/>
                  </a:lnTo>
                  <a:lnTo>
                    <a:pt x="168807" y="12324"/>
                  </a:lnTo>
                  <a:lnTo>
                    <a:pt x="168751" y="12213"/>
                  </a:lnTo>
                  <a:lnTo>
                    <a:pt x="168584" y="11934"/>
                  </a:lnTo>
                  <a:lnTo>
                    <a:pt x="168361" y="11767"/>
                  </a:lnTo>
                  <a:lnTo>
                    <a:pt x="168193" y="11711"/>
                  </a:lnTo>
                  <a:close/>
                  <a:moveTo>
                    <a:pt x="176279" y="11711"/>
                  </a:moveTo>
                  <a:lnTo>
                    <a:pt x="176112" y="11767"/>
                  </a:lnTo>
                  <a:lnTo>
                    <a:pt x="175889" y="11934"/>
                  </a:lnTo>
                  <a:lnTo>
                    <a:pt x="175666" y="12213"/>
                  </a:lnTo>
                  <a:lnTo>
                    <a:pt x="175666" y="12324"/>
                  </a:lnTo>
                  <a:lnTo>
                    <a:pt x="175610" y="12492"/>
                  </a:lnTo>
                  <a:lnTo>
                    <a:pt x="175666" y="12659"/>
                  </a:lnTo>
                  <a:lnTo>
                    <a:pt x="175666" y="12826"/>
                  </a:lnTo>
                  <a:lnTo>
                    <a:pt x="175889" y="13105"/>
                  </a:lnTo>
                  <a:lnTo>
                    <a:pt x="176112" y="13272"/>
                  </a:lnTo>
                  <a:lnTo>
                    <a:pt x="176279" y="13328"/>
                  </a:lnTo>
                  <a:lnTo>
                    <a:pt x="176614" y="13328"/>
                  </a:lnTo>
                  <a:lnTo>
                    <a:pt x="176781" y="13272"/>
                  </a:lnTo>
                  <a:lnTo>
                    <a:pt x="177060" y="13105"/>
                  </a:lnTo>
                  <a:lnTo>
                    <a:pt x="177227" y="12826"/>
                  </a:lnTo>
                  <a:lnTo>
                    <a:pt x="177283" y="12659"/>
                  </a:lnTo>
                  <a:lnTo>
                    <a:pt x="177283" y="12492"/>
                  </a:lnTo>
                  <a:lnTo>
                    <a:pt x="177283" y="12324"/>
                  </a:lnTo>
                  <a:lnTo>
                    <a:pt x="177227" y="12213"/>
                  </a:lnTo>
                  <a:lnTo>
                    <a:pt x="177060" y="11934"/>
                  </a:lnTo>
                  <a:lnTo>
                    <a:pt x="176781" y="11767"/>
                  </a:lnTo>
                  <a:lnTo>
                    <a:pt x="176614" y="11711"/>
                  </a:lnTo>
                  <a:close/>
                  <a:moveTo>
                    <a:pt x="186429" y="11711"/>
                  </a:moveTo>
                  <a:lnTo>
                    <a:pt x="186317" y="11767"/>
                  </a:lnTo>
                  <a:lnTo>
                    <a:pt x="186039" y="11934"/>
                  </a:lnTo>
                  <a:lnTo>
                    <a:pt x="185871" y="12213"/>
                  </a:lnTo>
                  <a:lnTo>
                    <a:pt x="185816" y="12324"/>
                  </a:lnTo>
                  <a:lnTo>
                    <a:pt x="185760" y="12492"/>
                  </a:lnTo>
                  <a:lnTo>
                    <a:pt x="185816" y="12659"/>
                  </a:lnTo>
                  <a:lnTo>
                    <a:pt x="185871" y="12826"/>
                  </a:lnTo>
                  <a:lnTo>
                    <a:pt x="186039" y="13105"/>
                  </a:lnTo>
                  <a:lnTo>
                    <a:pt x="186317" y="13272"/>
                  </a:lnTo>
                  <a:lnTo>
                    <a:pt x="186429" y="13328"/>
                  </a:lnTo>
                  <a:lnTo>
                    <a:pt x="186764" y="13328"/>
                  </a:lnTo>
                  <a:lnTo>
                    <a:pt x="186931" y="13272"/>
                  </a:lnTo>
                  <a:lnTo>
                    <a:pt x="187210" y="13105"/>
                  </a:lnTo>
                  <a:lnTo>
                    <a:pt x="187377" y="12826"/>
                  </a:lnTo>
                  <a:lnTo>
                    <a:pt x="187433" y="12659"/>
                  </a:lnTo>
                  <a:lnTo>
                    <a:pt x="187433" y="12492"/>
                  </a:lnTo>
                  <a:lnTo>
                    <a:pt x="187433" y="12324"/>
                  </a:lnTo>
                  <a:lnTo>
                    <a:pt x="187377" y="12213"/>
                  </a:lnTo>
                  <a:lnTo>
                    <a:pt x="187210" y="11934"/>
                  </a:lnTo>
                  <a:lnTo>
                    <a:pt x="186931" y="11767"/>
                  </a:lnTo>
                  <a:lnTo>
                    <a:pt x="186764" y="11711"/>
                  </a:lnTo>
                  <a:close/>
                  <a:moveTo>
                    <a:pt x="194794" y="11711"/>
                  </a:moveTo>
                  <a:lnTo>
                    <a:pt x="194683" y="11767"/>
                  </a:lnTo>
                  <a:lnTo>
                    <a:pt x="194404" y="11934"/>
                  </a:lnTo>
                  <a:lnTo>
                    <a:pt x="194236" y="12213"/>
                  </a:lnTo>
                  <a:lnTo>
                    <a:pt x="194181" y="12324"/>
                  </a:lnTo>
                  <a:lnTo>
                    <a:pt x="194125" y="12492"/>
                  </a:lnTo>
                  <a:lnTo>
                    <a:pt x="194181" y="12659"/>
                  </a:lnTo>
                  <a:lnTo>
                    <a:pt x="194236" y="12826"/>
                  </a:lnTo>
                  <a:lnTo>
                    <a:pt x="194404" y="13105"/>
                  </a:lnTo>
                  <a:lnTo>
                    <a:pt x="194683" y="13272"/>
                  </a:lnTo>
                  <a:lnTo>
                    <a:pt x="194794" y="13328"/>
                  </a:lnTo>
                  <a:lnTo>
                    <a:pt x="195129" y="13328"/>
                  </a:lnTo>
                  <a:lnTo>
                    <a:pt x="195296" y="13272"/>
                  </a:lnTo>
                  <a:lnTo>
                    <a:pt x="195575" y="13105"/>
                  </a:lnTo>
                  <a:lnTo>
                    <a:pt x="195742" y="12826"/>
                  </a:lnTo>
                  <a:lnTo>
                    <a:pt x="195798" y="12659"/>
                  </a:lnTo>
                  <a:lnTo>
                    <a:pt x="195798" y="12492"/>
                  </a:lnTo>
                  <a:lnTo>
                    <a:pt x="195798" y="12324"/>
                  </a:lnTo>
                  <a:lnTo>
                    <a:pt x="195742" y="12213"/>
                  </a:lnTo>
                  <a:lnTo>
                    <a:pt x="195575" y="11934"/>
                  </a:lnTo>
                  <a:lnTo>
                    <a:pt x="195296" y="11767"/>
                  </a:lnTo>
                  <a:lnTo>
                    <a:pt x="195129" y="11711"/>
                  </a:lnTo>
                  <a:close/>
                  <a:moveTo>
                    <a:pt x="204888" y="11711"/>
                  </a:moveTo>
                  <a:lnTo>
                    <a:pt x="204776" y="11767"/>
                  </a:lnTo>
                  <a:lnTo>
                    <a:pt x="204498" y="11934"/>
                  </a:lnTo>
                  <a:lnTo>
                    <a:pt x="204330" y="12213"/>
                  </a:lnTo>
                  <a:lnTo>
                    <a:pt x="204274" y="12324"/>
                  </a:lnTo>
                  <a:lnTo>
                    <a:pt x="204274" y="12492"/>
                  </a:lnTo>
                  <a:lnTo>
                    <a:pt x="204274" y="12659"/>
                  </a:lnTo>
                  <a:lnTo>
                    <a:pt x="204330" y="12826"/>
                  </a:lnTo>
                  <a:lnTo>
                    <a:pt x="204498" y="13105"/>
                  </a:lnTo>
                  <a:lnTo>
                    <a:pt x="204776" y="13272"/>
                  </a:lnTo>
                  <a:lnTo>
                    <a:pt x="204888" y="13328"/>
                  </a:lnTo>
                  <a:lnTo>
                    <a:pt x="205222" y="13328"/>
                  </a:lnTo>
                  <a:lnTo>
                    <a:pt x="205390" y="13272"/>
                  </a:lnTo>
                  <a:lnTo>
                    <a:pt x="205669" y="13105"/>
                  </a:lnTo>
                  <a:lnTo>
                    <a:pt x="205836" y="12826"/>
                  </a:lnTo>
                  <a:lnTo>
                    <a:pt x="205892" y="12659"/>
                  </a:lnTo>
                  <a:lnTo>
                    <a:pt x="205892" y="12492"/>
                  </a:lnTo>
                  <a:lnTo>
                    <a:pt x="205892" y="12324"/>
                  </a:lnTo>
                  <a:lnTo>
                    <a:pt x="205836" y="12213"/>
                  </a:lnTo>
                  <a:lnTo>
                    <a:pt x="205669" y="11934"/>
                  </a:lnTo>
                  <a:lnTo>
                    <a:pt x="205390" y="11767"/>
                  </a:lnTo>
                  <a:lnTo>
                    <a:pt x="205222" y="11711"/>
                  </a:lnTo>
                  <a:close/>
                  <a:moveTo>
                    <a:pt x="208290" y="11711"/>
                  </a:moveTo>
                  <a:lnTo>
                    <a:pt x="208122" y="11767"/>
                  </a:lnTo>
                  <a:lnTo>
                    <a:pt x="207844" y="11934"/>
                  </a:lnTo>
                  <a:lnTo>
                    <a:pt x="207676" y="12213"/>
                  </a:lnTo>
                  <a:lnTo>
                    <a:pt x="207620" y="12324"/>
                  </a:lnTo>
                  <a:lnTo>
                    <a:pt x="207620" y="12492"/>
                  </a:lnTo>
                  <a:lnTo>
                    <a:pt x="207620" y="12659"/>
                  </a:lnTo>
                  <a:lnTo>
                    <a:pt x="207676" y="12826"/>
                  </a:lnTo>
                  <a:lnTo>
                    <a:pt x="207844" y="13105"/>
                  </a:lnTo>
                  <a:lnTo>
                    <a:pt x="208122" y="13272"/>
                  </a:lnTo>
                  <a:lnTo>
                    <a:pt x="208290" y="13328"/>
                  </a:lnTo>
                  <a:lnTo>
                    <a:pt x="208624" y="13328"/>
                  </a:lnTo>
                  <a:lnTo>
                    <a:pt x="208792" y="13272"/>
                  </a:lnTo>
                  <a:lnTo>
                    <a:pt x="209015" y="13105"/>
                  </a:lnTo>
                  <a:lnTo>
                    <a:pt x="209182" y="12826"/>
                  </a:lnTo>
                  <a:lnTo>
                    <a:pt x="209238" y="12659"/>
                  </a:lnTo>
                  <a:lnTo>
                    <a:pt x="209293" y="12492"/>
                  </a:lnTo>
                  <a:lnTo>
                    <a:pt x="209238" y="12324"/>
                  </a:lnTo>
                  <a:lnTo>
                    <a:pt x="209182" y="12213"/>
                  </a:lnTo>
                  <a:lnTo>
                    <a:pt x="209015" y="11934"/>
                  </a:lnTo>
                  <a:lnTo>
                    <a:pt x="208792" y="11767"/>
                  </a:lnTo>
                  <a:lnTo>
                    <a:pt x="208624" y="11711"/>
                  </a:lnTo>
                  <a:close/>
                  <a:moveTo>
                    <a:pt x="211636" y="11711"/>
                  </a:moveTo>
                  <a:lnTo>
                    <a:pt x="211468" y="11767"/>
                  </a:lnTo>
                  <a:lnTo>
                    <a:pt x="211245" y="11934"/>
                  </a:lnTo>
                  <a:lnTo>
                    <a:pt x="211022" y="12213"/>
                  </a:lnTo>
                  <a:lnTo>
                    <a:pt x="211022" y="12324"/>
                  </a:lnTo>
                  <a:lnTo>
                    <a:pt x="210966" y="12492"/>
                  </a:lnTo>
                  <a:lnTo>
                    <a:pt x="211022" y="12659"/>
                  </a:lnTo>
                  <a:lnTo>
                    <a:pt x="211022" y="12826"/>
                  </a:lnTo>
                  <a:lnTo>
                    <a:pt x="211245" y="13105"/>
                  </a:lnTo>
                  <a:lnTo>
                    <a:pt x="211468" y="13272"/>
                  </a:lnTo>
                  <a:lnTo>
                    <a:pt x="211636" y="13328"/>
                  </a:lnTo>
                  <a:lnTo>
                    <a:pt x="211970" y="13328"/>
                  </a:lnTo>
                  <a:lnTo>
                    <a:pt x="212138" y="13272"/>
                  </a:lnTo>
                  <a:lnTo>
                    <a:pt x="212416" y="13105"/>
                  </a:lnTo>
                  <a:lnTo>
                    <a:pt x="212584" y="12826"/>
                  </a:lnTo>
                  <a:lnTo>
                    <a:pt x="212639" y="12659"/>
                  </a:lnTo>
                  <a:lnTo>
                    <a:pt x="212639" y="12492"/>
                  </a:lnTo>
                  <a:lnTo>
                    <a:pt x="212639" y="12324"/>
                  </a:lnTo>
                  <a:lnTo>
                    <a:pt x="212584" y="12213"/>
                  </a:lnTo>
                  <a:lnTo>
                    <a:pt x="212416" y="11934"/>
                  </a:lnTo>
                  <a:lnTo>
                    <a:pt x="212138" y="11767"/>
                  </a:lnTo>
                  <a:lnTo>
                    <a:pt x="211970" y="11711"/>
                  </a:lnTo>
                  <a:close/>
                  <a:moveTo>
                    <a:pt x="216710" y="11711"/>
                  </a:moveTo>
                  <a:lnTo>
                    <a:pt x="216543" y="11767"/>
                  </a:lnTo>
                  <a:lnTo>
                    <a:pt x="216320" y="11934"/>
                  </a:lnTo>
                  <a:lnTo>
                    <a:pt x="216097" y="12213"/>
                  </a:lnTo>
                  <a:lnTo>
                    <a:pt x="216097" y="12324"/>
                  </a:lnTo>
                  <a:lnTo>
                    <a:pt x="216041" y="12492"/>
                  </a:lnTo>
                  <a:lnTo>
                    <a:pt x="216097" y="12659"/>
                  </a:lnTo>
                  <a:lnTo>
                    <a:pt x="216097" y="12826"/>
                  </a:lnTo>
                  <a:lnTo>
                    <a:pt x="216320" y="13105"/>
                  </a:lnTo>
                  <a:lnTo>
                    <a:pt x="216543" y="13272"/>
                  </a:lnTo>
                  <a:lnTo>
                    <a:pt x="216710" y="13328"/>
                  </a:lnTo>
                  <a:lnTo>
                    <a:pt x="217045" y="13328"/>
                  </a:lnTo>
                  <a:lnTo>
                    <a:pt x="217212" y="13272"/>
                  </a:lnTo>
                  <a:lnTo>
                    <a:pt x="217491" y="13105"/>
                  </a:lnTo>
                  <a:lnTo>
                    <a:pt x="217659" y="12826"/>
                  </a:lnTo>
                  <a:lnTo>
                    <a:pt x="217714" y="12659"/>
                  </a:lnTo>
                  <a:lnTo>
                    <a:pt x="217714" y="12492"/>
                  </a:lnTo>
                  <a:lnTo>
                    <a:pt x="217714" y="12324"/>
                  </a:lnTo>
                  <a:lnTo>
                    <a:pt x="217659" y="12213"/>
                  </a:lnTo>
                  <a:lnTo>
                    <a:pt x="217491" y="11934"/>
                  </a:lnTo>
                  <a:lnTo>
                    <a:pt x="217212" y="11767"/>
                  </a:lnTo>
                  <a:lnTo>
                    <a:pt x="217045" y="11711"/>
                  </a:lnTo>
                  <a:close/>
                  <a:moveTo>
                    <a:pt x="220057" y="11711"/>
                  </a:moveTo>
                  <a:lnTo>
                    <a:pt x="219889" y="11767"/>
                  </a:lnTo>
                  <a:lnTo>
                    <a:pt x="219610" y="11934"/>
                  </a:lnTo>
                  <a:lnTo>
                    <a:pt x="219443" y="12213"/>
                  </a:lnTo>
                  <a:lnTo>
                    <a:pt x="219387" y="12324"/>
                  </a:lnTo>
                  <a:lnTo>
                    <a:pt x="219387" y="12492"/>
                  </a:lnTo>
                  <a:lnTo>
                    <a:pt x="219387" y="12659"/>
                  </a:lnTo>
                  <a:lnTo>
                    <a:pt x="219443" y="12826"/>
                  </a:lnTo>
                  <a:lnTo>
                    <a:pt x="219610" y="13105"/>
                  </a:lnTo>
                  <a:lnTo>
                    <a:pt x="219889" y="13272"/>
                  </a:lnTo>
                  <a:lnTo>
                    <a:pt x="220057" y="13328"/>
                  </a:lnTo>
                  <a:lnTo>
                    <a:pt x="220391" y="13328"/>
                  </a:lnTo>
                  <a:lnTo>
                    <a:pt x="220558" y="13272"/>
                  </a:lnTo>
                  <a:lnTo>
                    <a:pt x="220781" y="13105"/>
                  </a:lnTo>
                  <a:lnTo>
                    <a:pt x="221005" y="12826"/>
                  </a:lnTo>
                  <a:lnTo>
                    <a:pt x="221005" y="12659"/>
                  </a:lnTo>
                  <a:lnTo>
                    <a:pt x="221060" y="12492"/>
                  </a:lnTo>
                  <a:lnTo>
                    <a:pt x="221005" y="12324"/>
                  </a:lnTo>
                  <a:lnTo>
                    <a:pt x="221005" y="12213"/>
                  </a:lnTo>
                  <a:lnTo>
                    <a:pt x="220781" y="11934"/>
                  </a:lnTo>
                  <a:lnTo>
                    <a:pt x="220558" y="11767"/>
                  </a:lnTo>
                  <a:lnTo>
                    <a:pt x="220391" y="11711"/>
                  </a:lnTo>
                  <a:close/>
                  <a:moveTo>
                    <a:pt x="231823" y="11711"/>
                  </a:moveTo>
                  <a:lnTo>
                    <a:pt x="231656" y="11767"/>
                  </a:lnTo>
                  <a:lnTo>
                    <a:pt x="231377" y="11934"/>
                  </a:lnTo>
                  <a:lnTo>
                    <a:pt x="231210" y="12213"/>
                  </a:lnTo>
                  <a:lnTo>
                    <a:pt x="231154" y="12324"/>
                  </a:lnTo>
                  <a:lnTo>
                    <a:pt x="231154" y="12492"/>
                  </a:lnTo>
                  <a:lnTo>
                    <a:pt x="231154" y="12659"/>
                  </a:lnTo>
                  <a:lnTo>
                    <a:pt x="231210" y="12826"/>
                  </a:lnTo>
                  <a:lnTo>
                    <a:pt x="231377" y="13105"/>
                  </a:lnTo>
                  <a:lnTo>
                    <a:pt x="231656" y="13272"/>
                  </a:lnTo>
                  <a:lnTo>
                    <a:pt x="231823" y="13328"/>
                  </a:lnTo>
                  <a:lnTo>
                    <a:pt x="232158" y="13328"/>
                  </a:lnTo>
                  <a:lnTo>
                    <a:pt x="232269" y="13272"/>
                  </a:lnTo>
                  <a:lnTo>
                    <a:pt x="232548" y="13105"/>
                  </a:lnTo>
                  <a:lnTo>
                    <a:pt x="232716" y="12826"/>
                  </a:lnTo>
                  <a:lnTo>
                    <a:pt x="232771" y="12659"/>
                  </a:lnTo>
                  <a:lnTo>
                    <a:pt x="232771" y="12492"/>
                  </a:lnTo>
                  <a:lnTo>
                    <a:pt x="232771" y="12324"/>
                  </a:lnTo>
                  <a:lnTo>
                    <a:pt x="232716" y="12213"/>
                  </a:lnTo>
                  <a:lnTo>
                    <a:pt x="232548" y="11934"/>
                  </a:lnTo>
                  <a:lnTo>
                    <a:pt x="232269" y="11767"/>
                  </a:lnTo>
                  <a:lnTo>
                    <a:pt x="232158" y="11711"/>
                  </a:lnTo>
                  <a:close/>
                  <a:moveTo>
                    <a:pt x="240133" y="11711"/>
                  </a:moveTo>
                  <a:lnTo>
                    <a:pt x="239965" y="11767"/>
                  </a:lnTo>
                  <a:lnTo>
                    <a:pt x="239742" y="11934"/>
                  </a:lnTo>
                  <a:lnTo>
                    <a:pt x="239519" y="12213"/>
                  </a:lnTo>
                  <a:lnTo>
                    <a:pt x="239519" y="12324"/>
                  </a:lnTo>
                  <a:lnTo>
                    <a:pt x="239463" y="12492"/>
                  </a:lnTo>
                  <a:lnTo>
                    <a:pt x="239519" y="12659"/>
                  </a:lnTo>
                  <a:lnTo>
                    <a:pt x="239519" y="12826"/>
                  </a:lnTo>
                  <a:lnTo>
                    <a:pt x="239742" y="13105"/>
                  </a:lnTo>
                  <a:lnTo>
                    <a:pt x="239965" y="13272"/>
                  </a:lnTo>
                  <a:lnTo>
                    <a:pt x="240133" y="13328"/>
                  </a:lnTo>
                  <a:lnTo>
                    <a:pt x="240467" y="13328"/>
                  </a:lnTo>
                  <a:lnTo>
                    <a:pt x="240635" y="13272"/>
                  </a:lnTo>
                  <a:lnTo>
                    <a:pt x="240913" y="13105"/>
                  </a:lnTo>
                  <a:lnTo>
                    <a:pt x="241081" y="12826"/>
                  </a:lnTo>
                  <a:lnTo>
                    <a:pt x="241136" y="12659"/>
                  </a:lnTo>
                  <a:lnTo>
                    <a:pt x="241136" y="12492"/>
                  </a:lnTo>
                  <a:lnTo>
                    <a:pt x="241136" y="12324"/>
                  </a:lnTo>
                  <a:lnTo>
                    <a:pt x="241081" y="12213"/>
                  </a:lnTo>
                  <a:lnTo>
                    <a:pt x="240913" y="11934"/>
                  </a:lnTo>
                  <a:lnTo>
                    <a:pt x="240635" y="11767"/>
                  </a:lnTo>
                  <a:lnTo>
                    <a:pt x="240467" y="11711"/>
                  </a:lnTo>
                  <a:close/>
                  <a:moveTo>
                    <a:pt x="243479" y="11711"/>
                  </a:moveTo>
                  <a:lnTo>
                    <a:pt x="243311" y="11767"/>
                  </a:lnTo>
                  <a:lnTo>
                    <a:pt x="243033" y="11934"/>
                  </a:lnTo>
                  <a:lnTo>
                    <a:pt x="242865" y="12213"/>
                  </a:lnTo>
                  <a:lnTo>
                    <a:pt x="242809" y="12324"/>
                  </a:lnTo>
                  <a:lnTo>
                    <a:pt x="242809" y="12492"/>
                  </a:lnTo>
                  <a:lnTo>
                    <a:pt x="242809" y="12659"/>
                  </a:lnTo>
                  <a:lnTo>
                    <a:pt x="242865" y="12826"/>
                  </a:lnTo>
                  <a:lnTo>
                    <a:pt x="243033" y="13105"/>
                  </a:lnTo>
                  <a:lnTo>
                    <a:pt x="243311" y="13272"/>
                  </a:lnTo>
                  <a:lnTo>
                    <a:pt x="243479" y="13328"/>
                  </a:lnTo>
                  <a:lnTo>
                    <a:pt x="243813" y="13328"/>
                  </a:lnTo>
                  <a:lnTo>
                    <a:pt x="243925" y="13272"/>
                  </a:lnTo>
                  <a:lnTo>
                    <a:pt x="244204" y="13105"/>
                  </a:lnTo>
                  <a:lnTo>
                    <a:pt x="244371" y="12826"/>
                  </a:lnTo>
                  <a:lnTo>
                    <a:pt x="244427" y="12659"/>
                  </a:lnTo>
                  <a:lnTo>
                    <a:pt x="244427" y="12492"/>
                  </a:lnTo>
                  <a:lnTo>
                    <a:pt x="244427" y="12324"/>
                  </a:lnTo>
                  <a:lnTo>
                    <a:pt x="244371" y="12213"/>
                  </a:lnTo>
                  <a:lnTo>
                    <a:pt x="244204" y="11934"/>
                  </a:lnTo>
                  <a:lnTo>
                    <a:pt x="243925" y="11767"/>
                  </a:lnTo>
                  <a:lnTo>
                    <a:pt x="243813" y="11711"/>
                  </a:lnTo>
                  <a:close/>
                  <a:moveTo>
                    <a:pt x="248553" y="11711"/>
                  </a:moveTo>
                  <a:lnTo>
                    <a:pt x="248386" y="11767"/>
                  </a:lnTo>
                  <a:lnTo>
                    <a:pt x="248107" y="11934"/>
                  </a:lnTo>
                  <a:lnTo>
                    <a:pt x="247940" y="12213"/>
                  </a:lnTo>
                  <a:lnTo>
                    <a:pt x="247884" y="12324"/>
                  </a:lnTo>
                  <a:lnTo>
                    <a:pt x="247884" y="12492"/>
                  </a:lnTo>
                  <a:lnTo>
                    <a:pt x="247884" y="12659"/>
                  </a:lnTo>
                  <a:lnTo>
                    <a:pt x="247940" y="12826"/>
                  </a:lnTo>
                  <a:lnTo>
                    <a:pt x="248107" y="13105"/>
                  </a:lnTo>
                  <a:lnTo>
                    <a:pt x="248386" y="13272"/>
                  </a:lnTo>
                  <a:lnTo>
                    <a:pt x="248553" y="13328"/>
                  </a:lnTo>
                  <a:lnTo>
                    <a:pt x="248888" y="13328"/>
                  </a:lnTo>
                  <a:lnTo>
                    <a:pt x="249055" y="13272"/>
                  </a:lnTo>
                  <a:lnTo>
                    <a:pt x="249278" y="13105"/>
                  </a:lnTo>
                  <a:lnTo>
                    <a:pt x="249446" y="12826"/>
                  </a:lnTo>
                  <a:lnTo>
                    <a:pt x="249501" y="12659"/>
                  </a:lnTo>
                  <a:lnTo>
                    <a:pt x="249557" y="12492"/>
                  </a:lnTo>
                  <a:lnTo>
                    <a:pt x="249501" y="12324"/>
                  </a:lnTo>
                  <a:lnTo>
                    <a:pt x="249446" y="12213"/>
                  </a:lnTo>
                  <a:lnTo>
                    <a:pt x="249278" y="11934"/>
                  </a:lnTo>
                  <a:lnTo>
                    <a:pt x="249055" y="11767"/>
                  </a:lnTo>
                  <a:lnTo>
                    <a:pt x="248888" y="11711"/>
                  </a:lnTo>
                  <a:close/>
                  <a:moveTo>
                    <a:pt x="253628" y="11711"/>
                  </a:moveTo>
                  <a:lnTo>
                    <a:pt x="253461" y="11767"/>
                  </a:lnTo>
                  <a:lnTo>
                    <a:pt x="253182" y="11934"/>
                  </a:lnTo>
                  <a:lnTo>
                    <a:pt x="253015" y="12213"/>
                  </a:lnTo>
                  <a:lnTo>
                    <a:pt x="252959" y="12324"/>
                  </a:lnTo>
                  <a:lnTo>
                    <a:pt x="252959" y="12492"/>
                  </a:lnTo>
                  <a:lnTo>
                    <a:pt x="252959" y="12659"/>
                  </a:lnTo>
                  <a:lnTo>
                    <a:pt x="253015" y="12826"/>
                  </a:lnTo>
                  <a:lnTo>
                    <a:pt x="253182" y="13105"/>
                  </a:lnTo>
                  <a:lnTo>
                    <a:pt x="253461" y="13272"/>
                  </a:lnTo>
                  <a:lnTo>
                    <a:pt x="253628" y="13328"/>
                  </a:lnTo>
                  <a:lnTo>
                    <a:pt x="253963" y="13328"/>
                  </a:lnTo>
                  <a:lnTo>
                    <a:pt x="254130" y="13272"/>
                  </a:lnTo>
                  <a:lnTo>
                    <a:pt x="254353" y="13105"/>
                  </a:lnTo>
                  <a:lnTo>
                    <a:pt x="254576" y="12826"/>
                  </a:lnTo>
                  <a:lnTo>
                    <a:pt x="254576" y="12659"/>
                  </a:lnTo>
                  <a:lnTo>
                    <a:pt x="254632" y="12492"/>
                  </a:lnTo>
                  <a:lnTo>
                    <a:pt x="254576" y="12324"/>
                  </a:lnTo>
                  <a:lnTo>
                    <a:pt x="254576" y="12213"/>
                  </a:lnTo>
                  <a:lnTo>
                    <a:pt x="254353" y="11934"/>
                  </a:lnTo>
                  <a:lnTo>
                    <a:pt x="254130" y="11767"/>
                  </a:lnTo>
                  <a:lnTo>
                    <a:pt x="253963" y="11711"/>
                  </a:lnTo>
                  <a:close/>
                  <a:moveTo>
                    <a:pt x="263666" y="11711"/>
                  </a:moveTo>
                  <a:lnTo>
                    <a:pt x="263499" y="11767"/>
                  </a:lnTo>
                  <a:lnTo>
                    <a:pt x="263220" y="11934"/>
                  </a:lnTo>
                  <a:lnTo>
                    <a:pt x="263053" y="12213"/>
                  </a:lnTo>
                  <a:lnTo>
                    <a:pt x="262997" y="12324"/>
                  </a:lnTo>
                  <a:lnTo>
                    <a:pt x="262997" y="12492"/>
                  </a:lnTo>
                  <a:lnTo>
                    <a:pt x="262997" y="12659"/>
                  </a:lnTo>
                  <a:lnTo>
                    <a:pt x="263053" y="12826"/>
                  </a:lnTo>
                  <a:lnTo>
                    <a:pt x="263220" y="13105"/>
                  </a:lnTo>
                  <a:lnTo>
                    <a:pt x="263499" y="13272"/>
                  </a:lnTo>
                  <a:lnTo>
                    <a:pt x="263666" y="13328"/>
                  </a:lnTo>
                  <a:lnTo>
                    <a:pt x="264001" y="13328"/>
                  </a:lnTo>
                  <a:lnTo>
                    <a:pt x="264168" y="13272"/>
                  </a:lnTo>
                  <a:lnTo>
                    <a:pt x="264391" y="13105"/>
                  </a:lnTo>
                  <a:lnTo>
                    <a:pt x="264614" y="12826"/>
                  </a:lnTo>
                  <a:lnTo>
                    <a:pt x="264670" y="12659"/>
                  </a:lnTo>
                  <a:lnTo>
                    <a:pt x="264670" y="12492"/>
                  </a:lnTo>
                  <a:lnTo>
                    <a:pt x="264670" y="12324"/>
                  </a:lnTo>
                  <a:lnTo>
                    <a:pt x="264614" y="12213"/>
                  </a:lnTo>
                  <a:lnTo>
                    <a:pt x="264391" y="11934"/>
                  </a:lnTo>
                  <a:lnTo>
                    <a:pt x="264168" y="11767"/>
                  </a:lnTo>
                  <a:lnTo>
                    <a:pt x="264001" y="11711"/>
                  </a:lnTo>
                  <a:close/>
                  <a:moveTo>
                    <a:pt x="272087" y="11711"/>
                  </a:moveTo>
                  <a:lnTo>
                    <a:pt x="271920" y="11767"/>
                  </a:lnTo>
                  <a:lnTo>
                    <a:pt x="271697" y="11934"/>
                  </a:lnTo>
                  <a:lnTo>
                    <a:pt x="271529" y="12213"/>
                  </a:lnTo>
                  <a:lnTo>
                    <a:pt x="271474" y="12324"/>
                  </a:lnTo>
                  <a:lnTo>
                    <a:pt x="271418" y="12492"/>
                  </a:lnTo>
                  <a:lnTo>
                    <a:pt x="271474" y="12659"/>
                  </a:lnTo>
                  <a:lnTo>
                    <a:pt x="271529" y="12826"/>
                  </a:lnTo>
                  <a:lnTo>
                    <a:pt x="271697" y="13105"/>
                  </a:lnTo>
                  <a:lnTo>
                    <a:pt x="271920" y="13272"/>
                  </a:lnTo>
                  <a:lnTo>
                    <a:pt x="272087" y="13328"/>
                  </a:lnTo>
                  <a:lnTo>
                    <a:pt x="272422" y="13328"/>
                  </a:lnTo>
                  <a:lnTo>
                    <a:pt x="272589" y="13272"/>
                  </a:lnTo>
                  <a:lnTo>
                    <a:pt x="272868" y="13105"/>
                  </a:lnTo>
                  <a:lnTo>
                    <a:pt x="273035" y="12826"/>
                  </a:lnTo>
                  <a:lnTo>
                    <a:pt x="273091" y="12659"/>
                  </a:lnTo>
                  <a:lnTo>
                    <a:pt x="273091" y="12492"/>
                  </a:lnTo>
                  <a:lnTo>
                    <a:pt x="273091" y="12324"/>
                  </a:lnTo>
                  <a:lnTo>
                    <a:pt x="273035" y="12213"/>
                  </a:lnTo>
                  <a:lnTo>
                    <a:pt x="272868" y="11934"/>
                  </a:lnTo>
                  <a:lnTo>
                    <a:pt x="272589" y="11767"/>
                  </a:lnTo>
                  <a:lnTo>
                    <a:pt x="272422" y="11711"/>
                  </a:lnTo>
                  <a:close/>
                  <a:moveTo>
                    <a:pt x="282292" y="11711"/>
                  </a:moveTo>
                  <a:lnTo>
                    <a:pt x="282125" y="11767"/>
                  </a:lnTo>
                  <a:lnTo>
                    <a:pt x="281846" y="11934"/>
                  </a:lnTo>
                  <a:lnTo>
                    <a:pt x="281679" y="12213"/>
                  </a:lnTo>
                  <a:lnTo>
                    <a:pt x="281623" y="12324"/>
                  </a:lnTo>
                  <a:lnTo>
                    <a:pt x="281623" y="12492"/>
                  </a:lnTo>
                  <a:lnTo>
                    <a:pt x="281623" y="12659"/>
                  </a:lnTo>
                  <a:lnTo>
                    <a:pt x="281679" y="12826"/>
                  </a:lnTo>
                  <a:lnTo>
                    <a:pt x="281846" y="13105"/>
                  </a:lnTo>
                  <a:lnTo>
                    <a:pt x="282125" y="13272"/>
                  </a:lnTo>
                  <a:lnTo>
                    <a:pt x="282292" y="13328"/>
                  </a:lnTo>
                  <a:lnTo>
                    <a:pt x="282571" y="13328"/>
                  </a:lnTo>
                  <a:lnTo>
                    <a:pt x="282739" y="13272"/>
                  </a:lnTo>
                  <a:lnTo>
                    <a:pt x="283017" y="13105"/>
                  </a:lnTo>
                  <a:lnTo>
                    <a:pt x="283185" y="12826"/>
                  </a:lnTo>
                  <a:lnTo>
                    <a:pt x="283241" y="12659"/>
                  </a:lnTo>
                  <a:lnTo>
                    <a:pt x="283241" y="12492"/>
                  </a:lnTo>
                  <a:lnTo>
                    <a:pt x="283241" y="12324"/>
                  </a:lnTo>
                  <a:lnTo>
                    <a:pt x="283185" y="12213"/>
                  </a:lnTo>
                  <a:lnTo>
                    <a:pt x="283017" y="11934"/>
                  </a:lnTo>
                  <a:lnTo>
                    <a:pt x="282739" y="11767"/>
                  </a:lnTo>
                  <a:lnTo>
                    <a:pt x="282571" y="11711"/>
                  </a:lnTo>
                  <a:close/>
                  <a:moveTo>
                    <a:pt x="35189" y="15057"/>
                  </a:moveTo>
                  <a:lnTo>
                    <a:pt x="35022" y="15113"/>
                  </a:lnTo>
                  <a:lnTo>
                    <a:pt x="34743" y="15280"/>
                  </a:lnTo>
                  <a:lnTo>
                    <a:pt x="34576" y="15559"/>
                  </a:lnTo>
                  <a:lnTo>
                    <a:pt x="34520" y="15670"/>
                  </a:lnTo>
                  <a:lnTo>
                    <a:pt x="34520" y="15838"/>
                  </a:lnTo>
                  <a:lnTo>
                    <a:pt x="34520" y="16005"/>
                  </a:lnTo>
                  <a:lnTo>
                    <a:pt x="34576" y="16172"/>
                  </a:lnTo>
                  <a:lnTo>
                    <a:pt x="34743" y="16451"/>
                  </a:lnTo>
                  <a:lnTo>
                    <a:pt x="35022" y="16618"/>
                  </a:lnTo>
                  <a:lnTo>
                    <a:pt x="35189" y="16674"/>
                  </a:lnTo>
                  <a:lnTo>
                    <a:pt x="35524" y="16674"/>
                  </a:lnTo>
                  <a:lnTo>
                    <a:pt x="35635" y="16618"/>
                  </a:lnTo>
                  <a:lnTo>
                    <a:pt x="35914" y="16451"/>
                  </a:lnTo>
                  <a:lnTo>
                    <a:pt x="36081" y="16172"/>
                  </a:lnTo>
                  <a:lnTo>
                    <a:pt x="36137" y="16005"/>
                  </a:lnTo>
                  <a:lnTo>
                    <a:pt x="36137" y="15838"/>
                  </a:lnTo>
                  <a:lnTo>
                    <a:pt x="36137" y="15670"/>
                  </a:lnTo>
                  <a:lnTo>
                    <a:pt x="36081" y="15559"/>
                  </a:lnTo>
                  <a:lnTo>
                    <a:pt x="35914" y="15280"/>
                  </a:lnTo>
                  <a:lnTo>
                    <a:pt x="35635" y="15113"/>
                  </a:lnTo>
                  <a:lnTo>
                    <a:pt x="35524" y="15057"/>
                  </a:lnTo>
                  <a:close/>
                  <a:moveTo>
                    <a:pt x="38535" y="15057"/>
                  </a:moveTo>
                  <a:lnTo>
                    <a:pt x="38368" y="15113"/>
                  </a:lnTo>
                  <a:lnTo>
                    <a:pt x="38089" y="15280"/>
                  </a:lnTo>
                  <a:lnTo>
                    <a:pt x="37922" y="15559"/>
                  </a:lnTo>
                  <a:lnTo>
                    <a:pt x="37866" y="15670"/>
                  </a:lnTo>
                  <a:lnTo>
                    <a:pt x="37866" y="15838"/>
                  </a:lnTo>
                  <a:lnTo>
                    <a:pt x="37866" y="16005"/>
                  </a:lnTo>
                  <a:lnTo>
                    <a:pt x="37922" y="16172"/>
                  </a:lnTo>
                  <a:lnTo>
                    <a:pt x="38089" y="16451"/>
                  </a:lnTo>
                  <a:lnTo>
                    <a:pt x="38368" y="16618"/>
                  </a:lnTo>
                  <a:lnTo>
                    <a:pt x="38535" y="16674"/>
                  </a:lnTo>
                  <a:lnTo>
                    <a:pt x="38870" y="16674"/>
                  </a:lnTo>
                  <a:lnTo>
                    <a:pt x="39037" y="16618"/>
                  </a:lnTo>
                  <a:lnTo>
                    <a:pt x="39260" y="16451"/>
                  </a:lnTo>
                  <a:lnTo>
                    <a:pt x="39483" y="16172"/>
                  </a:lnTo>
                  <a:lnTo>
                    <a:pt x="39539" y="16005"/>
                  </a:lnTo>
                  <a:lnTo>
                    <a:pt x="39539" y="15838"/>
                  </a:lnTo>
                  <a:lnTo>
                    <a:pt x="39539" y="15670"/>
                  </a:lnTo>
                  <a:lnTo>
                    <a:pt x="39483" y="15559"/>
                  </a:lnTo>
                  <a:lnTo>
                    <a:pt x="39260" y="15280"/>
                  </a:lnTo>
                  <a:lnTo>
                    <a:pt x="39037" y="15113"/>
                  </a:lnTo>
                  <a:lnTo>
                    <a:pt x="38870" y="15057"/>
                  </a:lnTo>
                  <a:close/>
                  <a:moveTo>
                    <a:pt x="41881" y="15057"/>
                  </a:moveTo>
                  <a:lnTo>
                    <a:pt x="41769" y="15113"/>
                  </a:lnTo>
                  <a:lnTo>
                    <a:pt x="41491" y="15280"/>
                  </a:lnTo>
                  <a:lnTo>
                    <a:pt x="41323" y="15559"/>
                  </a:lnTo>
                  <a:lnTo>
                    <a:pt x="41268" y="15670"/>
                  </a:lnTo>
                  <a:lnTo>
                    <a:pt x="41212" y="15838"/>
                  </a:lnTo>
                  <a:lnTo>
                    <a:pt x="41268" y="16005"/>
                  </a:lnTo>
                  <a:lnTo>
                    <a:pt x="41323" y="16172"/>
                  </a:lnTo>
                  <a:lnTo>
                    <a:pt x="41491" y="16451"/>
                  </a:lnTo>
                  <a:lnTo>
                    <a:pt x="41769" y="16618"/>
                  </a:lnTo>
                  <a:lnTo>
                    <a:pt x="41881" y="16674"/>
                  </a:lnTo>
                  <a:lnTo>
                    <a:pt x="42216" y="16674"/>
                  </a:lnTo>
                  <a:lnTo>
                    <a:pt x="42383" y="16618"/>
                  </a:lnTo>
                  <a:lnTo>
                    <a:pt x="42662" y="16451"/>
                  </a:lnTo>
                  <a:lnTo>
                    <a:pt x="42829" y="16172"/>
                  </a:lnTo>
                  <a:lnTo>
                    <a:pt x="42885" y="16005"/>
                  </a:lnTo>
                  <a:lnTo>
                    <a:pt x="42885" y="15838"/>
                  </a:lnTo>
                  <a:lnTo>
                    <a:pt x="42885" y="15670"/>
                  </a:lnTo>
                  <a:lnTo>
                    <a:pt x="42829" y="15559"/>
                  </a:lnTo>
                  <a:lnTo>
                    <a:pt x="42662" y="15280"/>
                  </a:lnTo>
                  <a:lnTo>
                    <a:pt x="42383" y="15113"/>
                  </a:lnTo>
                  <a:lnTo>
                    <a:pt x="42216" y="15057"/>
                  </a:lnTo>
                  <a:close/>
                  <a:moveTo>
                    <a:pt x="45227" y="15057"/>
                  </a:moveTo>
                  <a:lnTo>
                    <a:pt x="45060" y="15113"/>
                  </a:lnTo>
                  <a:lnTo>
                    <a:pt x="44781" y="15280"/>
                  </a:lnTo>
                  <a:lnTo>
                    <a:pt x="44614" y="15559"/>
                  </a:lnTo>
                  <a:lnTo>
                    <a:pt x="44558" y="15670"/>
                  </a:lnTo>
                  <a:lnTo>
                    <a:pt x="44558" y="15838"/>
                  </a:lnTo>
                  <a:lnTo>
                    <a:pt x="44558" y="16005"/>
                  </a:lnTo>
                  <a:lnTo>
                    <a:pt x="44614" y="16172"/>
                  </a:lnTo>
                  <a:lnTo>
                    <a:pt x="44781" y="16451"/>
                  </a:lnTo>
                  <a:lnTo>
                    <a:pt x="45060" y="16618"/>
                  </a:lnTo>
                  <a:lnTo>
                    <a:pt x="45227" y="16674"/>
                  </a:lnTo>
                  <a:lnTo>
                    <a:pt x="45562" y="16674"/>
                  </a:lnTo>
                  <a:lnTo>
                    <a:pt x="45729" y="16618"/>
                  </a:lnTo>
                  <a:lnTo>
                    <a:pt x="45952" y="16451"/>
                  </a:lnTo>
                  <a:lnTo>
                    <a:pt x="46175" y="16172"/>
                  </a:lnTo>
                  <a:lnTo>
                    <a:pt x="46175" y="16005"/>
                  </a:lnTo>
                  <a:lnTo>
                    <a:pt x="46231" y="15838"/>
                  </a:lnTo>
                  <a:lnTo>
                    <a:pt x="46175" y="15670"/>
                  </a:lnTo>
                  <a:lnTo>
                    <a:pt x="46175" y="15559"/>
                  </a:lnTo>
                  <a:lnTo>
                    <a:pt x="45952" y="15280"/>
                  </a:lnTo>
                  <a:lnTo>
                    <a:pt x="45729" y="15113"/>
                  </a:lnTo>
                  <a:lnTo>
                    <a:pt x="45562" y="15057"/>
                  </a:lnTo>
                  <a:close/>
                  <a:moveTo>
                    <a:pt x="50358" y="15001"/>
                  </a:moveTo>
                  <a:lnTo>
                    <a:pt x="50190" y="15057"/>
                  </a:lnTo>
                  <a:lnTo>
                    <a:pt x="50023" y="15113"/>
                  </a:lnTo>
                  <a:lnTo>
                    <a:pt x="49744" y="15280"/>
                  </a:lnTo>
                  <a:lnTo>
                    <a:pt x="49577" y="15559"/>
                  </a:lnTo>
                  <a:lnTo>
                    <a:pt x="49521" y="15670"/>
                  </a:lnTo>
                  <a:lnTo>
                    <a:pt x="49521" y="15838"/>
                  </a:lnTo>
                  <a:lnTo>
                    <a:pt x="49521" y="16005"/>
                  </a:lnTo>
                  <a:lnTo>
                    <a:pt x="49577" y="16172"/>
                  </a:lnTo>
                  <a:lnTo>
                    <a:pt x="49744" y="16451"/>
                  </a:lnTo>
                  <a:lnTo>
                    <a:pt x="50023" y="16618"/>
                  </a:lnTo>
                  <a:lnTo>
                    <a:pt x="50190" y="16674"/>
                  </a:lnTo>
                  <a:lnTo>
                    <a:pt x="50525" y="16674"/>
                  </a:lnTo>
                  <a:lnTo>
                    <a:pt x="50692" y="16618"/>
                  </a:lnTo>
                  <a:lnTo>
                    <a:pt x="50915" y="16451"/>
                  </a:lnTo>
                  <a:lnTo>
                    <a:pt x="51138" y="16172"/>
                  </a:lnTo>
                  <a:lnTo>
                    <a:pt x="51138" y="16005"/>
                  </a:lnTo>
                  <a:lnTo>
                    <a:pt x="51194" y="15838"/>
                  </a:lnTo>
                  <a:lnTo>
                    <a:pt x="51138" y="15670"/>
                  </a:lnTo>
                  <a:lnTo>
                    <a:pt x="51138" y="15559"/>
                  </a:lnTo>
                  <a:lnTo>
                    <a:pt x="50915" y="15280"/>
                  </a:lnTo>
                  <a:lnTo>
                    <a:pt x="50692" y="15113"/>
                  </a:lnTo>
                  <a:lnTo>
                    <a:pt x="50525" y="15057"/>
                  </a:lnTo>
                  <a:lnTo>
                    <a:pt x="50358" y="15001"/>
                  </a:lnTo>
                  <a:close/>
                  <a:moveTo>
                    <a:pt x="58778" y="15001"/>
                  </a:moveTo>
                  <a:lnTo>
                    <a:pt x="58611" y="15057"/>
                  </a:lnTo>
                  <a:lnTo>
                    <a:pt x="58444" y="15113"/>
                  </a:lnTo>
                  <a:lnTo>
                    <a:pt x="58221" y="15280"/>
                  </a:lnTo>
                  <a:lnTo>
                    <a:pt x="57998" y="15559"/>
                  </a:lnTo>
                  <a:lnTo>
                    <a:pt x="57998" y="15670"/>
                  </a:lnTo>
                  <a:lnTo>
                    <a:pt x="57942" y="15838"/>
                  </a:lnTo>
                  <a:lnTo>
                    <a:pt x="57998" y="16005"/>
                  </a:lnTo>
                  <a:lnTo>
                    <a:pt x="57998" y="16172"/>
                  </a:lnTo>
                  <a:lnTo>
                    <a:pt x="58221" y="16451"/>
                  </a:lnTo>
                  <a:lnTo>
                    <a:pt x="58444" y="16618"/>
                  </a:lnTo>
                  <a:lnTo>
                    <a:pt x="58611" y="16674"/>
                  </a:lnTo>
                  <a:lnTo>
                    <a:pt x="58946" y="16674"/>
                  </a:lnTo>
                  <a:lnTo>
                    <a:pt x="59113" y="16618"/>
                  </a:lnTo>
                  <a:lnTo>
                    <a:pt x="59392" y="16451"/>
                  </a:lnTo>
                  <a:lnTo>
                    <a:pt x="59559" y="16172"/>
                  </a:lnTo>
                  <a:lnTo>
                    <a:pt x="59615" y="16005"/>
                  </a:lnTo>
                  <a:lnTo>
                    <a:pt x="59615" y="15838"/>
                  </a:lnTo>
                  <a:lnTo>
                    <a:pt x="59615" y="15670"/>
                  </a:lnTo>
                  <a:lnTo>
                    <a:pt x="59559" y="15559"/>
                  </a:lnTo>
                  <a:lnTo>
                    <a:pt x="59392" y="15280"/>
                  </a:lnTo>
                  <a:lnTo>
                    <a:pt x="59113" y="15113"/>
                  </a:lnTo>
                  <a:lnTo>
                    <a:pt x="58946" y="15057"/>
                  </a:lnTo>
                  <a:lnTo>
                    <a:pt x="58778" y="15001"/>
                  </a:lnTo>
                  <a:close/>
                  <a:moveTo>
                    <a:pt x="63853" y="15001"/>
                  </a:moveTo>
                  <a:lnTo>
                    <a:pt x="63686" y="15057"/>
                  </a:lnTo>
                  <a:lnTo>
                    <a:pt x="63519" y="15113"/>
                  </a:lnTo>
                  <a:lnTo>
                    <a:pt x="63240" y="15280"/>
                  </a:lnTo>
                  <a:lnTo>
                    <a:pt x="63072" y="15559"/>
                  </a:lnTo>
                  <a:lnTo>
                    <a:pt x="63017" y="15670"/>
                  </a:lnTo>
                  <a:lnTo>
                    <a:pt x="63017" y="15838"/>
                  </a:lnTo>
                  <a:lnTo>
                    <a:pt x="63017" y="16005"/>
                  </a:lnTo>
                  <a:lnTo>
                    <a:pt x="63072" y="16172"/>
                  </a:lnTo>
                  <a:lnTo>
                    <a:pt x="63240" y="16451"/>
                  </a:lnTo>
                  <a:lnTo>
                    <a:pt x="63519" y="16618"/>
                  </a:lnTo>
                  <a:lnTo>
                    <a:pt x="63686" y="16674"/>
                  </a:lnTo>
                  <a:lnTo>
                    <a:pt x="64020" y="16674"/>
                  </a:lnTo>
                  <a:lnTo>
                    <a:pt x="64132" y="16618"/>
                  </a:lnTo>
                  <a:lnTo>
                    <a:pt x="64411" y="16451"/>
                  </a:lnTo>
                  <a:lnTo>
                    <a:pt x="64578" y="16172"/>
                  </a:lnTo>
                  <a:lnTo>
                    <a:pt x="64634" y="16005"/>
                  </a:lnTo>
                  <a:lnTo>
                    <a:pt x="64634" y="15838"/>
                  </a:lnTo>
                  <a:lnTo>
                    <a:pt x="64634" y="15670"/>
                  </a:lnTo>
                  <a:lnTo>
                    <a:pt x="64578" y="15559"/>
                  </a:lnTo>
                  <a:lnTo>
                    <a:pt x="64411" y="15280"/>
                  </a:lnTo>
                  <a:lnTo>
                    <a:pt x="64132" y="15113"/>
                  </a:lnTo>
                  <a:lnTo>
                    <a:pt x="64020" y="15057"/>
                  </a:lnTo>
                  <a:lnTo>
                    <a:pt x="63853" y="15001"/>
                  </a:lnTo>
                  <a:close/>
                  <a:moveTo>
                    <a:pt x="67143" y="15001"/>
                  </a:moveTo>
                  <a:lnTo>
                    <a:pt x="66976" y="15057"/>
                  </a:lnTo>
                  <a:lnTo>
                    <a:pt x="66809" y="15113"/>
                  </a:lnTo>
                  <a:lnTo>
                    <a:pt x="66586" y="15280"/>
                  </a:lnTo>
                  <a:lnTo>
                    <a:pt x="66363" y="15559"/>
                  </a:lnTo>
                  <a:lnTo>
                    <a:pt x="66363" y="15670"/>
                  </a:lnTo>
                  <a:lnTo>
                    <a:pt x="66307" y="15838"/>
                  </a:lnTo>
                  <a:lnTo>
                    <a:pt x="66363" y="16005"/>
                  </a:lnTo>
                  <a:lnTo>
                    <a:pt x="66363" y="16172"/>
                  </a:lnTo>
                  <a:lnTo>
                    <a:pt x="66586" y="16451"/>
                  </a:lnTo>
                  <a:lnTo>
                    <a:pt x="66809" y="16618"/>
                  </a:lnTo>
                  <a:lnTo>
                    <a:pt x="66976" y="16674"/>
                  </a:lnTo>
                  <a:lnTo>
                    <a:pt x="67311" y="16674"/>
                  </a:lnTo>
                  <a:lnTo>
                    <a:pt x="67478" y="16618"/>
                  </a:lnTo>
                  <a:lnTo>
                    <a:pt x="67757" y="16451"/>
                  </a:lnTo>
                  <a:lnTo>
                    <a:pt x="67924" y="16172"/>
                  </a:lnTo>
                  <a:lnTo>
                    <a:pt x="67980" y="16005"/>
                  </a:lnTo>
                  <a:lnTo>
                    <a:pt x="67980" y="15838"/>
                  </a:lnTo>
                  <a:lnTo>
                    <a:pt x="67980" y="15670"/>
                  </a:lnTo>
                  <a:lnTo>
                    <a:pt x="67924" y="15559"/>
                  </a:lnTo>
                  <a:lnTo>
                    <a:pt x="67757" y="15280"/>
                  </a:lnTo>
                  <a:lnTo>
                    <a:pt x="67478" y="15113"/>
                  </a:lnTo>
                  <a:lnTo>
                    <a:pt x="67311" y="15057"/>
                  </a:lnTo>
                  <a:lnTo>
                    <a:pt x="67143" y="15001"/>
                  </a:lnTo>
                  <a:close/>
                  <a:moveTo>
                    <a:pt x="72218" y="15001"/>
                  </a:moveTo>
                  <a:lnTo>
                    <a:pt x="72051" y="15057"/>
                  </a:lnTo>
                  <a:lnTo>
                    <a:pt x="71884" y="15113"/>
                  </a:lnTo>
                  <a:lnTo>
                    <a:pt x="71605" y="15280"/>
                  </a:lnTo>
                  <a:lnTo>
                    <a:pt x="71438" y="15559"/>
                  </a:lnTo>
                  <a:lnTo>
                    <a:pt x="71382" y="15670"/>
                  </a:lnTo>
                  <a:lnTo>
                    <a:pt x="71382" y="15838"/>
                  </a:lnTo>
                  <a:lnTo>
                    <a:pt x="71382" y="16005"/>
                  </a:lnTo>
                  <a:lnTo>
                    <a:pt x="71438" y="16172"/>
                  </a:lnTo>
                  <a:lnTo>
                    <a:pt x="71605" y="16451"/>
                  </a:lnTo>
                  <a:lnTo>
                    <a:pt x="71884" y="16618"/>
                  </a:lnTo>
                  <a:lnTo>
                    <a:pt x="72051" y="16674"/>
                  </a:lnTo>
                  <a:lnTo>
                    <a:pt x="72386" y="16674"/>
                  </a:lnTo>
                  <a:lnTo>
                    <a:pt x="72553" y="16618"/>
                  </a:lnTo>
                  <a:lnTo>
                    <a:pt x="72776" y="16451"/>
                  </a:lnTo>
                  <a:lnTo>
                    <a:pt x="72999" y="16172"/>
                  </a:lnTo>
                  <a:lnTo>
                    <a:pt x="72999" y="16005"/>
                  </a:lnTo>
                  <a:lnTo>
                    <a:pt x="73055" y="15838"/>
                  </a:lnTo>
                  <a:lnTo>
                    <a:pt x="72999" y="15670"/>
                  </a:lnTo>
                  <a:lnTo>
                    <a:pt x="72999" y="15559"/>
                  </a:lnTo>
                  <a:lnTo>
                    <a:pt x="72776" y="15280"/>
                  </a:lnTo>
                  <a:lnTo>
                    <a:pt x="72553" y="15113"/>
                  </a:lnTo>
                  <a:lnTo>
                    <a:pt x="72386" y="15057"/>
                  </a:lnTo>
                  <a:lnTo>
                    <a:pt x="72218" y="15001"/>
                  </a:lnTo>
                  <a:close/>
                  <a:moveTo>
                    <a:pt x="75508" y="15001"/>
                  </a:moveTo>
                  <a:lnTo>
                    <a:pt x="75341" y="15057"/>
                  </a:lnTo>
                  <a:lnTo>
                    <a:pt x="75230" y="15113"/>
                  </a:lnTo>
                  <a:lnTo>
                    <a:pt x="74951" y="15280"/>
                  </a:lnTo>
                  <a:lnTo>
                    <a:pt x="74784" y="15559"/>
                  </a:lnTo>
                  <a:lnTo>
                    <a:pt x="74728" y="15670"/>
                  </a:lnTo>
                  <a:lnTo>
                    <a:pt x="74728" y="15838"/>
                  </a:lnTo>
                  <a:lnTo>
                    <a:pt x="74728" y="16005"/>
                  </a:lnTo>
                  <a:lnTo>
                    <a:pt x="74784" y="16172"/>
                  </a:lnTo>
                  <a:lnTo>
                    <a:pt x="74951" y="16451"/>
                  </a:lnTo>
                  <a:lnTo>
                    <a:pt x="75230" y="16618"/>
                  </a:lnTo>
                  <a:lnTo>
                    <a:pt x="75341" y="16674"/>
                  </a:lnTo>
                  <a:lnTo>
                    <a:pt x="75676" y="16674"/>
                  </a:lnTo>
                  <a:lnTo>
                    <a:pt x="75843" y="16618"/>
                  </a:lnTo>
                  <a:lnTo>
                    <a:pt x="76122" y="16451"/>
                  </a:lnTo>
                  <a:lnTo>
                    <a:pt x="76289" y="16172"/>
                  </a:lnTo>
                  <a:lnTo>
                    <a:pt x="76345" y="16005"/>
                  </a:lnTo>
                  <a:lnTo>
                    <a:pt x="76345" y="15838"/>
                  </a:lnTo>
                  <a:lnTo>
                    <a:pt x="76345" y="15670"/>
                  </a:lnTo>
                  <a:lnTo>
                    <a:pt x="76289" y="15559"/>
                  </a:lnTo>
                  <a:lnTo>
                    <a:pt x="76122" y="15280"/>
                  </a:lnTo>
                  <a:lnTo>
                    <a:pt x="75843" y="15113"/>
                  </a:lnTo>
                  <a:lnTo>
                    <a:pt x="75676" y="15057"/>
                  </a:lnTo>
                  <a:lnTo>
                    <a:pt x="75508" y="15001"/>
                  </a:lnTo>
                  <a:close/>
                  <a:moveTo>
                    <a:pt x="78966" y="15001"/>
                  </a:moveTo>
                  <a:lnTo>
                    <a:pt x="78799" y="15057"/>
                  </a:lnTo>
                  <a:lnTo>
                    <a:pt x="78631" y="15113"/>
                  </a:lnTo>
                  <a:lnTo>
                    <a:pt x="78353" y="15280"/>
                  </a:lnTo>
                  <a:lnTo>
                    <a:pt x="78185" y="15559"/>
                  </a:lnTo>
                  <a:lnTo>
                    <a:pt x="78130" y="15670"/>
                  </a:lnTo>
                  <a:lnTo>
                    <a:pt x="78130" y="15838"/>
                  </a:lnTo>
                  <a:lnTo>
                    <a:pt x="78130" y="16005"/>
                  </a:lnTo>
                  <a:lnTo>
                    <a:pt x="78185" y="16172"/>
                  </a:lnTo>
                  <a:lnTo>
                    <a:pt x="78353" y="16451"/>
                  </a:lnTo>
                  <a:lnTo>
                    <a:pt x="78631" y="16618"/>
                  </a:lnTo>
                  <a:lnTo>
                    <a:pt x="78799" y="16674"/>
                  </a:lnTo>
                  <a:lnTo>
                    <a:pt x="79133" y="16674"/>
                  </a:lnTo>
                  <a:lnTo>
                    <a:pt x="79301" y="16618"/>
                  </a:lnTo>
                  <a:lnTo>
                    <a:pt x="79524" y="16451"/>
                  </a:lnTo>
                  <a:lnTo>
                    <a:pt x="79691" y="16172"/>
                  </a:lnTo>
                  <a:lnTo>
                    <a:pt x="79747" y="16005"/>
                  </a:lnTo>
                  <a:lnTo>
                    <a:pt x="79803" y="15838"/>
                  </a:lnTo>
                  <a:lnTo>
                    <a:pt x="79747" y="15670"/>
                  </a:lnTo>
                  <a:lnTo>
                    <a:pt x="79691" y="15559"/>
                  </a:lnTo>
                  <a:lnTo>
                    <a:pt x="79524" y="15280"/>
                  </a:lnTo>
                  <a:lnTo>
                    <a:pt x="79301" y="15113"/>
                  </a:lnTo>
                  <a:lnTo>
                    <a:pt x="79133" y="15057"/>
                  </a:lnTo>
                  <a:lnTo>
                    <a:pt x="78966" y="15001"/>
                  </a:lnTo>
                  <a:close/>
                  <a:moveTo>
                    <a:pt x="89004" y="15001"/>
                  </a:moveTo>
                  <a:lnTo>
                    <a:pt x="88837" y="15057"/>
                  </a:lnTo>
                  <a:lnTo>
                    <a:pt x="88670" y="15113"/>
                  </a:lnTo>
                  <a:lnTo>
                    <a:pt x="88391" y="15280"/>
                  </a:lnTo>
                  <a:lnTo>
                    <a:pt x="88223" y="15559"/>
                  </a:lnTo>
                  <a:lnTo>
                    <a:pt x="88168" y="15670"/>
                  </a:lnTo>
                  <a:lnTo>
                    <a:pt x="88168" y="15838"/>
                  </a:lnTo>
                  <a:lnTo>
                    <a:pt x="88168" y="16005"/>
                  </a:lnTo>
                  <a:lnTo>
                    <a:pt x="88223" y="16172"/>
                  </a:lnTo>
                  <a:lnTo>
                    <a:pt x="88391" y="16451"/>
                  </a:lnTo>
                  <a:lnTo>
                    <a:pt x="88670" y="16618"/>
                  </a:lnTo>
                  <a:lnTo>
                    <a:pt x="88837" y="16674"/>
                  </a:lnTo>
                  <a:lnTo>
                    <a:pt x="89171" y="16674"/>
                  </a:lnTo>
                  <a:lnTo>
                    <a:pt x="89339" y="16618"/>
                  </a:lnTo>
                  <a:lnTo>
                    <a:pt x="89562" y="16451"/>
                  </a:lnTo>
                  <a:lnTo>
                    <a:pt x="89729" y="16172"/>
                  </a:lnTo>
                  <a:lnTo>
                    <a:pt x="89785" y="16005"/>
                  </a:lnTo>
                  <a:lnTo>
                    <a:pt x="89841" y="15838"/>
                  </a:lnTo>
                  <a:lnTo>
                    <a:pt x="89785" y="15670"/>
                  </a:lnTo>
                  <a:lnTo>
                    <a:pt x="89729" y="15559"/>
                  </a:lnTo>
                  <a:lnTo>
                    <a:pt x="89562" y="15280"/>
                  </a:lnTo>
                  <a:lnTo>
                    <a:pt x="89339" y="15113"/>
                  </a:lnTo>
                  <a:lnTo>
                    <a:pt x="89171" y="15057"/>
                  </a:lnTo>
                  <a:lnTo>
                    <a:pt x="89004" y="15001"/>
                  </a:lnTo>
                  <a:close/>
                  <a:moveTo>
                    <a:pt x="130997" y="15057"/>
                  </a:moveTo>
                  <a:lnTo>
                    <a:pt x="130829" y="15113"/>
                  </a:lnTo>
                  <a:lnTo>
                    <a:pt x="130551" y="15280"/>
                  </a:lnTo>
                  <a:lnTo>
                    <a:pt x="130383" y="15559"/>
                  </a:lnTo>
                  <a:lnTo>
                    <a:pt x="130327" y="15670"/>
                  </a:lnTo>
                  <a:lnTo>
                    <a:pt x="130327" y="15838"/>
                  </a:lnTo>
                  <a:lnTo>
                    <a:pt x="130327" y="16005"/>
                  </a:lnTo>
                  <a:lnTo>
                    <a:pt x="130383" y="16172"/>
                  </a:lnTo>
                  <a:lnTo>
                    <a:pt x="130551" y="16451"/>
                  </a:lnTo>
                  <a:lnTo>
                    <a:pt x="130829" y="16618"/>
                  </a:lnTo>
                  <a:lnTo>
                    <a:pt x="130997" y="16674"/>
                  </a:lnTo>
                  <a:lnTo>
                    <a:pt x="131331" y="16674"/>
                  </a:lnTo>
                  <a:lnTo>
                    <a:pt x="131499" y="16618"/>
                  </a:lnTo>
                  <a:lnTo>
                    <a:pt x="131722" y="16451"/>
                  </a:lnTo>
                  <a:lnTo>
                    <a:pt x="131889" y="16172"/>
                  </a:lnTo>
                  <a:lnTo>
                    <a:pt x="131945" y="16005"/>
                  </a:lnTo>
                  <a:lnTo>
                    <a:pt x="132000" y="15838"/>
                  </a:lnTo>
                  <a:lnTo>
                    <a:pt x="131945" y="15670"/>
                  </a:lnTo>
                  <a:lnTo>
                    <a:pt x="131889" y="15559"/>
                  </a:lnTo>
                  <a:lnTo>
                    <a:pt x="131722" y="15280"/>
                  </a:lnTo>
                  <a:lnTo>
                    <a:pt x="131499" y="15113"/>
                  </a:lnTo>
                  <a:lnTo>
                    <a:pt x="131331" y="15057"/>
                  </a:lnTo>
                  <a:close/>
                  <a:moveTo>
                    <a:pt x="134343" y="15057"/>
                  </a:moveTo>
                  <a:lnTo>
                    <a:pt x="134175" y="15113"/>
                  </a:lnTo>
                  <a:lnTo>
                    <a:pt x="133952" y="15280"/>
                  </a:lnTo>
                  <a:lnTo>
                    <a:pt x="133729" y="15559"/>
                  </a:lnTo>
                  <a:lnTo>
                    <a:pt x="133729" y="15670"/>
                  </a:lnTo>
                  <a:lnTo>
                    <a:pt x="133673" y="15838"/>
                  </a:lnTo>
                  <a:lnTo>
                    <a:pt x="133729" y="16005"/>
                  </a:lnTo>
                  <a:lnTo>
                    <a:pt x="133729" y="16172"/>
                  </a:lnTo>
                  <a:lnTo>
                    <a:pt x="133952" y="16451"/>
                  </a:lnTo>
                  <a:lnTo>
                    <a:pt x="134175" y="16618"/>
                  </a:lnTo>
                  <a:lnTo>
                    <a:pt x="134343" y="16674"/>
                  </a:lnTo>
                  <a:lnTo>
                    <a:pt x="134677" y="16674"/>
                  </a:lnTo>
                  <a:lnTo>
                    <a:pt x="134845" y="16618"/>
                  </a:lnTo>
                  <a:lnTo>
                    <a:pt x="135123" y="16451"/>
                  </a:lnTo>
                  <a:lnTo>
                    <a:pt x="135291" y="16172"/>
                  </a:lnTo>
                  <a:lnTo>
                    <a:pt x="135346" y="16005"/>
                  </a:lnTo>
                  <a:lnTo>
                    <a:pt x="135346" y="15838"/>
                  </a:lnTo>
                  <a:lnTo>
                    <a:pt x="135346" y="15670"/>
                  </a:lnTo>
                  <a:lnTo>
                    <a:pt x="135291" y="15559"/>
                  </a:lnTo>
                  <a:lnTo>
                    <a:pt x="135123" y="15280"/>
                  </a:lnTo>
                  <a:lnTo>
                    <a:pt x="134845" y="15113"/>
                  </a:lnTo>
                  <a:lnTo>
                    <a:pt x="134677" y="15057"/>
                  </a:lnTo>
                  <a:close/>
                  <a:moveTo>
                    <a:pt x="137744" y="15057"/>
                  </a:moveTo>
                  <a:lnTo>
                    <a:pt x="137577" y="15113"/>
                  </a:lnTo>
                  <a:lnTo>
                    <a:pt x="137298" y="15280"/>
                  </a:lnTo>
                  <a:lnTo>
                    <a:pt x="137131" y="15559"/>
                  </a:lnTo>
                  <a:lnTo>
                    <a:pt x="137075" y="15670"/>
                  </a:lnTo>
                  <a:lnTo>
                    <a:pt x="137075" y="15838"/>
                  </a:lnTo>
                  <a:lnTo>
                    <a:pt x="137075" y="16005"/>
                  </a:lnTo>
                  <a:lnTo>
                    <a:pt x="137131" y="16172"/>
                  </a:lnTo>
                  <a:lnTo>
                    <a:pt x="137298" y="16451"/>
                  </a:lnTo>
                  <a:lnTo>
                    <a:pt x="137577" y="16618"/>
                  </a:lnTo>
                  <a:lnTo>
                    <a:pt x="137744" y="16674"/>
                  </a:lnTo>
                  <a:lnTo>
                    <a:pt x="138023" y="16674"/>
                  </a:lnTo>
                  <a:lnTo>
                    <a:pt x="138191" y="16618"/>
                  </a:lnTo>
                  <a:lnTo>
                    <a:pt x="138469" y="16451"/>
                  </a:lnTo>
                  <a:lnTo>
                    <a:pt x="138637" y="16172"/>
                  </a:lnTo>
                  <a:lnTo>
                    <a:pt x="138692" y="16005"/>
                  </a:lnTo>
                  <a:lnTo>
                    <a:pt x="138692" y="15838"/>
                  </a:lnTo>
                  <a:lnTo>
                    <a:pt x="138692" y="15670"/>
                  </a:lnTo>
                  <a:lnTo>
                    <a:pt x="138637" y="15559"/>
                  </a:lnTo>
                  <a:lnTo>
                    <a:pt x="138469" y="15280"/>
                  </a:lnTo>
                  <a:lnTo>
                    <a:pt x="138191" y="15113"/>
                  </a:lnTo>
                  <a:lnTo>
                    <a:pt x="138023" y="15057"/>
                  </a:lnTo>
                  <a:close/>
                  <a:moveTo>
                    <a:pt x="141035" y="15057"/>
                  </a:moveTo>
                  <a:lnTo>
                    <a:pt x="140867" y="15113"/>
                  </a:lnTo>
                  <a:lnTo>
                    <a:pt x="140644" y="15280"/>
                  </a:lnTo>
                  <a:lnTo>
                    <a:pt x="140421" y="15559"/>
                  </a:lnTo>
                  <a:lnTo>
                    <a:pt x="140365" y="15670"/>
                  </a:lnTo>
                  <a:lnTo>
                    <a:pt x="140365" y="15838"/>
                  </a:lnTo>
                  <a:lnTo>
                    <a:pt x="140365" y="16005"/>
                  </a:lnTo>
                  <a:lnTo>
                    <a:pt x="140421" y="16172"/>
                  </a:lnTo>
                  <a:lnTo>
                    <a:pt x="140644" y="16451"/>
                  </a:lnTo>
                  <a:lnTo>
                    <a:pt x="140867" y="16618"/>
                  </a:lnTo>
                  <a:lnTo>
                    <a:pt x="141035" y="16674"/>
                  </a:lnTo>
                  <a:lnTo>
                    <a:pt x="141369" y="16674"/>
                  </a:lnTo>
                  <a:lnTo>
                    <a:pt x="141537" y="16618"/>
                  </a:lnTo>
                  <a:lnTo>
                    <a:pt x="141815" y="16451"/>
                  </a:lnTo>
                  <a:lnTo>
                    <a:pt x="141983" y="16172"/>
                  </a:lnTo>
                  <a:lnTo>
                    <a:pt x="142039" y="16005"/>
                  </a:lnTo>
                  <a:lnTo>
                    <a:pt x="142039" y="15838"/>
                  </a:lnTo>
                  <a:lnTo>
                    <a:pt x="142039" y="15670"/>
                  </a:lnTo>
                  <a:lnTo>
                    <a:pt x="141983" y="15559"/>
                  </a:lnTo>
                  <a:lnTo>
                    <a:pt x="141815" y="15280"/>
                  </a:lnTo>
                  <a:lnTo>
                    <a:pt x="141537" y="15113"/>
                  </a:lnTo>
                  <a:lnTo>
                    <a:pt x="141369" y="15057"/>
                  </a:lnTo>
                  <a:close/>
                  <a:moveTo>
                    <a:pt x="146165" y="15001"/>
                  </a:moveTo>
                  <a:lnTo>
                    <a:pt x="145998" y="15057"/>
                  </a:lnTo>
                  <a:lnTo>
                    <a:pt x="145831" y="15113"/>
                  </a:lnTo>
                  <a:lnTo>
                    <a:pt x="145552" y="15280"/>
                  </a:lnTo>
                  <a:lnTo>
                    <a:pt x="145385" y="15559"/>
                  </a:lnTo>
                  <a:lnTo>
                    <a:pt x="145329" y="15670"/>
                  </a:lnTo>
                  <a:lnTo>
                    <a:pt x="145329" y="15838"/>
                  </a:lnTo>
                  <a:lnTo>
                    <a:pt x="145329" y="16005"/>
                  </a:lnTo>
                  <a:lnTo>
                    <a:pt x="145385" y="16172"/>
                  </a:lnTo>
                  <a:lnTo>
                    <a:pt x="145552" y="16451"/>
                  </a:lnTo>
                  <a:lnTo>
                    <a:pt x="145831" y="16618"/>
                  </a:lnTo>
                  <a:lnTo>
                    <a:pt x="145998" y="16674"/>
                  </a:lnTo>
                  <a:lnTo>
                    <a:pt x="146333" y="16674"/>
                  </a:lnTo>
                  <a:lnTo>
                    <a:pt x="146444" y="16618"/>
                  </a:lnTo>
                  <a:lnTo>
                    <a:pt x="146723" y="16451"/>
                  </a:lnTo>
                  <a:lnTo>
                    <a:pt x="146890" y="16172"/>
                  </a:lnTo>
                  <a:lnTo>
                    <a:pt x="146946" y="16005"/>
                  </a:lnTo>
                  <a:lnTo>
                    <a:pt x="147002" y="15838"/>
                  </a:lnTo>
                  <a:lnTo>
                    <a:pt x="146946" y="15670"/>
                  </a:lnTo>
                  <a:lnTo>
                    <a:pt x="146890" y="15559"/>
                  </a:lnTo>
                  <a:lnTo>
                    <a:pt x="146723" y="15280"/>
                  </a:lnTo>
                  <a:lnTo>
                    <a:pt x="146444" y="15113"/>
                  </a:lnTo>
                  <a:lnTo>
                    <a:pt x="146333" y="15057"/>
                  </a:lnTo>
                  <a:lnTo>
                    <a:pt x="146165" y="15001"/>
                  </a:lnTo>
                  <a:close/>
                  <a:moveTo>
                    <a:pt x="154586" y="15001"/>
                  </a:moveTo>
                  <a:lnTo>
                    <a:pt x="154419" y="15057"/>
                  </a:lnTo>
                  <a:lnTo>
                    <a:pt x="154251" y="15113"/>
                  </a:lnTo>
                  <a:lnTo>
                    <a:pt x="154028" y="15280"/>
                  </a:lnTo>
                  <a:lnTo>
                    <a:pt x="153805" y="15559"/>
                  </a:lnTo>
                  <a:lnTo>
                    <a:pt x="153750" y="15670"/>
                  </a:lnTo>
                  <a:lnTo>
                    <a:pt x="153750" y="15838"/>
                  </a:lnTo>
                  <a:lnTo>
                    <a:pt x="153750" y="16005"/>
                  </a:lnTo>
                  <a:lnTo>
                    <a:pt x="153805" y="16172"/>
                  </a:lnTo>
                  <a:lnTo>
                    <a:pt x="154028" y="16451"/>
                  </a:lnTo>
                  <a:lnTo>
                    <a:pt x="154251" y="16618"/>
                  </a:lnTo>
                  <a:lnTo>
                    <a:pt x="154419" y="16674"/>
                  </a:lnTo>
                  <a:lnTo>
                    <a:pt x="154753" y="16674"/>
                  </a:lnTo>
                  <a:lnTo>
                    <a:pt x="154921" y="16618"/>
                  </a:lnTo>
                  <a:lnTo>
                    <a:pt x="155200" y="16451"/>
                  </a:lnTo>
                  <a:lnTo>
                    <a:pt x="155367" y="16172"/>
                  </a:lnTo>
                  <a:lnTo>
                    <a:pt x="155423" y="16005"/>
                  </a:lnTo>
                  <a:lnTo>
                    <a:pt x="155423" y="15838"/>
                  </a:lnTo>
                  <a:lnTo>
                    <a:pt x="155423" y="15670"/>
                  </a:lnTo>
                  <a:lnTo>
                    <a:pt x="155367" y="15559"/>
                  </a:lnTo>
                  <a:lnTo>
                    <a:pt x="155200" y="15280"/>
                  </a:lnTo>
                  <a:lnTo>
                    <a:pt x="154921" y="15113"/>
                  </a:lnTo>
                  <a:lnTo>
                    <a:pt x="154753" y="15057"/>
                  </a:lnTo>
                  <a:lnTo>
                    <a:pt x="154586" y="15001"/>
                  </a:lnTo>
                  <a:close/>
                  <a:moveTo>
                    <a:pt x="159605" y="15001"/>
                  </a:moveTo>
                  <a:lnTo>
                    <a:pt x="159438" y="15057"/>
                  </a:lnTo>
                  <a:lnTo>
                    <a:pt x="159326" y="15113"/>
                  </a:lnTo>
                  <a:lnTo>
                    <a:pt x="159047" y="15280"/>
                  </a:lnTo>
                  <a:lnTo>
                    <a:pt x="158880" y="15559"/>
                  </a:lnTo>
                  <a:lnTo>
                    <a:pt x="158824" y="15670"/>
                  </a:lnTo>
                  <a:lnTo>
                    <a:pt x="158824" y="15838"/>
                  </a:lnTo>
                  <a:lnTo>
                    <a:pt x="158824" y="16005"/>
                  </a:lnTo>
                  <a:lnTo>
                    <a:pt x="158880" y="16172"/>
                  </a:lnTo>
                  <a:lnTo>
                    <a:pt x="159047" y="16451"/>
                  </a:lnTo>
                  <a:lnTo>
                    <a:pt x="159326" y="16618"/>
                  </a:lnTo>
                  <a:lnTo>
                    <a:pt x="159438" y="16674"/>
                  </a:lnTo>
                  <a:lnTo>
                    <a:pt x="159772" y="16674"/>
                  </a:lnTo>
                  <a:lnTo>
                    <a:pt x="159940" y="16618"/>
                  </a:lnTo>
                  <a:lnTo>
                    <a:pt x="160219" y="16451"/>
                  </a:lnTo>
                  <a:lnTo>
                    <a:pt x="160386" y="16172"/>
                  </a:lnTo>
                  <a:lnTo>
                    <a:pt x="160442" y="16005"/>
                  </a:lnTo>
                  <a:lnTo>
                    <a:pt x="160442" y="15838"/>
                  </a:lnTo>
                  <a:lnTo>
                    <a:pt x="160442" y="15670"/>
                  </a:lnTo>
                  <a:lnTo>
                    <a:pt x="160386" y="15559"/>
                  </a:lnTo>
                  <a:lnTo>
                    <a:pt x="160219" y="15280"/>
                  </a:lnTo>
                  <a:lnTo>
                    <a:pt x="159940" y="15113"/>
                  </a:lnTo>
                  <a:lnTo>
                    <a:pt x="159772" y="15057"/>
                  </a:lnTo>
                  <a:lnTo>
                    <a:pt x="159605" y="15001"/>
                  </a:lnTo>
                  <a:close/>
                  <a:moveTo>
                    <a:pt x="162951" y="15001"/>
                  </a:moveTo>
                  <a:lnTo>
                    <a:pt x="162784" y="15057"/>
                  </a:lnTo>
                  <a:lnTo>
                    <a:pt x="162617" y="15113"/>
                  </a:lnTo>
                  <a:lnTo>
                    <a:pt x="162338" y="15280"/>
                  </a:lnTo>
                  <a:lnTo>
                    <a:pt x="162170" y="15559"/>
                  </a:lnTo>
                  <a:lnTo>
                    <a:pt x="162115" y="15670"/>
                  </a:lnTo>
                  <a:lnTo>
                    <a:pt x="162115" y="15838"/>
                  </a:lnTo>
                  <a:lnTo>
                    <a:pt x="162115" y="16005"/>
                  </a:lnTo>
                  <a:lnTo>
                    <a:pt x="162170" y="16172"/>
                  </a:lnTo>
                  <a:lnTo>
                    <a:pt x="162338" y="16451"/>
                  </a:lnTo>
                  <a:lnTo>
                    <a:pt x="162617" y="16618"/>
                  </a:lnTo>
                  <a:lnTo>
                    <a:pt x="162784" y="16674"/>
                  </a:lnTo>
                  <a:lnTo>
                    <a:pt x="163118" y="16674"/>
                  </a:lnTo>
                  <a:lnTo>
                    <a:pt x="163286" y="16618"/>
                  </a:lnTo>
                  <a:lnTo>
                    <a:pt x="163509" y="16451"/>
                  </a:lnTo>
                  <a:lnTo>
                    <a:pt x="163732" y="16172"/>
                  </a:lnTo>
                  <a:lnTo>
                    <a:pt x="163788" y="16005"/>
                  </a:lnTo>
                  <a:lnTo>
                    <a:pt x="163788" y="15838"/>
                  </a:lnTo>
                  <a:lnTo>
                    <a:pt x="163788" y="15670"/>
                  </a:lnTo>
                  <a:lnTo>
                    <a:pt x="163732" y="15559"/>
                  </a:lnTo>
                  <a:lnTo>
                    <a:pt x="163509" y="15280"/>
                  </a:lnTo>
                  <a:lnTo>
                    <a:pt x="163286" y="15113"/>
                  </a:lnTo>
                  <a:lnTo>
                    <a:pt x="163118" y="15057"/>
                  </a:lnTo>
                  <a:lnTo>
                    <a:pt x="162951" y="15001"/>
                  </a:lnTo>
                  <a:close/>
                  <a:moveTo>
                    <a:pt x="168026" y="15001"/>
                  </a:moveTo>
                  <a:lnTo>
                    <a:pt x="167859" y="15057"/>
                  </a:lnTo>
                  <a:lnTo>
                    <a:pt x="167691" y="15113"/>
                  </a:lnTo>
                  <a:lnTo>
                    <a:pt x="167412" y="15280"/>
                  </a:lnTo>
                  <a:lnTo>
                    <a:pt x="167245" y="15559"/>
                  </a:lnTo>
                  <a:lnTo>
                    <a:pt x="167189" y="15670"/>
                  </a:lnTo>
                  <a:lnTo>
                    <a:pt x="167189" y="15838"/>
                  </a:lnTo>
                  <a:lnTo>
                    <a:pt x="167189" y="16005"/>
                  </a:lnTo>
                  <a:lnTo>
                    <a:pt x="167245" y="16172"/>
                  </a:lnTo>
                  <a:lnTo>
                    <a:pt x="167412" y="16451"/>
                  </a:lnTo>
                  <a:lnTo>
                    <a:pt x="167691" y="16618"/>
                  </a:lnTo>
                  <a:lnTo>
                    <a:pt x="167859" y="16674"/>
                  </a:lnTo>
                  <a:lnTo>
                    <a:pt x="168193" y="16674"/>
                  </a:lnTo>
                  <a:lnTo>
                    <a:pt x="168361" y="16618"/>
                  </a:lnTo>
                  <a:lnTo>
                    <a:pt x="168584" y="16451"/>
                  </a:lnTo>
                  <a:lnTo>
                    <a:pt x="168751" y="16172"/>
                  </a:lnTo>
                  <a:lnTo>
                    <a:pt x="168807" y="16005"/>
                  </a:lnTo>
                  <a:lnTo>
                    <a:pt x="168862" y="15838"/>
                  </a:lnTo>
                  <a:lnTo>
                    <a:pt x="168807" y="15670"/>
                  </a:lnTo>
                  <a:lnTo>
                    <a:pt x="168751" y="15559"/>
                  </a:lnTo>
                  <a:lnTo>
                    <a:pt x="168584" y="15280"/>
                  </a:lnTo>
                  <a:lnTo>
                    <a:pt x="168361" y="15113"/>
                  </a:lnTo>
                  <a:lnTo>
                    <a:pt x="168193" y="15057"/>
                  </a:lnTo>
                  <a:lnTo>
                    <a:pt x="168026" y="15001"/>
                  </a:lnTo>
                  <a:close/>
                  <a:moveTo>
                    <a:pt x="171316" y="15001"/>
                  </a:moveTo>
                  <a:lnTo>
                    <a:pt x="171149" y="15057"/>
                  </a:lnTo>
                  <a:lnTo>
                    <a:pt x="171037" y="15113"/>
                  </a:lnTo>
                  <a:lnTo>
                    <a:pt x="170758" y="15280"/>
                  </a:lnTo>
                  <a:lnTo>
                    <a:pt x="170591" y="15559"/>
                  </a:lnTo>
                  <a:lnTo>
                    <a:pt x="170535" y="15670"/>
                  </a:lnTo>
                  <a:lnTo>
                    <a:pt x="170480" y="15838"/>
                  </a:lnTo>
                  <a:lnTo>
                    <a:pt x="170535" y="16005"/>
                  </a:lnTo>
                  <a:lnTo>
                    <a:pt x="170591" y="16172"/>
                  </a:lnTo>
                  <a:lnTo>
                    <a:pt x="170758" y="16451"/>
                  </a:lnTo>
                  <a:lnTo>
                    <a:pt x="171037" y="16618"/>
                  </a:lnTo>
                  <a:lnTo>
                    <a:pt x="171149" y="16674"/>
                  </a:lnTo>
                  <a:lnTo>
                    <a:pt x="171483" y="16674"/>
                  </a:lnTo>
                  <a:lnTo>
                    <a:pt x="171651" y="16618"/>
                  </a:lnTo>
                  <a:lnTo>
                    <a:pt x="171930" y="16451"/>
                  </a:lnTo>
                  <a:lnTo>
                    <a:pt x="172097" y="16172"/>
                  </a:lnTo>
                  <a:lnTo>
                    <a:pt x="172153" y="16005"/>
                  </a:lnTo>
                  <a:lnTo>
                    <a:pt x="172153" y="15838"/>
                  </a:lnTo>
                  <a:lnTo>
                    <a:pt x="172153" y="15670"/>
                  </a:lnTo>
                  <a:lnTo>
                    <a:pt x="172097" y="15559"/>
                  </a:lnTo>
                  <a:lnTo>
                    <a:pt x="171930" y="15280"/>
                  </a:lnTo>
                  <a:lnTo>
                    <a:pt x="171651" y="15113"/>
                  </a:lnTo>
                  <a:lnTo>
                    <a:pt x="171483" y="15057"/>
                  </a:lnTo>
                  <a:lnTo>
                    <a:pt x="171316" y="15001"/>
                  </a:lnTo>
                  <a:close/>
                  <a:moveTo>
                    <a:pt x="174774" y="15001"/>
                  </a:moveTo>
                  <a:lnTo>
                    <a:pt x="174606" y="15057"/>
                  </a:lnTo>
                  <a:lnTo>
                    <a:pt x="174439" y="15113"/>
                  </a:lnTo>
                  <a:lnTo>
                    <a:pt x="174160" y="15280"/>
                  </a:lnTo>
                  <a:lnTo>
                    <a:pt x="173993" y="15559"/>
                  </a:lnTo>
                  <a:lnTo>
                    <a:pt x="173937" y="15670"/>
                  </a:lnTo>
                  <a:lnTo>
                    <a:pt x="173937" y="15838"/>
                  </a:lnTo>
                  <a:lnTo>
                    <a:pt x="173937" y="16005"/>
                  </a:lnTo>
                  <a:lnTo>
                    <a:pt x="173993" y="16172"/>
                  </a:lnTo>
                  <a:lnTo>
                    <a:pt x="174160" y="16451"/>
                  </a:lnTo>
                  <a:lnTo>
                    <a:pt x="174439" y="16618"/>
                  </a:lnTo>
                  <a:lnTo>
                    <a:pt x="174606" y="16674"/>
                  </a:lnTo>
                  <a:lnTo>
                    <a:pt x="174941" y="16674"/>
                  </a:lnTo>
                  <a:lnTo>
                    <a:pt x="175053" y="16618"/>
                  </a:lnTo>
                  <a:lnTo>
                    <a:pt x="175331" y="16451"/>
                  </a:lnTo>
                  <a:lnTo>
                    <a:pt x="175499" y="16172"/>
                  </a:lnTo>
                  <a:lnTo>
                    <a:pt x="175554" y="16005"/>
                  </a:lnTo>
                  <a:lnTo>
                    <a:pt x="175610" y="15838"/>
                  </a:lnTo>
                  <a:lnTo>
                    <a:pt x="175554" y="15670"/>
                  </a:lnTo>
                  <a:lnTo>
                    <a:pt x="175499" y="15559"/>
                  </a:lnTo>
                  <a:lnTo>
                    <a:pt x="175331" y="15280"/>
                  </a:lnTo>
                  <a:lnTo>
                    <a:pt x="175053" y="15113"/>
                  </a:lnTo>
                  <a:lnTo>
                    <a:pt x="174941" y="15057"/>
                  </a:lnTo>
                  <a:lnTo>
                    <a:pt x="174774" y="15001"/>
                  </a:lnTo>
                  <a:close/>
                  <a:moveTo>
                    <a:pt x="184812" y="15001"/>
                  </a:moveTo>
                  <a:lnTo>
                    <a:pt x="184644" y="15057"/>
                  </a:lnTo>
                  <a:lnTo>
                    <a:pt x="184477" y="15113"/>
                  </a:lnTo>
                  <a:lnTo>
                    <a:pt x="184198" y="15280"/>
                  </a:lnTo>
                  <a:lnTo>
                    <a:pt x="184031" y="15559"/>
                  </a:lnTo>
                  <a:lnTo>
                    <a:pt x="183975" y="15670"/>
                  </a:lnTo>
                  <a:lnTo>
                    <a:pt x="183975" y="15838"/>
                  </a:lnTo>
                  <a:lnTo>
                    <a:pt x="183975" y="16005"/>
                  </a:lnTo>
                  <a:lnTo>
                    <a:pt x="184031" y="16172"/>
                  </a:lnTo>
                  <a:lnTo>
                    <a:pt x="184198" y="16451"/>
                  </a:lnTo>
                  <a:lnTo>
                    <a:pt x="184477" y="16618"/>
                  </a:lnTo>
                  <a:lnTo>
                    <a:pt x="184644" y="16674"/>
                  </a:lnTo>
                  <a:lnTo>
                    <a:pt x="184979" y="16674"/>
                  </a:lnTo>
                  <a:lnTo>
                    <a:pt x="185091" y="16618"/>
                  </a:lnTo>
                  <a:lnTo>
                    <a:pt x="185369" y="16451"/>
                  </a:lnTo>
                  <a:lnTo>
                    <a:pt x="185537" y="16172"/>
                  </a:lnTo>
                  <a:lnTo>
                    <a:pt x="185593" y="16005"/>
                  </a:lnTo>
                  <a:lnTo>
                    <a:pt x="185648" y="15838"/>
                  </a:lnTo>
                  <a:lnTo>
                    <a:pt x="185593" y="15670"/>
                  </a:lnTo>
                  <a:lnTo>
                    <a:pt x="185537" y="15559"/>
                  </a:lnTo>
                  <a:lnTo>
                    <a:pt x="185369" y="15280"/>
                  </a:lnTo>
                  <a:lnTo>
                    <a:pt x="185091" y="15113"/>
                  </a:lnTo>
                  <a:lnTo>
                    <a:pt x="184979" y="15057"/>
                  </a:lnTo>
                  <a:lnTo>
                    <a:pt x="184812" y="15001"/>
                  </a:lnTo>
                  <a:close/>
                  <a:moveTo>
                    <a:pt x="226804" y="15057"/>
                  </a:moveTo>
                  <a:lnTo>
                    <a:pt x="226637" y="15113"/>
                  </a:lnTo>
                  <a:lnTo>
                    <a:pt x="226358" y="15280"/>
                  </a:lnTo>
                  <a:lnTo>
                    <a:pt x="226191" y="15559"/>
                  </a:lnTo>
                  <a:lnTo>
                    <a:pt x="226135" y="15670"/>
                  </a:lnTo>
                  <a:lnTo>
                    <a:pt x="226135" y="15838"/>
                  </a:lnTo>
                  <a:lnTo>
                    <a:pt x="226135" y="16005"/>
                  </a:lnTo>
                  <a:lnTo>
                    <a:pt x="226191" y="16172"/>
                  </a:lnTo>
                  <a:lnTo>
                    <a:pt x="226358" y="16451"/>
                  </a:lnTo>
                  <a:lnTo>
                    <a:pt x="226637" y="16618"/>
                  </a:lnTo>
                  <a:lnTo>
                    <a:pt x="226804" y="16674"/>
                  </a:lnTo>
                  <a:lnTo>
                    <a:pt x="227139" y="16674"/>
                  </a:lnTo>
                  <a:lnTo>
                    <a:pt x="227250" y="16618"/>
                  </a:lnTo>
                  <a:lnTo>
                    <a:pt x="227529" y="16451"/>
                  </a:lnTo>
                  <a:lnTo>
                    <a:pt x="227697" y="16172"/>
                  </a:lnTo>
                  <a:lnTo>
                    <a:pt x="227752" y="16005"/>
                  </a:lnTo>
                  <a:lnTo>
                    <a:pt x="227808" y="15838"/>
                  </a:lnTo>
                  <a:lnTo>
                    <a:pt x="227752" y="15670"/>
                  </a:lnTo>
                  <a:lnTo>
                    <a:pt x="227697" y="15559"/>
                  </a:lnTo>
                  <a:lnTo>
                    <a:pt x="227529" y="15280"/>
                  </a:lnTo>
                  <a:lnTo>
                    <a:pt x="227250" y="15113"/>
                  </a:lnTo>
                  <a:lnTo>
                    <a:pt x="227139" y="15057"/>
                  </a:lnTo>
                  <a:close/>
                  <a:moveTo>
                    <a:pt x="230150" y="15057"/>
                  </a:moveTo>
                  <a:lnTo>
                    <a:pt x="229983" y="15113"/>
                  </a:lnTo>
                  <a:lnTo>
                    <a:pt x="229760" y="15280"/>
                  </a:lnTo>
                  <a:lnTo>
                    <a:pt x="229537" y="15559"/>
                  </a:lnTo>
                  <a:lnTo>
                    <a:pt x="229481" y="15670"/>
                  </a:lnTo>
                  <a:lnTo>
                    <a:pt x="229481" y="15838"/>
                  </a:lnTo>
                  <a:lnTo>
                    <a:pt x="229481" y="16005"/>
                  </a:lnTo>
                  <a:lnTo>
                    <a:pt x="229537" y="16172"/>
                  </a:lnTo>
                  <a:lnTo>
                    <a:pt x="229760" y="16451"/>
                  </a:lnTo>
                  <a:lnTo>
                    <a:pt x="229983" y="16618"/>
                  </a:lnTo>
                  <a:lnTo>
                    <a:pt x="230150" y="16674"/>
                  </a:lnTo>
                  <a:lnTo>
                    <a:pt x="230485" y="16674"/>
                  </a:lnTo>
                  <a:lnTo>
                    <a:pt x="230652" y="16618"/>
                  </a:lnTo>
                  <a:lnTo>
                    <a:pt x="230931" y="16451"/>
                  </a:lnTo>
                  <a:lnTo>
                    <a:pt x="231098" y="16172"/>
                  </a:lnTo>
                  <a:lnTo>
                    <a:pt x="231154" y="16005"/>
                  </a:lnTo>
                  <a:lnTo>
                    <a:pt x="231154" y="15838"/>
                  </a:lnTo>
                  <a:lnTo>
                    <a:pt x="231154" y="15670"/>
                  </a:lnTo>
                  <a:lnTo>
                    <a:pt x="231098" y="15559"/>
                  </a:lnTo>
                  <a:lnTo>
                    <a:pt x="230931" y="15280"/>
                  </a:lnTo>
                  <a:lnTo>
                    <a:pt x="230652" y="15113"/>
                  </a:lnTo>
                  <a:lnTo>
                    <a:pt x="230485" y="15057"/>
                  </a:lnTo>
                  <a:close/>
                  <a:moveTo>
                    <a:pt x="233496" y="15057"/>
                  </a:moveTo>
                  <a:lnTo>
                    <a:pt x="233385" y="15113"/>
                  </a:lnTo>
                  <a:lnTo>
                    <a:pt x="233106" y="15280"/>
                  </a:lnTo>
                  <a:lnTo>
                    <a:pt x="232939" y="15559"/>
                  </a:lnTo>
                  <a:lnTo>
                    <a:pt x="232883" y="15670"/>
                  </a:lnTo>
                  <a:lnTo>
                    <a:pt x="232883" y="15838"/>
                  </a:lnTo>
                  <a:lnTo>
                    <a:pt x="232883" y="16005"/>
                  </a:lnTo>
                  <a:lnTo>
                    <a:pt x="232939" y="16172"/>
                  </a:lnTo>
                  <a:lnTo>
                    <a:pt x="233106" y="16451"/>
                  </a:lnTo>
                  <a:lnTo>
                    <a:pt x="233385" y="16618"/>
                  </a:lnTo>
                  <a:lnTo>
                    <a:pt x="233496" y="16674"/>
                  </a:lnTo>
                  <a:lnTo>
                    <a:pt x="233831" y="16674"/>
                  </a:lnTo>
                  <a:lnTo>
                    <a:pt x="233998" y="16618"/>
                  </a:lnTo>
                  <a:lnTo>
                    <a:pt x="234277" y="16451"/>
                  </a:lnTo>
                  <a:lnTo>
                    <a:pt x="234444" y="16172"/>
                  </a:lnTo>
                  <a:lnTo>
                    <a:pt x="234500" y="16005"/>
                  </a:lnTo>
                  <a:lnTo>
                    <a:pt x="234500" y="15838"/>
                  </a:lnTo>
                  <a:lnTo>
                    <a:pt x="234500" y="15670"/>
                  </a:lnTo>
                  <a:lnTo>
                    <a:pt x="234444" y="15559"/>
                  </a:lnTo>
                  <a:lnTo>
                    <a:pt x="234277" y="15280"/>
                  </a:lnTo>
                  <a:lnTo>
                    <a:pt x="233998" y="15113"/>
                  </a:lnTo>
                  <a:lnTo>
                    <a:pt x="233831" y="15057"/>
                  </a:lnTo>
                  <a:close/>
                  <a:moveTo>
                    <a:pt x="236842" y="15057"/>
                  </a:moveTo>
                  <a:lnTo>
                    <a:pt x="236675" y="15113"/>
                  </a:lnTo>
                  <a:lnTo>
                    <a:pt x="236396" y="15280"/>
                  </a:lnTo>
                  <a:lnTo>
                    <a:pt x="236229" y="15559"/>
                  </a:lnTo>
                  <a:lnTo>
                    <a:pt x="236173" y="15670"/>
                  </a:lnTo>
                  <a:lnTo>
                    <a:pt x="236173" y="15838"/>
                  </a:lnTo>
                  <a:lnTo>
                    <a:pt x="236173" y="16005"/>
                  </a:lnTo>
                  <a:lnTo>
                    <a:pt x="236229" y="16172"/>
                  </a:lnTo>
                  <a:lnTo>
                    <a:pt x="236396" y="16451"/>
                  </a:lnTo>
                  <a:lnTo>
                    <a:pt x="236675" y="16618"/>
                  </a:lnTo>
                  <a:lnTo>
                    <a:pt x="236842" y="16674"/>
                  </a:lnTo>
                  <a:lnTo>
                    <a:pt x="237177" y="16674"/>
                  </a:lnTo>
                  <a:lnTo>
                    <a:pt x="237344" y="16618"/>
                  </a:lnTo>
                  <a:lnTo>
                    <a:pt x="237567" y="16451"/>
                  </a:lnTo>
                  <a:lnTo>
                    <a:pt x="237790" y="16172"/>
                  </a:lnTo>
                  <a:lnTo>
                    <a:pt x="237790" y="16005"/>
                  </a:lnTo>
                  <a:lnTo>
                    <a:pt x="237846" y="15838"/>
                  </a:lnTo>
                  <a:lnTo>
                    <a:pt x="237790" y="15670"/>
                  </a:lnTo>
                  <a:lnTo>
                    <a:pt x="237790" y="15559"/>
                  </a:lnTo>
                  <a:lnTo>
                    <a:pt x="237567" y="15280"/>
                  </a:lnTo>
                  <a:lnTo>
                    <a:pt x="237344" y="15113"/>
                  </a:lnTo>
                  <a:lnTo>
                    <a:pt x="237177" y="15057"/>
                  </a:lnTo>
                  <a:close/>
                  <a:moveTo>
                    <a:pt x="241973" y="15001"/>
                  </a:moveTo>
                  <a:lnTo>
                    <a:pt x="241806" y="15057"/>
                  </a:lnTo>
                  <a:lnTo>
                    <a:pt x="241638" y="15113"/>
                  </a:lnTo>
                  <a:lnTo>
                    <a:pt x="241359" y="15280"/>
                  </a:lnTo>
                  <a:lnTo>
                    <a:pt x="241192" y="15559"/>
                  </a:lnTo>
                  <a:lnTo>
                    <a:pt x="241136" y="15670"/>
                  </a:lnTo>
                  <a:lnTo>
                    <a:pt x="241136" y="15838"/>
                  </a:lnTo>
                  <a:lnTo>
                    <a:pt x="241136" y="16005"/>
                  </a:lnTo>
                  <a:lnTo>
                    <a:pt x="241192" y="16172"/>
                  </a:lnTo>
                  <a:lnTo>
                    <a:pt x="241359" y="16451"/>
                  </a:lnTo>
                  <a:lnTo>
                    <a:pt x="241638" y="16618"/>
                  </a:lnTo>
                  <a:lnTo>
                    <a:pt x="241806" y="16674"/>
                  </a:lnTo>
                  <a:lnTo>
                    <a:pt x="242140" y="16674"/>
                  </a:lnTo>
                  <a:lnTo>
                    <a:pt x="242308" y="16618"/>
                  </a:lnTo>
                  <a:lnTo>
                    <a:pt x="242531" y="16451"/>
                  </a:lnTo>
                  <a:lnTo>
                    <a:pt x="242754" y="16172"/>
                  </a:lnTo>
                  <a:lnTo>
                    <a:pt x="242754" y="16005"/>
                  </a:lnTo>
                  <a:lnTo>
                    <a:pt x="242809" y="15838"/>
                  </a:lnTo>
                  <a:lnTo>
                    <a:pt x="242754" y="15670"/>
                  </a:lnTo>
                  <a:lnTo>
                    <a:pt x="242754" y="15559"/>
                  </a:lnTo>
                  <a:lnTo>
                    <a:pt x="242531" y="15280"/>
                  </a:lnTo>
                  <a:lnTo>
                    <a:pt x="242308" y="15113"/>
                  </a:lnTo>
                  <a:lnTo>
                    <a:pt x="242140" y="15057"/>
                  </a:lnTo>
                  <a:lnTo>
                    <a:pt x="241973" y="15001"/>
                  </a:lnTo>
                  <a:close/>
                  <a:moveTo>
                    <a:pt x="250394" y="15001"/>
                  </a:moveTo>
                  <a:lnTo>
                    <a:pt x="250226" y="15057"/>
                  </a:lnTo>
                  <a:lnTo>
                    <a:pt x="250059" y="15113"/>
                  </a:lnTo>
                  <a:lnTo>
                    <a:pt x="249836" y="15280"/>
                  </a:lnTo>
                  <a:lnTo>
                    <a:pt x="249669" y="15559"/>
                  </a:lnTo>
                  <a:lnTo>
                    <a:pt x="249613" y="15670"/>
                  </a:lnTo>
                  <a:lnTo>
                    <a:pt x="249557" y="15838"/>
                  </a:lnTo>
                  <a:lnTo>
                    <a:pt x="249613" y="16005"/>
                  </a:lnTo>
                  <a:lnTo>
                    <a:pt x="249669" y="16172"/>
                  </a:lnTo>
                  <a:lnTo>
                    <a:pt x="249836" y="16451"/>
                  </a:lnTo>
                  <a:lnTo>
                    <a:pt x="250059" y="16618"/>
                  </a:lnTo>
                  <a:lnTo>
                    <a:pt x="250226" y="16674"/>
                  </a:lnTo>
                  <a:lnTo>
                    <a:pt x="250561" y="16674"/>
                  </a:lnTo>
                  <a:lnTo>
                    <a:pt x="250728" y="16618"/>
                  </a:lnTo>
                  <a:lnTo>
                    <a:pt x="251007" y="16451"/>
                  </a:lnTo>
                  <a:lnTo>
                    <a:pt x="251174" y="16172"/>
                  </a:lnTo>
                  <a:lnTo>
                    <a:pt x="251230" y="16005"/>
                  </a:lnTo>
                  <a:lnTo>
                    <a:pt x="251230" y="15838"/>
                  </a:lnTo>
                  <a:lnTo>
                    <a:pt x="251230" y="15670"/>
                  </a:lnTo>
                  <a:lnTo>
                    <a:pt x="251174" y="15559"/>
                  </a:lnTo>
                  <a:lnTo>
                    <a:pt x="251007" y="15280"/>
                  </a:lnTo>
                  <a:lnTo>
                    <a:pt x="250728" y="15113"/>
                  </a:lnTo>
                  <a:lnTo>
                    <a:pt x="250561" y="15057"/>
                  </a:lnTo>
                  <a:lnTo>
                    <a:pt x="250394" y="15001"/>
                  </a:lnTo>
                  <a:close/>
                  <a:moveTo>
                    <a:pt x="255469" y="15001"/>
                  </a:moveTo>
                  <a:lnTo>
                    <a:pt x="255301" y="15057"/>
                  </a:lnTo>
                  <a:lnTo>
                    <a:pt x="255134" y="15113"/>
                  </a:lnTo>
                  <a:lnTo>
                    <a:pt x="254855" y="15280"/>
                  </a:lnTo>
                  <a:lnTo>
                    <a:pt x="254688" y="15559"/>
                  </a:lnTo>
                  <a:lnTo>
                    <a:pt x="254632" y="15670"/>
                  </a:lnTo>
                  <a:lnTo>
                    <a:pt x="254632" y="15838"/>
                  </a:lnTo>
                  <a:lnTo>
                    <a:pt x="254632" y="16005"/>
                  </a:lnTo>
                  <a:lnTo>
                    <a:pt x="254688" y="16172"/>
                  </a:lnTo>
                  <a:lnTo>
                    <a:pt x="254855" y="16451"/>
                  </a:lnTo>
                  <a:lnTo>
                    <a:pt x="255134" y="16618"/>
                  </a:lnTo>
                  <a:lnTo>
                    <a:pt x="255301" y="16674"/>
                  </a:lnTo>
                  <a:lnTo>
                    <a:pt x="255636" y="16674"/>
                  </a:lnTo>
                  <a:lnTo>
                    <a:pt x="255747" y="16618"/>
                  </a:lnTo>
                  <a:lnTo>
                    <a:pt x="256026" y="16451"/>
                  </a:lnTo>
                  <a:lnTo>
                    <a:pt x="256194" y="16172"/>
                  </a:lnTo>
                  <a:lnTo>
                    <a:pt x="256249" y="16005"/>
                  </a:lnTo>
                  <a:lnTo>
                    <a:pt x="256305" y="15838"/>
                  </a:lnTo>
                  <a:lnTo>
                    <a:pt x="256249" y="15670"/>
                  </a:lnTo>
                  <a:lnTo>
                    <a:pt x="256194" y="15559"/>
                  </a:lnTo>
                  <a:lnTo>
                    <a:pt x="256026" y="15280"/>
                  </a:lnTo>
                  <a:lnTo>
                    <a:pt x="255747" y="15113"/>
                  </a:lnTo>
                  <a:lnTo>
                    <a:pt x="255636" y="15057"/>
                  </a:lnTo>
                  <a:lnTo>
                    <a:pt x="255469" y="15001"/>
                  </a:lnTo>
                  <a:close/>
                  <a:moveTo>
                    <a:pt x="258759" y="15001"/>
                  </a:moveTo>
                  <a:lnTo>
                    <a:pt x="258591" y="15057"/>
                  </a:lnTo>
                  <a:lnTo>
                    <a:pt x="258424" y="15113"/>
                  </a:lnTo>
                  <a:lnTo>
                    <a:pt x="258201" y="15280"/>
                  </a:lnTo>
                  <a:lnTo>
                    <a:pt x="257978" y="15559"/>
                  </a:lnTo>
                  <a:lnTo>
                    <a:pt x="257978" y="15670"/>
                  </a:lnTo>
                  <a:lnTo>
                    <a:pt x="257922" y="15838"/>
                  </a:lnTo>
                  <a:lnTo>
                    <a:pt x="257978" y="16005"/>
                  </a:lnTo>
                  <a:lnTo>
                    <a:pt x="257978" y="16172"/>
                  </a:lnTo>
                  <a:lnTo>
                    <a:pt x="258201" y="16451"/>
                  </a:lnTo>
                  <a:lnTo>
                    <a:pt x="258424" y="16618"/>
                  </a:lnTo>
                  <a:lnTo>
                    <a:pt x="258591" y="16674"/>
                  </a:lnTo>
                  <a:lnTo>
                    <a:pt x="258926" y="16674"/>
                  </a:lnTo>
                  <a:lnTo>
                    <a:pt x="259093" y="16618"/>
                  </a:lnTo>
                  <a:lnTo>
                    <a:pt x="259372" y="16451"/>
                  </a:lnTo>
                  <a:lnTo>
                    <a:pt x="259540" y="16172"/>
                  </a:lnTo>
                  <a:lnTo>
                    <a:pt x="259595" y="16005"/>
                  </a:lnTo>
                  <a:lnTo>
                    <a:pt x="259595" y="15838"/>
                  </a:lnTo>
                  <a:lnTo>
                    <a:pt x="259595" y="15670"/>
                  </a:lnTo>
                  <a:lnTo>
                    <a:pt x="259540" y="15559"/>
                  </a:lnTo>
                  <a:lnTo>
                    <a:pt x="259372" y="15280"/>
                  </a:lnTo>
                  <a:lnTo>
                    <a:pt x="259093" y="15113"/>
                  </a:lnTo>
                  <a:lnTo>
                    <a:pt x="258926" y="15057"/>
                  </a:lnTo>
                  <a:lnTo>
                    <a:pt x="258759" y="15001"/>
                  </a:lnTo>
                  <a:close/>
                  <a:moveTo>
                    <a:pt x="263834" y="15001"/>
                  </a:moveTo>
                  <a:lnTo>
                    <a:pt x="263666" y="15057"/>
                  </a:lnTo>
                  <a:lnTo>
                    <a:pt x="263499" y="15113"/>
                  </a:lnTo>
                  <a:lnTo>
                    <a:pt x="263220" y="15280"/>
                  </a:lnTo>
                  <a:lnTo>
                    <a:pt x="263053" y="15559"/>
                  </a:lnTo>
                  <a:lnTo>
                    <a:pt x="262997" y="15670"/>
                  </a:lnTo>
                  <a:lnTo>
                    <a:pt x="262997" y="15838"/>
                  </a:lnTo>
                  <a:lnTo>
                    <a:pt x="262997" y="16005"/>
                  </a:lnTo>
                  <a:lnTo>
                    <a:pt x="263053" y="16172"/>
                  </a:lnTo>
                  <a:lnTo>
                    <a:pt x="263220" y="16451"/>
                  </a:lnTo>
                  <a:lnTo>
                    <a:pt x="263499" y="16618"/>
                  </a:lnTo>
                  <a:lnTo>
                    <a:pt x="263666" y="16674"/>
                  </a:lnTo>
                  <a:lnTo>
                    <a:pt x="264001" y="16674"/>
                  </a:lnTo>
                  <a:lnTo>
                    <a:pt x="264168" y="16618"/>
                  </a:lnTo>
                  <a:lnTo>
                    <a:pt x="264391" y="16451"/>
                  </a:lnTo>
                  <a:lnTo>
                    <a:pt x="264614" y="16172"/>
                  </a:lnTo>
                  <a:lnTo>
                    <a:pt x="264670" y="16005"/>
                  </a:lnTo>
                  <a:lnTo>
                    <a:pt x="264670" y="15838"/>
                  </a:lnTo>
                  <a:lnTo>
                    <a:pt x="264670" y="15670"/>
                  </a:lnTo>
                  <a:lnTo>
                    <a:pt x="264614" y="15559"/>
                  </a:lnTo>
                  <a:lnTo>
                    <a:pt x="264391" y="15280"/>
                  </a:lnTo>
                  <a:lnTo>
                    <a:pt x="264168" y="15113"/>
                  </a:lnTo>
                  <a:lnTo>
                    <a:pt x="264001" y="15057"/>
                  </a:lnTo>
                  <a:lnTo>
                    <a:pt x="263834" y="15001"/>
                  </a:lnTo>
                  <a:close/>
                  <a:moveTo>
                    <a:pt x="267124" y="15001"/>
                  </a:moveTo>
                  <a:lnTo>
                    <a:pt x="266957" y="15057"/>
                  </a:lnTo>
                  <a:lnTo>
                    <a:pt x="266845" y="15113"/>
                  </a:lnTo>
                  <a:lnTo>
                    <a:pt x="266566" y="15280"/>
                  </a:lnTo>
                  <a:lnTo>
                    <a:pt x="266399" y="15559"/>
                  </a:lnTo>
                  <a:lnTo>
                    <a:pt x="266343" y="15670"/>
                  </a:lnTo>
                  <a:lnTo>
                    <a:pt x="266343" y="15838"/>
                  </a:lnTo>
                  <a:lnTo>
                    <a:pt x="266343" y="16005"/>
                  </a:lnTo>
                  <a:lnTo>
                    <a:pt x="266399" y="16172"/>
                  </a:lnTo>
                  <a:lnTo>
                    <a:pt x="266566" y="16451"/>
                  </a:lnTo>
                  <a:lnTo>
                    <a:pt x="266845" y="16618"/>
                  </a:lnTo>
                  <a:lnTo>
                    <a:pt x="266957" y="16674"/>
                  </a:lnTo>
                  <a:lnTo>
                    <a:pt x="267291" y="16674"/>
                  </a:lnTo>
                  <a:lnTo>
                    <a:pt x="267458" y="16618"/>
                  </a:lnTo>
                  <a:lnTo>
                    <a:pt x="267737" y="16451"/>
                  </a:lnTo>
                  <a:lnTo>
                    <a:pt x="267905" y="16172"/>
                  </a:lnTo>
                  <a:lnTo>
                    <a:pt x="267960" y="16005"/>
                  </a:lnTo>
                  <a:lnTo>
                    <a:pt x="267960" y="15838"/>
                  </a:lnTo>
                  <a:lnTo>
                    <a:pt x="267960" y="15670"/>
                  </a:lnTo>
                  <a:lnTo>
                    <a:pt x="267905" y="15559"/>
                  </a:lnTo>
                  <a:lnTo>
                    <a:pt x="267737" y="15280"/>
                  </a:lnTo>
                  <a:lnTo>
                    <a:pt x="267458" y="15113"/>
                  </a:lnTo>
                  <a:lnTo>
                    <a:pt x="267291" y="15057"/>
                  </a:lnTo>
                  <a:lnTo>
                    <a:pt x="267124" y="15001"/>
                  </a:lnTo>
                  <a:close/>
                  <a:moveTo>
                    <a:pt x="270581" y="15001"/>
                  </a:moveTo>
                  <a:lnTo>
                    <a:pt x="270414" y="15057"/>
                  </a:lnTo>
                  <a:lnTo>
                    <a:pt x="270247" y="15113"/>
                  </a:lnTo>
                  <a:lnTo>
                    <a:pt x="269968" y="15280"/>
                  </a:lnTo>
                  <a:lnTo>
                    <a:pt x="269801" y="15559"/>
                  </a:lnTo>
                  <a:lnTo>
                    <a:pt x="269745" y="15670"/>
                  </a:lnTo>
                  <a:lnTo>
                    <a:pt x="269745" y="15838"/>
                  </a:lnTo>
                  <a:lnTo>
                    <a:pt x="269745" y="16005"/>
                  </a:lnTo>
                  <a:lnTo>
                    <a:pt x="269801" y="16172"/>
                  </a:lnTo>
                  <a:lnTo>
                    <a:pt x="269968" y="16451"/>
                  </a:lnTo>
                  <a:lnTo>
                    <a:pt x="270247" y="16618"/>
                  </a:lnTo>
                  <a:lnTo>
                    <a:pt x="270414" y="16674"/>
                  </a:lnTo>
                  <a:lnTo>
                    <a:pt x="270749" y="16674"/>
                  </a:lnTo>
                  <a:lnTo>
                    <a:pt x="270916" y="16618"/>
                  </a:lnTo>
                  <a:lnTo>
                    <a:pt x="271139" y="16451"/>
                  </a:lnTo>
                  <a:lnTo>
                    <a:pt x="271362" y="16172"/>
                  </a:lnTo>
                  <a:lnTo>
                    <a:pt x="271362" y="16005"/>
                  </a:lnTo>
                  <a:lnTo>
                    <a:pt x="271418" y="15838"/>
                  </a:lnTo>
                  <a:lnTo>
                    <a:pt x="271362" y="15670"/>
                  </a:lnTo>
                  <a:lnTo>
                    <a:pt x="271362" y="15559"/>
                  </a:lnTo>
                  <a:lnTo>
                    <a:pt x="271139" y="15280"/>
                  </a:lnTo>
                  <a:lnTo>
                    <a:pt x="270916" y="15113"/>
                  </a:lnTo>
                  <a:lnTo>
                    <a:pt x="270749" y="15057"/>
                  </a:lnTo>
                  <a:lnTo>
                    <a:pt x="270581" y="15001"/>
                  </a:lnTo>
                  <a:close/>
                  <a:moveTo>
                    <a:pt x="280619" y="15001"/>
                  </a:moveTo>
                  <a:lnTo>
                    <a:pt x="280452" y="15057"/>
                  </a:lnTo>
                  <a:lnTo>
                    <a:pt x="280285" y="15113"/>
                  </a:lnTo>
                  <a:lnTo>
                    <a:pt x="280006" y="15280"/>
                  </a:lnTo>
                  <a:lnTo>
                    <a:pt x="279839" y="15559"/>
                  </a:lnTo>
                  <a:lnTo>
                    <a:pt x="279783" y="15670"/>
                  </a:lnTo>
                  <a:lnTo>
                    <a:pt x="279783" y="15838"/>
                  </a:lnTo>
                  <a:lnTo>
                    <a:pt x="279783" y="16005"/>
                  </a:lnTo>
                  <a:lnTo>
                    <a:pt x="279839" y="16172"/>
                  </a:lnTo>
                  <a:lnTo>
                    <a:pt x="280006" y="16451"/>
                  </a:lnTo>
                  <a:lnTo>
                    <a:pt x="280285" y="16618"/>
                  </a:lnTo>
                  <a:lnTo>
                    <a:pt x="280452" y="16674"/>
                  </a:lnTo>
                  <a:lnTo>
                    <a:pt x="280787" y="16674"/>
                  </a:lnTo>
                  <a:lnTo>
                    <a:pt x="280954" y="16618"/>
                  </a:lnTo>
                  <a:lnTo>
                    <a:pt x="281177" y="16451"/>
                  </a:lnTo>
                  <a:lnTo>
                    <a:pt x="281400" y="16172"/>
                  </a:lnTo>
                  <a:lnTo>
                    <a:pt x="281400" y="16005"/>
                  </a:lnTo>
                  <a:lnTo>
                    <a:pt x="281456" y="15838"/>
                  </a:lnTo>
                  <a:lnTo>
                    <a:pt x="281400" y="15670"/>
                  </a:lnTo>
                  <a:lnTo>
                    <a:pt x="281400" y="15559"/>
                  </a:lnTo>
                  <a:lnTo>
                    <a:pt x="281177" y="15280"/>
                  </a:lnTo>
                  <a:lnTo>
                    <a:pt x="280954" y="15113"/>
                  </a:lnTo>
                  <a:lnTo>
                    <a:pt x="280787" y="15057"/>
                  </a:lnTo>
                  <a:lnTo>
                    <a:pt x="280619" y="1500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19" name="Google Shape;8119;p249"/>
            <p:cNvSpPr/>
            <p:nvPr/>
          </p:nvSpPr>
          <p:spPr>
            <a:xfrm>
              <a:off x="18861" y="217501"/>
              <a:ext cx="9187662" cy="542679"/>
            </a:xfrm>
            <a:custGeom>
              <a:avLst/>
              <a:gdLst/>
              <a:ahLst/>
              <a:cxnLst/>
              <a:rect l="l" t="t" r="r" b="b"/>
              <a:pathLst>
                <a:path w="283242" h="16730" extrusionOk="0">
                  <a:moveTo>
                    <a:pt x="14333" y="0"/>
                  </a:moveTo>
                  <a:lnTo>
                    <a:pt x="14333" y="1673"/>
                  </a:lnTo>
                  <a:lnTo>
                    <a:pt x="17734" y="1673"/>
                  </a:lnTo>
                  <a:lnTo>
                    <a:pt x="17734" y="0"/>
                  </a:lnTo>
                  <a:close/>
                  <a:moveTo>
                    <a:pt x="24371" y="0"/>
                  </a:moveTo>
                  <a:lnTo>
                    <a:pt x="24371" y="1673"/>
                  </a:lnTo>
                  <a:lnTo>
                    <a:pt x="27772" y="1673"/>
                  </a:lnTo>
                  <a:lnTo>
                    <a:pt x="27772" y="0"/>
                  </a:lnTo>
                  <a:close/>
                  <a:moveTo>
                    <a:pt x="34409" y="0"/>
                  </a:moveTo>
                  <a:lnTo>
                    <a:pt x="34409" y="1673"/>
                  </a:lnTo>
                  <a:lnTo>
                    <a:pt x="37811" y="1673"/>
                  </a:lnTo>
                  <a:lnTo>
                    <a:pt x="37811" y="0"/>
                  </a:lnTo>
                  <a:close/>
                  <a:moveTo>
                    <a:pt x="51250" y="0"/>
                  </a:moveTo>
                  <a:lnTo>
                    <a:pt x="51250" y="1673"/>
                  </a:lnTo>
                  <a:lnTo>
                    <a:pt x="54652" y="1673"/>
                  </a:lnTo>
                  <a:lnTo>
                    <a:pt x="54652" y="0"/>
                  </a:lnTo>
                  <a:close/>
                  <a:moveTo>
                    <a:pt x="76457" y="0"/>
                  </a:moveTo>
                  <a:lnTo>
                    <a:pt x="76457" y="1673"/>
                  </a:lnTo>
                  <a:lnTo>
                    <a:pt x="79859" y="1673"/>
                  </a:lnTo>
                  <a:lnTo>
                    <a:pt x="79859" y="0"/>
                  </a:lnTo>
                  <a:close/>
                  <a:moveTo>
                    <a:pt x="88224" y="0"/>
                  </a:moveTo>
                  <a:lnTo>
                    <a:pt x="88224" y="1673"/>
                  </a:lnTo>
                  <a:lnTo>
                    <a:pt x="91626" y="1673"/>
                  </a:lnTo>
                  <a:lnTo>
                    <a:pt x="91626" y="0"/>
                  </a:lnTo>
                  <a:close/>
                  <a:moveTo>
                    <a:pt x="110140" y="0"/>
                  </a:moveTo>
                  <a:lnTo>
                    <a:pt x="110140" y="1673"/>
                  </a:lnTo>
                  <a:lnTo>
                    <a:pt x="113542" y="1673"/>
                  </a:lnTo>
                  <a:lnTo>
                    <a:pt x="113542" y="0"/>
                  </a:lnTo>
                  <a:close/>
                  <a:moveTo>
                    <a:pt x="120178" y="0"/>
                  </a:moveTo>
                  <a:lnTo>
                    <a:pt x="120178" y="1673"/>
                  </a:lnTo>
                  <a:lnTo>
                    <a:pt x="123580" y="1673"/>
                  </a:lnTo>
                  <a:lnTo>
                    <a:pt x="123580" y="0"/>
                  </a:lnTo>
                  <a:close/>
                  <a:moveTo>
                    <a:pt x="130216" y="0"/>
                  </a:moveTo>
                  <a:lnTo>
                    <a:pt x="130216" y="1673"/>
                  </a:lnTo>
                  <a:lnTo>
                    <a:pt x="133618" y="1673"/>
                  </a:lnTo>
                  <a:lnTo>
                    <a:pt x="133618" y="0"/>
                  </a:lnTo>
                  <a:close/>
                  <a:moveTo>
                    <a:pt x="147002" y="0"/>
                  </a:moveTo>
                  <a:lnTo>
                    <a:pt x="147002" y="1673"/>
                  </a:lnTo>
                  <a:lnTo>
                    <a:pt x="150404" y="1673"/>
                  </a:lnTo>
                  <a:lnTo>
                    <a:pt x="150404" y="0"/>
                  </a:lnTo>
                  <a:close/>
                  <a:moveTo>
                    <a:pt x="172265" y="0"/>
                  </a:moveTo>
                  <a:lnTo>
                    <a:pt x="172265" y="1673"/>
                  </a:lnTo>
                  <a:lnTo>
                    <a:pt x="175667" y="1673"/>
                  </a:lnTo>
                  <a:lnTo>
                    <a:pt x="175667" y="0"/>
                  </a:lnTo>
                  <a:close/>
                  <a:moveTo>
                    <a:pt x="184032" y="0"/>
                  </a:moveTo>
                  <a:lnTo>
                    <a:pt x="184032" y="1673"/>
                  </a:lnTo>
                  <a:lnTo>
                    <a:pt x="187433" y="1673"/>
                  </a:lnTo>
                  <a:lnTo>
                    <a:pt x="187433" y="0"/>
                  </a:lnTo>
                  <a:close/>
                  <a:moveTo>
                    <a:pt x="205948" y="0"/>
                  </a:moveTo>
                  <a:lnTo>
                    <a:pt x="205948" y="1673"/>
                  </a:lnTo>
                  <a:lnTo>
                    <a:pt x="209350" y="1673"/>
                  </a:lnTo>
                  <a:lnTo>
                    <a:pt x="209350" y="0"/>
                  </a:lnTo>
                  <a:close/>
                  <a:moveTo>
                    <a:pt x="215986" y="0"/>
                  </a:moveTo>
                  <a:lnTo>
                    <a:pt x="215986" y="1673"/>
                  </a:lnTo>
                  <a:lnTo>
                    <a:pt x="219388" y="1673"/>
                  </a:lnTo>
                  <a:lnTo>
                    <a:pt x="219388" y="0"/>
                  </a:lnTo>
                  <a:close/>
                  <a:moveTo>
                    <a:pt x="226024" y="0"/>
                  </a:moveTo>
                  <a:lnTo>
                    <a:pt x="226024" y="1673"/>
                  </a:lnTo>
                  <a:lnTo>
                    <a:pt x="229426" y="1673"/>
                  </a:lnTo>
                  <a:lnTo>
                    <a:pt x="229426" y="0"/>
                  </a:lnTo>
                  <a:close/>
                  <a:moveTo>
                    <a:pt x="242866" y="0"/>
                  </a:moveTo>
                  <a:lnTo>
                    <a:pt x="242866" y="1673"/>
                  </a:lnTo>
                  <a:lnTo>
                    <a:pt x="246268" y="1673"/>
                  </a:lnTo>
                  <a:lnTo>
                    <a:pt x="246268" y="0"/>
                  </a:lnTo>
                  <a:close/>
                  <a:moveTo>
                    <a:pt x="268072" y="0"/>
                  </a:moveTo>
                  <a:lnTo>
                    <a:pt x="268072" y="1673"/>
                  </a:lnTo>
                  <a:lnTo>
                    <a:pt x="271474" y="1673"/>
                  </a:lnTo>
                  <a:lnTo>
                    <a:pt x="271474" y="0"/>
                  </a:lnTo>
                  <a:close/>
                  <a:moveTo>
                    <a:pt x="279839" y="0"/>
                  </a:moveTo>
                  <a:lnTo>
                    <a:pt x="279839" y="1673"/>
                  </a:lnTo>
                  <a:lnTo>
                    <a:pt x="283241" y="1673"/>
                  </a:lnTo>
                  <a:lnTo>
                    <a:pt x="283241" y="0"/>
                  </a:lnTo>
                  <a:close/>
                  <a:moveTo>
                    <a:pt x="2510" y="3346"/>
                  </a:moveTo>
                  <a:lnTo>
                    <a:pt x="2510" y="5075"/>
                  </a:lnTo>
                  <a:lnTo>
                    <a:pt x="5912" y="5075"/>
                  </a:lnTo>
                  <a:lnTo>
                    <a:pt x="5912" y="3346"/>
                  </a:lnTo>
                  <a:close/>
                  <a:moveTo>
                    <a:pt x="31118" y="3346"/>
                  </a:moveTo>
                  <a:lnTo>
                    <a:pt x="31118" y="5075"/>
                  </a:lnTo>
                  <a:lnTo>
                    <a:pt x="34520" y="5075"/>
                  </a:lnTo>
                  <a:lnTo>
                    <a:pt x="34520" y="3346"/>
                  </a:lnTo>
                  <a:close/>
                  <a:moveTo>
                    <a:pt x="47849" y="3346"/>
                  </a:moveTo>
                  <a:lnTo>
                    <a:pt x="47849" y="5075"/>
                  </a:lnTo>
                  <a:lnTo>
                    <a:pt x="51250" y="5075"/>
                  </a:lnTo>
                  <a:lnTo>
                    <a:pt x="51250" y="3346"/>
                  </a:lnTo>
                  <a:close/>
                  <a:moveTo>
                    <a:pt x="54652" y="3346"/>
                  </a:moveTo>
                  <a:lnTo>
                    <a:pt x="54652" y="5075"/>
                  </a:lnTo>
                  <a:lnTo>
                    <a:pt x="58054" y="5075"/>
                  </a:lnTo>
                  <a:lnTo>
                    <a:pt x="58054" y="3346"/>
                  </a:lnTo>
                  <a:close/>
                  <a:moveTo>
                    <a:pt x="59671" y="3346"/>
                  </a:moveTo>
                  <a:lnTo>
                    <a:pt x="59671" y="5075"/>
                  </a:lnTo>
                  <a:lnTo>
                    <a:pt x="63073" y="5075"/>
                  </a:lnTo>
                  <a:lnTo>
                    <a:pt x="63073" y="3346"/>
                  </a:lnTo>
                  <a:close/>
                  <a:moveTo>
                    <a:pt x="64690" y="3346"/>
                  </a:moveTo>
                  <a:lnTo>
                    <a:pt x="64690" y="5075"/>
                  </a:lnTo>
                  <a:lnTo>
                    <a:pt x="68092" y="5075"/>
                  </a:lnTo>
                  <a:lnTo>
                    <a:pt x="68092" y="3346"/>
                  </a:lnTo>
                  <a:close/>
                  <a:moveTo>
                    <a:pt x="73055" y="3346"/>
                  </a:moveTo>
                  <a:lnTo>
                    <a:pt x="73055" y="5075"/>
                  </a:lnTo>
                  <a:lnTo>
                    <a:pt x="76457" y="5075"/>
                  </a:lnTo>
                  <a:lnTo>
                    <a:pt x="76457" y="3346"/>
                  </a:lnTo>
                  <a:close/>
                  <a:moveTo>
                    <a:pt x="98318" y="3346"/>
                  </a:moveTo>
                  <a:lnTo>
                    <a:pt x="98318" y="5075"/>
                  </a:lnTo>
                  <a:lnTo>
                    <a:pt x="101719" y="5075"/>
                  </a:lnTo>
                  <a:lnTo>
                    <a:pt x="101719" y="3346"/>
                  </a:lnTo>
                  <a:close/>
                  <a:moveTo>
                    <a:pt x="126926" y="3346"/>
                  </a:moveTo>
                  <a:lnTo>
                    <a:pt x="126926" y="5075"/>
                  </a:lnTo>
                  <a:lnTo>
                    <a:pt x="130328" y="5075"/>
                  </a:lnTo>
                  <a:lnTo>
                    <a:pt x="130328" y="3346"/>
                  </a:lnTo>
                  <a:close/>
                  <a:moveTo>
                    <a:pt x="143656" y="3346"/>
                  </a:moveTo>
                  <a:lnTo>
                    <a:pt x="143656" y="5075"/>
                  </a:lnTo>
                  <a:lnTo>
                    <a:pt x="147058" y="5075"/>
                  </a:lnTo>
                  <a:lnTo>
                    <a:pt x="147058" y="3346"/>
                  </a:lnTo>
                  <a:close/>
                  <a:moveTo>
                    <a:pt x="150404" y="3346"/>
                  </a:moveTo>
                  <a:lnTo>
                    <a:pt x="150404" y="5075"/>
                  </a:lnTo>
                  <a:lnTo>
                    <a:pt x="153806" y="5075"/>
                  </a:lnTo>
                  <a:lnTo>
                    <a:pt x="153806" y="3346"/>
                  </a:lnTo>
                  <a:close/>
                  <a:moveTo>
                    <a:pt x="155423" y="3346"/>
                  </a:moveTo>
                  <a:lnTo>
                    <a:pt x="155423" y="5075"/>
                  </a:lnTo>
                  <a:lnTo>
                    <a:pt x="158825" y="5075"/>
                  </a:lnTo>
                  <a:lnTo>
                    <a:pt x="158825" y="3346"/>
                  </a:lnTo>
                  <a:close/>
                  <a:moveTo>
                    <a:pt x="160498" y="3346"/>
                  </a:moveTo>
                  <a:lnTo>
                    <a:pt x="160498" y="5075"/>
                  </a:lnTo>
                  <a:lnTo>
                    <a:pt x="163900" y="5075"/>
                  </a:lnTo>
                  <a:lnTo>
                    <a:pt x="163900" y="3346"/>
                  </a:lnTo>
                  <a:close/>
                  <a:moveTo>
                    <a:pt x="168863" y="3346"/>
                  </a:moveTo>
                  <a:lnTo>
                    <a:pt x="168863" y="5075"/>
                  </a:lnTo>
                  <a:lnTo>
                    <a:pt x="172265" y="5075"/>
                  </a:lnTo>
                  <a:lnTo>
                    <a:pt x="172265" y="3346"/>
                  </a:lnTo>
                  <a:close/>
                  <a:moveTo>
                    <a:pt x="194125" y="3346"/>
                  </a:moveTo>
                  <a:lnTo>
                    <a:pt x="194125" y="5075"/>
                  </a:lnTo>
                  <a:lnTo>
                    <a:pt x="197527" y="5075"/>
                  </a:lnTo>
                  <a:lnTo>
                    <a:pt x="197527" y="3346"/>
                  </a:lnTo>
                  <a:close/>
                  <a:moveTo>
                    <a:pt x="222734" y="3346"/>
                  </a:moveTo>
                  <a:lnTo>
                    <a:pt x="222734" y="5075"/>
                  </a:lnTo>
                  <a:lnTo>
                    <a:pt x="226136" y="5075"/>
                  </a:lnTo>
                  <a:lnTo>
                    <a:pt x="226136" y="3346"/>
                  </a:lnTo>
                  <a:close/>
                  <a:moveTo>
                    <a:pt x="239464" y="3346"/>
                  </a:moveTo>
                  <a:lnTo>
                    <a:pt x="239464" y="5075"/>
                  </a:lnTo>
                  <a:lnTo>
                    <a:pt x="242866" y="5075"/>
                  </a:lnTo>
                  <a:lnTo>
                    <a:pt x="242866" y="3346"/>
                  </a:lnTo>
                  <a:close/>
                  <a:moveTo>
                    <a:pt x="246268" y="3346"/>
                  </a:moveTo>
                  <a:lnTo>
                    <a:pt x="246268" y="5075"/>
                  </a:lnTo>
                  <a:lnTo>
                    <a:pt x="249669" y="5075"/>
                  </a:lnTo>
                  <a:lnTo>
                    <a:pt x="249669" y="3346"/>
                  </a:lnTo>
                  <a:close/>
                  <a:moveTo>
                    <a:pt x="251287" y="3346"/>
                  </a:moveTo>
                  <a:lnTo>
                    <a:pt x="251287" y="5075"/>
                  </a:lnTo>
                  <a:lnTo>
                    <a:pt x="254688" y="5075"/>
                  </a:lnTo>
                  <a:lnTo>
                    <a:pt x="254688" y="3346"/>
                  </a:lnTo>
                  <a:close/>
                  <a:moveTo>
                    <a:pt x="256306" y="3346"/>
                  </a:moveTo>
                  <a:lnTo>
                    <a:pt x="256306" y="5075"/>
                  </a:lnTo>
                  <a:lnTo>
                    <a:pt x="259707" y="5075"/>
                  </a:lnTo>
                  <a:lnTo>
                    <a:pt x="259707" y="3346"/>
                  </a:lnTo>
                  <a:close/>
                  <a:moveTo>
                    <a:pt x="264671" y="3346"/>
                  </a:moveTo>
                  <a:lnTo>
                    <a:pt x="264671" y="5075"/>
                  </a:lnTo>
                  <a:lnTo>
                    <a:pt x="268072" y="5075"/>
                  </a:lnTo>
                  <a:lnTo>
                    <a:pt x="268072" y="3346"/>
                  </a:lnTo>
                  <a:close/>
                  <a:moveTo>
                    <a:pt x="3347" y="11655"/>
                  </a:moveTo>
                  <a:lnTo>
                    <a:pt x="3347" y="13384"/>
                  </a:lnTo>
                  <a:lnTo>
                    <a:pt x="6748" y="13384"/>
                  </a:lnTo>
                  <a:lnTo>
                    <a:pt x="6748" y="11655"/>
                  </a:lnTo>
                  <a:close/>
                  <a:moveTo>
                    <a:pt x="28609" y="11655"/>
                  </a:moveTo>
                  <a:lnTo>
                    <a:pt x="28609" y="13384"/>
                  </a:lnTo>
                  <a:lnTo>
                    <a:pt x="32011" y="13384"/>
                  </a:lnTo>
                  <a:lnTo>
                    <a:pt x="32011" y="11655"/>
                  </a:lnTo>
                  <a:close/>
                  <a:moveTo>
                    <a:pt x="40376" y="11655"/>
                  </a:moveTo>
                  <a:lnTo>
                    <a:pt x="40376" y="13384"/>
                  </a:lnTo>
                  <a:lnTo>
                    <a:pt x="43778" y="13384"/>
                  </a:lnTo>
                  <a:lnTo>
                    <a:pt x="43778" y="11655"/>
                  </a:lnTo>
                  <a:close/>
                  <a:moveTo>
                    <a:pt x="62181" y="11655"/>
                  </a:moveTo>
                  <a:lnTo>
                    <a:pt x="62181" y="13384"/>
                  </a:lnTo>
                  <a:lnTo>
                    <a:pt x="65582" y="13384"/>
                  </a:lnTo>
                  <a:lnTo>
                    <a:pt x="65582" y="11655"/>
                  </a:lnTo>
                  <a:close/>
                  <a:moveTo>
                    <a:pt x="72219" y="11655"/>
                  </a:moveTo>
                  <a:lnTo>
                    <a:pt x="72219" y="13384"/>
                  </a:lnTo>
                  <a:lnTo>
                    <a:pt x="75621" y="13384"/>
                  </a:lnTo>
                  <a:lnTo>
                    <a:pt x="75621" y="11655"/>
                  </a:lnTo>
                  <a:close/>
                  <a:moveTo>
                    <a:pt x="82257" y="11655"/>
                  </a:moveTo>
                  <a:lnTo>
                    <a:pt x="82257" y="13384"/>
                  </a:lnTo>
                  <a:lnTo>
                    <a:pt x="85659" y="13384"/>
                  </a:lnTo>
                  <a:lnTo>
                    <a:pt x="85659" y="11655"/>
                  </a:lnTo>
                  <a:close/>
                  <a:moveTo>
                    <a:pt x="99210" y="11655"/>
                  </a:moveTo>
                  <a:lnTo>
                    <a:pt x="99210" y="13384"/>
                  </a:lnTo>
                  <a:lnTo>
                    <a:pt x="102612" y="13384"/>
                  </a:lnTo>
                  <a:lnTo>
                    <a:pt x="102612" y="11655"/>
                  </a:lnTo>
                  <a:close/>
                  <a:moveTo>
                    <a:pt x="124417" y="11655"/>
                  </a:moveTo>
                  <a:lnTo>
                    <a:pt x="124417" y="13384"/>
                  </a:lnTo>
                  <a:lnTo>
                    <a:pt x="127818" y="13384"/>
                  </a:lnTo>
                  <a:lnTo>
                    <a:pt x="127818" y="11655"/>
                  </a:lnTo>
                  <a:close/>
                  <a:moveTo>
                    <a:pt x="136183" y="11655"/>
                  </a:moveTo>
                  <a:lnTo>
                    <a:pt x="136183" y="13384"/>
                  </a:lnTo>
                  <a:lnTo>
                    <a:pt x="139585" y="13384"/>
                  </a:lnTo>
                  <a:lnTo>
                    <a:pt x="139585" y="11655"/>
                  </a:lnTo>
                  <a:close/>
                  <a:moveTo>
                    <a:pt x="157988" y="11655"/>
                  </a:moveTo>
                  <a:lnTo>
                    <a:pt x="157988" y="13384"/>
                  </a:lnTo>
                  <a:lnTo>
                    <a:pt x="161390" y="13384"/>
                  </a:lnTo>
                  <a:lnTo>
                    <a:pt x="161390" y="11655"/>
                  </a:lnTo>
                  <a:close/>
                  <a:moveTo>
                    <a:pt x="168026" y="11655"/>
                  </a:moveTo>
                  <a:lnTo>
                    <a:pt x="168026" y="13384"/>
                  </a:lnTo>
                  <a:lnTo>
                    <a:pt x="171428" y="13384"/>
                  </a:lnTo>
                  <a:lnTo>
                    <a:pt x="171428" y="11655"/>
                  </a:lnTo>
                  <a:close/>
                  <a:moveTo>
                    <a:pt x="178064" y="11655"/>
                  </a:moveTo>
                  <a:lnTo>
                    <a:pt x="178064" y="13384"/>
                  </a:lnTo>
                  <a:lnTo>
                    <a:pt x="181466" y="13384"/>
                  </a:lnTo>
                  <a:lnTo>
                    <a:pt x="181466" y="11655"/>
                  </a:lnTo>
                  <a:close/>
                  <a:moveTo>
                    <a:pt x="194962" y="11655"/>
                  </a:moveTo>
                  <a:lnTo>
                    <a:pt x="194962" y="13384"/>
                  </a:lnTo>
                  <a:lnTo>
                    <a:pt x="198364" y="13384"/>
                  </a:lnTo>
                  <a:lnTo>
                    <a:pt x="198364" y="11655"/>
                  </a:lnTo>
                  <a:close/>
                  <a:moveTo>
                    <a:pt x="220224" y="11655"/>
                  </a:moveTo>
                  <a:lnTo>
                    <a:pt x="220224" y="13384"/>
                  </a:lnTo>
                  <a:lnTo>
                    <a:pt x="223626" y="13384"/>
                  </a:lnTo>
                  <a:lnTo>
                    <a:pt x="223626" y="11655"/>
                  </a:lnTo>
                  <a:close/>
                  <a:moveTo>
                    <a:pt x="231991" y="11655"/>
                  </a:moveTo>
                  <a:lnTo>
                    <a:pt x="231991" y="13384"/>
                  </a:lnTo>
                  <a:lnTo>
                    <a:pt x="235393" y="13384"/>
                  </a:lnTo>
                  <a:lnTo>
                    <a:pt x="235393" y="11655"/>
                  </a:lnTo>
                  <a:close/>
                  <a:moveTo>
                    <a:pt x="253796" y="11655"/>
                  </a:moveTo>
                  <a:lnTo>
                    <a:pt x="253796" y="13384"/>
                  </a:lnTo>
                  <a:lnTo>
                    <a:pt x="257198" y="13384"/>
                  </a:lnTo>
                  <a:lnTo>
                    <a:pt x="257198" y="11655"/>
                  </a:lnTo>
                  <a:close/>
                  <a:moveTo>
                    <a:pt x="263834" y="11655"/>
                  </a:moveTo>
                  <a:lnTo>
                    <a:pt x="263834" y="13384"/>
                  </a:lnTo>
                  <a:lnTo>
                    <a:pt x="267236" y="13384"/>
                  </a:lnTo>
                  <a:lnTo>
                    <a:pt x="267236" y="11655"/>
                  </a:lnTo>
                  <a:close/>
                  <a:moveTo>
                    <a:pt x="273872" y="11655"/>
                  </a:moveTo>
                  <a:lnTo>
                    <a:pt x="273872" y="13384"/>
                  </a:lnTo>
                  <a:lnTo>
                    <a:pt x="277274" y="13384"/>
                  </a:lnTo>
                  <a:lnTo>
                    <a:pt x="277274" y="11655"/>
                  </a:lnTo>
                  <a:close/>
                  <a:moveTo>
                    <a:pt x="1" y="15001"/>
                  </a:moveTo>
                  <a:lnTo>
                    <a:pt x="1" y="16730"/>
                  </a:lnTo>
                  <a:lnTo>
                    <a:pt x="3402" y="16730"/>
                  </a:lnTo>
                  <a:lnTo>
                    <a:pt x="3402" y="15001"/>
                  </a:lnTo>
                  <a:close/>
                  <a:moveTo>
                    <a:pt x="6748" y="15001"/>
                  </a:moveTo>
                  <a:lnTo>
                    <a:pt x="6748" y="16730"/>
                  </a:lnTo>
                  <a:lnTo>
                    <a:pt x="10150" y="16730"/>
                  </a:lnTo>
                  <a:lnTo>
                    <a:pt x="10150" y="15001"/>
                  </a:lnTo>
                  <a:close/>
                  <a:moveTo>
                    <a:pt x="11767" y="15001"/>
                  </a:moveTo>
                  <a:lnTo>
                    <a:pt x="11767" y="16730"/>
                  </a:lnTo>
                  <a:lnTo>
                    <a:pt x="15169" y="16730"/>
                  </a:lnTo>
                  <a:lnTo>
                    <a:pt x="15169" y="15001"/>
                  </a:lnTo>
                  <a:close/>
                  <a:moveTo>
                    <a:pt x="16786" y="15001"/>
                  </a:moveTo>
                  <a:lnTo>
                    <a:pt x="16786" y="16730"/>
                  </a:lnTo>
                  <a:lnTo>
                    <a:pt x="20188" y="16730"/>
                  </a:lnTo>
                  <a:lnTo>
                    <a:pt x="20188" y="15001"/>
                  </a:lnTo>
                  <a:close/>
                  <a:moveTo>
                    <a:pt x="25207" y="15001"/>
                  </a:moveTo>
                  <a:lnTo>
                    <a:pt x="25207" y="16730"/>
                  </a:lnTo>
                  <a:lnTo>
                    <a:pt x="28609" y="16730"/>
                  </a:lnTo>
                  <a:lnTo>
                    <a:pt x="28609" y="15001"/>
                  </a:lnTo>
                  <a:close/>
                  <a:moveTo>
                    <a:pt x="50358" y="15001"/>
                  </a:moveTo>
                  <a:lnTo>
                    <a:pt x="50358" y="16730"/>
                  </a:lnTo>
                  <a:lnTo>
                    <a:pt x="53760" y="16730"/>
                  </a:lnTo>
                  <a:lnTo>
                    <a:pt x="53760" y="15001"/>
                  </a:lnTo>
                  <a:close/>
                  <a:moveTo>
                    <a:pt x="78967" y="15001"/>
                  </a:moveTo>
                  <a:lnTo>
                    <a:pt x="78967" y="16730"/>
                  </a:lnTo>
                  <a:lnTo>
                    <a:pt x="82368" y="16730"/>
                  </a:lnTo>
                  <a:lnTo>
                    <a:pt x="82368" y="15001"/>
                  </a:lnTo>
                  <a:close/>
                  <a:moveTo>
                    <a:pt x="95808" y="15001"/>
                  </a:moveTo>
                  <a:lnTo>
                    <a:pt x="95808" y="16730"/>
                  </a:lnTo>
                  <a:lnTo>
                    <a:pt x="99210" y="16730"/>
                  </a:lnTo>
                  <a:lnTo>
                    <a:pt x="99210" y="15001"/>
                  </a:lnTo>
                  <a:close/>
                  <a:moveTo>
                    <a:pt x="102612" y="15001"/>
                  </a:moveTo>
                  <a:lnTo>
                    <a:pt x="102612" y="16730"/>
                  </a:lnTo>
                  <a:lnTo>
                    <a:pt x="105958" y="16730"/>
                  </a:lnTo>
                  <a:lnTo>
                    <a:pt x="105958" y="15001"/>
                  </a:lnTo>
                  <a:close/>
                  <a:moveTo>
                    <a:pt x="107631" y="15001"/>
                  </a:moveTo>
                  <a:lnTo>
                    <a:pt x="107631" y="16730"/>
                  </a:lnTo>
                  <a:lnTo>
                    <a:pt x="110977" y="16730"/>
                  </a:lnTo>
                  <a:lnTo>
                    <a:pt x="110977" y="15001"/>
                  </a:lnTo>
                  <a:close/>
                  <a:moveTo>
                    <a:pt x="112650" y="15001"/>
                  </a:moveTo>
                  <a:lnTo>
                    <a:pt x="112650" y="16730"/>
                  </a:lnTo>
                  <a:lnTo>
                    <a:pt x="116052" y="16730"/>
                  </a:lnTo>
                  <a:lnTo>
                    <a:pt x="116052" y="15001"/>
                  </a:lnTo>
                  <a:close/>
                  <a:moveTo>
                    <a:pt x="121015" y="15001"/>
                  </a:moveTo>
                  <a:lnTo>
                    <a:pt x="121015" y="16730"/>
                  </a:lnTo>
                  <a:lnTo>
                    <a:pt x="124417" y="16730"/>
                  </a:lnTo>
                  <a:lnTo>
                    <a:pt x="124417" y="15001"/>
                  </a:lnTo>
                  <a:close/>
                  <a:moveTo>
                    <a:pt x="146166" y="15001"/>
                  </a:moveTo>
                  <a:lnTo>
                    <a:pt x="146166" y="16730"/>
                  </a:lnTo>
                  <a:lnTo>
                    <a:pt x="149568" y="16730"/>
                  </a:lnTo>
                  <a:lnTo>
                    <a:pt x="149568" y="15001"/>
                  </a:lnTo>
                  <a:close/>
                  <a:moveTo>
                    <a:pt x="174774" y="15001"/>
                  </a:moveTo>
                  <a:lnTo>
                    <a:pt x="174774" y="16730"/>
                  </a:lnTo>
                  <a:lnTo>
                    <a:pt x="178176" y="16730"/>
                  </a:lnTo>
                  <a:lnTo>
                    <a:pt x="178176" y="15001"/>
                  </a:lnTo>
                  <a:close/>
                  <a:moveTo>
                    <a:pt x="191616" y="15001"/>
                  </a:moveTo>
                  <a:lnTo>
                    <a:pt x="191616" y="16730"/>
                  </a:lnTo>
                  <a:lnTo>
                    <a:pt x="195018" y="16730"/>
                  </a:lnTo>
                  <a:lnTo>
                    <a:pt x="195018" y="15001"/>
                  </a:lnTo>
                  <a:close/>
                  <a:moveTo>
                    <a:pt x="198364" y="15001"/>
                  </a:moveTo>
                  <a:lnTo>
                    <a:pt x="198364" y="16730"/>
                  </a:lnTo>
                  <a:lnTo>
                    <a:pt x="201765" y="16730"/>
                  </a:lnTo>
                  <a:lnTo>
                    <a:pt x="201765" y="15001"/>
                  </a:lnTo>
                  <a:close/>
                  <a:moveTo>
                    <a:pt x="203383" y="15001"/>
                  </a:moveTo>
                  <a:lnTo>
                    <a:pt x="203383" y="16730"/>
                  </a:lnTo>
                  <a:lnTo>
                    <a:pt x="206784" y="16730"/>
                  </a:lnTo>
                  <a:lnTo>
                    <a:pt x="206784" y="15001"/>
                  </a:lnTo>
                  <a:close/>
                  <a:moveTo>
                    <a:pt x="208402" y="15001"/>
                  </a:moveTo>
                  <a:lnTo>
                    <a:pt x="208402" y="16730"/>
                  </a:lnTo>
                  <a:lnTo>
                    <a:pt x="211804" y="16730"/>
                  </a:lnTo>
                  <a:lnTo>
                    <a:pt x="211804" y="15001"/>
                  </a:lnTo>
                  <a:close/>
                  <a:moveTo>
                    <a:pt x="216823" y="15001"/>
                  </a:moveTo>
                  <a:lnTo>
                    <a:pt x="216823" y="16730"/>
                  </a:lnTo>
                  <a:lnTo>
                    <a:pt x="220224" y="16730"/>
                  </a:lnTo>
                  <a:lnTo>
                    <a:pt x="220224" y="15001"/>
                  </a:lnTo>
                  <a:close/>
                  <a:moveTo>
                    <a:pt x="241973" y="15001"/>
                  </a:moveTo>
                  <a:lnTo>
                    <a:pt x="241973" y="16730"/>
                  </a:lnTo>
                  <a:lnTo>
                    <a:pt x="245375" y="16730"/>
                  </a:lnTo>
                  <a:lnTo>
                    <a:pt x="245375" y="15001"/>
                  </a:lnTo>
                  <a:close/>
                  <a:moveTo>
                    <a:pt x="270582" y="15001"/>
                  </a:moveTo>
                  <a:lnTo>
                    <a:pt x="270582" y="16730"/>
                  </a:lnTo>
                  <a:lnTo>
                    <a:pt x="273984" y="16730"/>
                  </a:lnTo>
                  <a:lnTo>
                    <a:pt x="273984" y="1500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8120" name="Google Shape;8120;p249"/>
          <p:cNvSpPr/>
          <p:nvPr/>
        </p:nvSpPr>
        <p:spPr>
          <a:xfrm>
            <a:off x="-1426033" y="-4351033"/>
            <a:ext cx="17682000" cy="4351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8121" name="Google Shape;8121;p249"/>
          <p:cNvSpPr/>
          <p:nvPr/>
        </p:nvSpPr>
        <p:spPr>
          <a:xfrm>
            <a:off x="12192000" y="-1725633"/>
            <a:ext cx="13264800" cy="9565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8122" name="Google Shape;8122;p249"/>
          <p:cNvSpPr/>
          <p:nvPr/>
        </p:nvSpPr>
        <p:spPr>
          <a:xfrm>
            <a:off x="-6817700" y="6858000"/>
            <a:ext cx="19260000" cy="4351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8123" name="Google Shape;8123;p249"/>
          <p:cNvSpPr/>
          <p:nvPr/>
        </p:nvSpPr>
        <p:spPr>
          <a:xfrm>
            <a:off x="-6817700" y="-1087767"/>
            <a:ext cx="6817600" cy="83700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</p:spTree>
    <p:extLst>
      <p:ext uri="{BB962C8B-B14F-4D97-AF65-F5344CB8AC3E}">
        <p14:creationId xmlns:p14="http://schemas.microsoft.com/office/powerpoint/2010/main" val="1321581802"/>
      </p:ext>
    </p:extLst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ASU network pattern edges, white" preserve="1">
  <p:cSld name="23: z-Blank, with ASU network pattern edges, white">
    <p:spTree>
      <p:nvGrpSpPr>
        <p:cNvPr id="1" name="Shape 8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25" name="Google Shape;8125;p250"/>
          <p:cNvGrpSpPr/>
          <p:nvPr/>
        </p:nvGrpSpPr>
        <p:grpSpPr>
          <a:xfrm rot="10218403">
            <a:off x="-901134" y="-1683923"/>
            <a:ext cx="4352407" cy="3880609"/>
            <a:chOff x="1572350" y="1151675"/>
            <a:chExt cx="4851050" cy="4325200"/>
          </a:xfrm>
        </p:grpSpPr>
        <p:sp>
          <p:nvSpPr>
            <p:cNvPr id="8126" name="Google Shape;8126;p250"/>
            <p:cNvSpPr/>
            <p:nvPr/>
          </p:nvSpPr>
          <p:spPr>
            <a:xfrm>
              <a:off x="3968050" y="3267050"/>
              <a:ext cx="2041825" cy="1687950"/>
            </a:xfrm>
            <a:custGeom>
              <a:avLst/>
              <a:gdLst/>
              <a:ahLst/>
              <a:cxnLst/>
              <a:rect l="l" t="t" r="r" b="b"/>
              <a:pathLst>
                <a:path w="81673" h="67518" extrusionOk="0">
                  <a:moveTo>
                    <a:pt x="62229" y="676"/>
                  </a:moveTo>
                  <a:lnTo>
                    <a:pt x="80917" y="40638"/>
                  </a:lnTo>
                  <a:lnTo>
                    <a:pt x="57298" y="66722"/>
                  </a:lnTo>
                  <a:lnTo>
                    <a:pt x="32964" y="54475"/>
                  </a:lnTo>
                  <a:lnTo>
                    <a:pt x="955" y="36662"/>
                  </a:lnTo>
                  <a:lnTo>
                    <a:pt x="27277" y="3579"/>
                  </a:lnTo>
                  <a:lnTo>
                    <a:pt x="62229" y="676"/>
                  </a:lnTo>
                  <a:close/>
                  <a:moveTo>
                    <a:pt x="62587" y="0"/>
                  </a:moveTo>
                  <a:lnTo>
                    <a:pt x="27079" y="2943"/>
                  </a:lnTo>
                  <a:lnTo>
                    <a:pt x="26959" y="2982"/>
                  </a:lnTo>
                  <a:lnTo>
                    <a:pt x="0" y="36860"/>
                  </a:lnTo>
                  <a:lnTo>
                    <a:pt x="32645" y="55032"/>
                  </a:lnTo>
                  <a:lnTo>
                    <a:pt x="57418" y="67518"/>
                  </a:lnTo>
                  <a:lnTo>
                    <a:pt x="81673" y="40717"/>
                  </a:lnTo>
                  <a:lnTo>
                    <a:pt x="62706" y="199"/>
                  </a:lnTo>
                  <a:lnTo>
                    <a:pt x="6258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27" name="Google Shape;8127;p250"/>
            <p:cNvSpPr/>
            <p:nvPr/>
          </p:nvSpPr>
          <p:spPr>
            <a:xfrm>
              <a:off x="3938225" y="4013600"/>
              <a:ext cx="1469250" cy="918525"/>
            </a:xfrm>
            <a:custGeom>
              <a:avLst/>
              <a:gdLst/>
              <a:ahLst/>
              <a:cxnLst/>
              <a:rect l="l" t="t" r="r" b="b"/>
              <a:pathLst>
                <a:path w="58770" h="36741" extrusionOk="0">
                  <a:moveTo>
                    <a:pt x="24852" y="676"/>
                  </a:moveTo>
                  <a:lnTo>
                    <a:pt x="55708" y="12565"/>
                  </a:lnTo>
                  <a:lnTo>
                    <a:pt x="3340" y="6760"/>
                  </a:lnTo>
                  <a:lnTo>
                    <a:pt x="24852" y="676"/>
                  </a:lnTo>
                  <a:close/>
                  <a:moveTo>
                    <a:pt x="24892" y="0"/>
                  </a:moveTo>
                  <a:lnTo>
                    <a:pt x="0" y="7038"/>
                  </a:lnTo>
                  <a:lnTo>
                    <a:pt x="57378" y="13400"/>
                  </a:lnTo>
                  <a:lnTo>
                    <a:pt x="58133" y="36741"/>
                  </a:lnTo>
                  <a:lnTo>
                    <a:pt x="58770" y="36741"/>
                  </a:lnTo>
                  <a:lnTo>
                    <a:pt x="58014" y="12764"/>
                  </a:lnTo>
                  <a:lnTo>
                    <a:pt x="24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28" name="Google Shape;8128;p250"/>
            <p:cNvSpPr/>
            <p:nvPr/>
          </p:nvSpPr>
          <p:spPr>
            <a:xfrm>
              <a:off x="4769250" y="3825700"/>
              <a:ext cx="621325" cy="828100"/>
            </a:xfrm>
            <a:custGeom>
              <a:avLst/>
              <a:gdLst/>
              <a:ahLst/>
              <a:cxnLst/>
              <a:rect l="l" t="t" r="r" b="b"/>
              <a:pathLst>
                <a:path w="24853" h="33124" extrusionOk="0">
                  <a:moveTo>
                    <a:pt x="17656" y="1591"/>
                  </a:moveTo>
                  <a:lnTo>
                    <a:pt x="24057" y="20479"/>
                  </a:lnTo>
                  <a:lnTo>
                    <a:pt x="1512" y="31692"/>
                  </a:lnTo>
                  <a:lnTo>
                    <a:pt x="17656" y="1591"/>
                  </a:lnTo>
                  <a:close/>
                  <a:moveTo>
                    <a:pt x="17815" y="1"/>
                  </a:moveTo>
                  <a:lnTo>
                    <a:pt x="1" y="33123"/>
                  </a:lnTo>
                  <a:lnTo>
                    <a:pt x="1" y="33123"/>
                  </a:lnTo>
                  <a:lnTo>
                    <a:pt x="24853" y="20797"/>
                  </a:lnTo>
                  <a:lnTo>
                    <a:pt x="178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29" name="Google Shape;8129;p250"/>
            <p:cNvSpPr/>
            <p:nvPr/>
          </p:nvSpPr>
          <p:spPr>
            <a:xfrm>
              <a:off x="4550575" y="3238225"/>
              <a:ext cx="1476200" cy="1111375"/>
            </a:xfrm>
            <a:custGeom>
              <a:avLst/>
              <a:gdLst/>
              <a:ahLst/>
              <a:cxnLst/>
              <a:rect l="l" t="t" r="r" b="b"/>
              <a:pathLst>
                <a:path w="59048" h="44455" extrusionOk="0">
                  <a:moveTo>
                    <a:pt x="38530" y="3300"/>
                  </a:moveTo>
                  <a:lnTo>
                    <a:pt x="35031" y="28669"/>
                  </a:lnTo>
                  <a:lnTo>
                    <a:pt x="26919" y="24136"/>
                  </a:lnTo>
                  <a:lnTo>
                    <a:pt x="32208" y="14712"/>
                  </a:lnTo>
                  <a:lnTo>
                    <a:pt x="35787" y="8311"/>
                  </a:lnTo>
                  <a:lnTo>
                    <a:pt x="38530" y="3300"/>
                  </a:lnTo>
                  <a:close/>
                  <a:moveTo>
                    <a:pt x="4056" y="5050"/>
                  </a:moveTo>
                  <a:lnTo>
                    <a:pt x="25925" y="24096"/>
                  </a:lnTo>
                  <a:lnTo>
                    <a:pt x="756" y="30936"/>
                  </a:lnTo>
                  <a:lnTo>
                    <a:pt x="4056" y="5050"/>
                  </a:lnTo>
                  <a:close/>
                  <a:moveTo>
                    <a:pt x="35508" y="29663"/>
                  </a:moveTo>
                  <a:lnTo>
                    <a:pt x="56940" y="41592"/>
                  </a:lnTo>
                  <a:lnTo>
                    <a:pt x="33560" y="43779"/>
                  </a:lnTo>
                  <a:lnTo>
                    <a:pt x="35508" y="29663"/>
                  </a:lnTo>
                  <a:close/>
                  <a:moveTo>
                    <a:pt x="39484" y="0"/>
                  </a:moveTo>
                  <a:lnTo>
                    <a:pt x="39365" y="40"/>
                  </a:lnTo>
                  <a:lnTo>
                    <a:pt x="39286" y="80"/>
                  </a:lnTo>
                  <a:lnTo>
                    <a:pt x="39286" y="119"/>
                  </a:lnTo>
                  <a:lnTo>
                    <a:pt x="38809" y="1392"/>
                  </a:lnTo>
                  <a:lnTo>
                    <a:pt x="38371" y="2267"/>
                  </a:lnTo>
                  <a:lnTo>
                    <a:pt x="37337" y="4135"/>
                  </a:lnTo>
                  <a:lnTo>
                    <a:pt x="34117" y="9981"/>
                  </a:lnTo>
                  <a:lnTo>
                    <a:pt x="26442" y="23699"/>
                  </a:lnTo>
                  <a:lnTo>
                    <a:pt x="3579" y="3778"/>
                  </a:lnTo>
                  <a:lnTo>
                    <a:pt x="0" y="31771"/>
                  </a:lnTo>
                  <a:lnTo>
                    <a:pt x="26442" y="24613"/>
                  </a:lnTo>
                  <a:lnTo>
                    <a:pt x="34912" y="29345"/>
                  </a:lnTo>
                  <a:lnTo>
                    <a:pt x="32844" y="44455"/>
                  </a:lnTo>
                  <a:lnTo>
                    <a:pt x="59048" y="42069"/>
                  </a:lnTo>
                  <a:lnTo>
                    <a:pt x="35628" y="28987"/>
                  </a:lnTo>
                  <a:lnTo>
                    <a:pt x="39604" y="199"/>
                  </a:lnTo>
                  <a:lnTo>
                    <a:pt x="39604" y="119"/>
                  </a:lnTo>
                  <a:lnTo>
                    <a:pt x="39564" y="80"/>
                  </a:lnTo>
                  <a:lnTo>
                    <a:pt x="394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30" name="Google Shape;8130;p250"/>
            <p:cNvSpPr/>
            <p:nvPr/>
          </p:nvSpPr>
          <p:spPr>
            <a:xfrm>
              <a:off x="4560500" y="402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lt2"/>
            </a:solidFill>
            <a:ln w="11925" cap="rnd" cmpd="sng">
              <a:solidFill>
                <a:srgbClr val="FAFAF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31" name="Google Shape;8131;p250"/>
            <p:cNvSpPr/>
            <p:nvPr/>
          </p:nvSpPr>
          <p:spPr>
            <a:xfrm>
              <a:off x="5320975" y="4864525"/>
              <a:ext cx="162050" cy="162050"/>
            </a:xfrm>
            <a:custGeom>
              <a:avLst/>
              <a:gdLst/>
              <a:ahLst/>
              <a:cxnLst/>
              <a:rect l="l" t="t" r="r" b="b"/>
              <a:pathLst>
                <a:path w="6482" h="6482" extrusionOk="0">
                  <a:moveTo>
                    <a:pt x="2903" y="0"/>
                  </a:moveTo>
                  <a:lnTo>
                    <a:pt x="2585" y="40"/>
                  </a:lnTo>
                  <a:lnTo>
                    <a:pt x="2306" y="119"/>
                  </a:lnTo>
                  <a:lnTo>
                    <a:pt x="1988" y="239"/>
                  </a:lnTo>
                  <a:lnTo>
                    <a:pt x="1710" y="398"/>
                  </a:lnTo>
                  <a:lnTo>
                    <a:pt x="1432" y="557"/>
                  </a:lnTo>
                  <a:lnTo>
                    <a:pt x="1153" y="756"/>
                  </a:lnTo>
                  <a:lnTo>
                    <a:pt x="915" y="994"/>
                  </a:lnTo>
                  <a:lnTo>
                    <a:pt x="716" y="1233"/>
                  </a:lnTo>
                  <a:lnTo>
                    <a:pt x="517" y="1471"/>
                  </a:lnTo>
                  <a:lnTo>
                    <a:pt x="358" y="1750"/>
                  </a:lnTo>
                  <a:lnTo>
                    <a:pt x="239" y="2028"/>
                  </a:lnTo>
                  <a:lnTo>
                    <a:pt x="120" y="2346"/>
                  </a:lnTo>
                  <a:lnTo>
                    <a:pt x="40" y="2624"/>
                  </a:lnTo>
                  <a:lnTo>
                    <a:pt x="0" y="2943"/>
                  </a:lnTo>
                  <a:lnTo>
                    <a:pt x="0" y="3261"/>
                  </a:lnTo>
                  <a:lnTo>
                    <a:pt x="0" y="3579"/>
                  </a:lnTo>
                  <a:lnTo>
                    <a:pt x="80" y="3857"/>
                  </a:lnTo>
                  <a:lnTo>
                    <a:pt x="159" y="4175"/>
                  </a:lnTo>
                  <a:lnTo>
                    <a:pt x="239" y="4493"/>
                  </a:lnTo>
                  <a:lnTo>
                    <a:pt x="398" y="4772"/>
                  </a:lnTo>
                  <a:lnTo>
                    <a:pt x="557" y="5050"/>
                  </a:lnTo>
                  <a:lnTo>
                    <a:pt x="756" y="5328"/>
                  </a:lnTo>
                  <a:lnTo>
                    <a:pt x="994" y="5567"/>
                  </a:lnTo>
                  <a:lnTo>
                    <a:pt x="1233" y="5766"/>
                  </a:lnTo>
                  <a:lnTo>
                    <a:pt x="1471" y="5965"/>
                  </a:lnTo>
                  <a:lnTo>
                    <a:pt x="1750" y="6124"/>
                  </a:lnTo>
                  <a:lnTo>
                    <a:pt x="2028" y="6243"/>
                  </a:lnTo>
                  <a:lnTo>
                    <a:pt x="2346" y="6362"/>
                  </a:lnTo>
                  <a:lnTo>
                    <a:pt x="2625" y="6402"/>
                  </a:lnTo>
                  <a:lnTo>
                    <a:pt x="2943" y="6442"/>
                  </a:lnTo>
                  <a:lnTo>
                    <a:pt x="3261" y="6481"/>
                  </a:lnTo>
                  <a:lnTo>
                    <a:pt x="3579" y="6442"/>
                  </a:lnTo>
                  <a:lnTo>
                    <a:pt x="3897" y="6402"/>
                  </a:lnTo>
                  <a:lnTo>
                    <a:pt x="4175" y="6322"/>
                  </a:lnTo>
                  <a:lnTo>
                    <a:pt x="4493" y="6203"/>
                  </a:lnTo>
                  <a:lnTo>
                    <a:pt x="4772" y="6084"/>
                  </a:lnTo>
                  <a:lnTo>
                    <a:pt x="5090" y="5925"/>
                  </a:lnTo>
                  <a:lnTo>
                    <a:pt x="5328" y="5686"/>
                  </a:lnTo>
                  <a:lnTo>
                    <a:pt x="5567" y="5487"/>
                  </a:lnTo>
                  <a:lnTo>
                    <a:pt x="5806" y="5249"/>
                  </a:lnTo>
                  <a:lnTo>
                    <a:pt x="5965" y="4970"/>
                  </a:lnTo>
                  <a:lnTo>
                    <a:pt x="6124" y="4732"/>
                  </a:lnTo>
                  <a:lnTo>
                    <a:pt x="6243" y="4414"/>
                  </a:lnTo>
                  <a:lnTo>
                    <a:pt x="6362" y="4135"/>
                  </a:lnTo>
                  <a:lnTo>
                    <a:pt x="6442" y="3817"/>
                  </a:lnTo>
                  <a:lnTo>
                    <a:pt x="6482" y="3539"/>
                  </a:lnTo>
                  <a:lnTo>
                    <a:pt x="6482" y="3221"/>
                  </a:lnTo>
                  <a:lnTo>
                    <a:pt x="6482" y="2903"/>
                  </a:lnTo>
                  <a:lnTo>
                    <a:pt x="6442" y="2585"/>
                  </a:lnTo>
                  <a:lnTo>
                    <a:pt x="6362" y="2267"/>
                  </a:lnTo>
                  <a:lnTo>
                    <a:pt x="6243" y="1988"/>
                  </a:lnTo>
                  <a:lnTo>
                    <a:pt x="6084" y="1670"/>
                  </a:lnTo>
                  <a:lnTo>
                    <a:pt x="5925" y="1392"/>
                  </a:lnTo>
                  <a:lnTo>
                    <a:pt x="5726" y="1153"/>
                  </a:lnTo>
                  <a:lnTo>
                    <a:pt x="5487" y="915"/>
                  </a:lnTo>
                  <a:lnTo>
                    <a:pt x="5249" y="676"/>
                  </a:lnTo>
                  <a:lnTo>
                    <a:pt x="5010" y="517"/>
                  </a:lnTo>
                  <a:lnTo>
                    <a:pt x="4732" y="358"/>
                  </a:lnTo>
                  <a:lnTo>
                    <a:pt x="4454" y="199"/>
                  </a:lnTo>
                  <a:lnTo>
                    <a:pt x="4136" y="119"/>
                  </a:lnTo>
                  <a:lnTo>
                    <a:pt x="3857" y="40"/>
                  </a:lnTo>
                  <a:lnTo>
                    <a:pt x="35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32" name="Google Shape;8132;p250"/>
            <p:cNvSpPr/>
            <p:nvPr/>
          </p:nvSpPr>
          <p:spPr>
            <a:xfrm>
              <a:off x="5457150" y="3205400"/>
              <a:ext cx="141175" cy="141200"/>
            </a:xfrm>
            <a:custGeom>
              <a:avLst/>
              <a:gdLst/>
              <a:ahLst/>
              <a:cxnLst/>
              <a:rect l="l" t="t" r="r" b="b"/>
              <a:pathLst>
                <a:path w="5647" h="5648" extrusionOk="0">
                  <a:moveTo>
                    <a:pt x="2546" y="1"/>
                  </a:moveTo>
                  <a:lnTo>
                    <a:pt x="2267" y="41"/>
                  </a:lnTo>
                  <a:lnTo>
                    <a:pt x="2029" y="120"/>
                  </a:lnTo>
                  <a:lnTo>
                    <a:pt x="1750" y="200"/>
                  </a:lnTo>
                  <a:lnTo>
                    <a:pt x="1512" y="319"/>
                  </a:lnTo>
                  <a:lnTo>
                    <a:pt x="1233" y="478"/>
                  </a:lnTo>
                  <a:lnTo>
                    <a:pt x="1035" y="637"/>
                  </a:lnTo>
                  <a:lnTo>
                    <a:pt x="796" y="836"/>
                  </a:lnTo>
                  <a:lnTo>
                    <a:pt x="637" y="1075"/>
                  </a:lnTo>
                  <a:lnTo>
                    <a:pt x="478" y="1273"/>
                  </a:lnTo>
                  <a:lnTo>
                    <a:pt x="319" y="1512"/>
                  </a:lnTo>
                  <a:lnTo>
                    <a:pt x="200" y="1751"/>
                  </a:lnTo>
                  <a:lnTo>
                    <a:pt x="120" y="2029"/>
                  </a:lnTo>
                  <a:lnTo>
                    <a:pt x="80" y="2267"/>
                  </a:lnTo>
                  <a:lnTo>
                    <a:pt x="40" y="2546"/>
                  </a:lnTo>
                  <a:lnTo>
                    <a:pt x="1" y="2824"/>
                  </a:lnTo>
                  <a:lnTo>
                    <a:pt x="40" y="3102"/>
                  </a:lnTo>
                  <a:lnTo>
                    <a:pt x="80" y="3381"/>
                  </a:lnTo>
                  <a:lnTo>
                    <a:pt x="120" y="3619"/>
                  </a:lnTo>
                  <a:lnTo>
                    <a:pt x="239" y="3898"/>
                  </a:lnTo>
                  <a:lnTo>
                    <a:pt x="359" y="4136"/>
                  </a:lnTo>
                  <a:lnTo>
                    <a:pt x="518" y="4415"/>
                  </a:lnTo>
                  <a:lnTo>
                    <a:pt x="677" y="4613"/>
                  </a:lnTo>
                  <a:lnTo>
                    <a:pt x="875" y="4852"/>
                  </a:lnTo>
                  <a:lnTo>
                    <a:pt x="1074" y="5011"/>
                  </a:lnTo>
                  <a:lnTo>
                    <a:pt x="1313" y="5170"/>
                  </a:lnTo>
                  <a:lnTo>
                    <a:pt x="1551" y="5329"/>
                  </a:lnTo>
                  <a:lnTo>
                    <a:pt x="1790" y="5448"/>
                  </a:lnTo>
                  <a:lnTo>
                    <a:pt x="2068" y="5528"/>
                  </a:lnTo>
                  <a:lnTo>
                    <a:pt x="2307" y="5568"/>
                  </a:lnTo>
                  <a:lnTo>
                    <a:pt x="2585" y="5608"/>
                  </a:lnTo>
                  <a:lnTo>
                    <a:pt x="2864" y="5647"/>
                  </a:lnTo>
                  <a:lnTo>
                    <a:pt x="3142" y="5608"/>
                  </a:lnTo>
                  <a:lnTo>
                    <a:pt x="3381" y="5568"/>
                  </a:lnTo>
                  <a:lnTo>
                    <a:pt x="3659" y="5528"/>
                  </a:lnTo>
                  <a:lnTo>
                    <a:pt x="3937" y="5409"/>
                  </a:lnTo>
                  <a:lnTo>
                    <a:pt x="4176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2" y="4773"/>
                  </a:lnTo>
                  <a:lnTo>
                    <a:pt x="5051" y="4574"/>
                  </a:lnTo>
                  <a:lnTo>
                    <a:pt x="5210" y="4335"/>
                  </a:lnTo>
                  <a:lnTo>
                    <a:pt x="5369" y="4097"/>
                  </a:lnTo>
                  <a:lnTo>
                    <a:pt x="5448" y="3858"/>
                  </a:lnTo>
                  <a:lnTo>
                    <a:pt x="5567" y="3580"/>
                  </a:lnTo>
                  <a:lnTo>
                    <a:pt x="5607" y="3341"/>
                  </a:lnTo>
                  <a:lnTo>
                    <a:pt x="5647" y="3063"/>
                  </a:lnTo>
                  <a:lnTo>
                    <a:pt x="5647" y="2784"/>
                  </a:lnTo>
                  <a:lnTo>
                    <a:pt x="5647" y="2506"/>
                  </a:lnTo>
                  <a:lnTo>
                    <a:pt x="5607" y="2267"/>
                  </a:lnTo>
                  <a:lnTo>
                    <a:pt x="5528" y="1989"/>
                  </a:lnTo>
                  <a:lnTo>
                    <a:pt x="5448" y="1711"/>
                  </a:lnTo>
                  <a:lnTo>
                    <a:pt x="5329" y="1472"/>
                  </a:lnTo>
                  <a:lnTo>
                    <a:pt x="5170" y="1234"/>
                  </a:lnTo>
                  <a:lnTo>
                    <a:pt x="5011" y="995"/>
                  </a:lnTo>
                  <a:lnTo>
                    <a:pt x="4812" y="796"/>
                  </a:lnTo>
                  <a:lnTo>
                    <a:pt x="4613" y="597"/>
                  </a:lnTo>
                  <a:lnTo>
                    <a:pt x="4375" y="438"/>
                  </a:lnTo>
                  <a:lnTo>
                    <a:pt x="4136" y="279"/>
                  </a:lnTo>
                  <a:lnTo>
                    <a:pt x="3897" y="200"/>
                  </a:lnTo>
                  <a:lnTo>
                    <a:pt x="3619" y="81"/>
                  </a:lnTo>
                  <a:lnTo>
                    <a:pt x="3381" y="41"/>
                  </a:lnTo>
                  <a:lnTo>
                    <a:pt x="31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33" name="Google Shape;8133;p250"/>
            <p:cNvSpPr/>
            <p:nvPr/>
          </p:nvSpPr>
          <p:spPr>
            <a:xfrm>
              <a:off x="4476000" y="393805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3023" y="0"/>
                  </a:moveTo>
                  <a:lnTo>
                    <a:pt x="2705" y="80"/>
                  </a:lnTo>
                  <a:lnTo>
                    <a:pt x="2387" y="159"/>
                  </a:lnTo>
                  <a:lnTo>
                    <a:pt x="206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95"/>
                  </a:lnTo>
                  <a:lnTo>
                    <a:pt x="955" y="1034"/>
                  </a:lnTo>
                  <a:lnTo>
                    <a:pt x="717" y="1273"/>
                  </a:lnTo>
                  <a:lnTo>
                    <a:pt x="518" y="1551"/>
                  </a:lnTo>
                  <a:lnTo>
                    <a:pt x="359" y="1829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062"/>
                  </a:lnTo>
                  <a:lnTo>
                    <a:pt x="1" y="3380"/>
                  </a:lnTo>
                  <a:lnTo>
                    <a:pt x="1" y="3698"/>
                  </a:lnTo>
                  <a:lnTo>
                    <a:pt x="81" y="4016"/>
                  </a:lnTo>
                  <a:lnTo>
                    <a:pt x="160" y="4334"/>
                  </a:lnTo>
                  <a:lnTo>
                    <a:pt x="279" y="4652"/>
                  </a:lnTo>
                  <a:lnTo>
                    <a:pt x="399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1035" y="5766"/>
                  </a:lnTo>
                  <a:lnTo>
                    <a:pt x="1273" y="6004"/>
                  </a:lnTo>
                  <a:lnTo>
                    <a:pt x="1552" y="6203"/>
                  </a:lnTo>
                  <a:lnTo>
                    <a:pt x="1830" y="6362"/>
                  </a:lnTo>
                  <a:lnTo>
                    <a:pt x="2108" y="6482"/>
                  </a:lnTo>
                  <a:lnTo>
                    <a:pt x="2427" y="6601"/>
                  </a:lnTo>
                  <a:lnTo>
                    <a:pt x="2745" y="6680"/>
                  </a:lnTo>
                  <a:lnTo>
                    <a:pt x="3063" y="6720"/>
                  </a:lnTo>
                  <a:lnTo>
                    <a:pt x="3699" y="6720"/>
                  </a:lnTo>
                  <a:lnTo>
                    <a:pt x="4017" y="6641"/>
                  </a:lnTo>
                  <a:lnTo>
                    <a:pt x="4335" y="6561"/>
                  </a:lnTo>
                  <a:lnTo>
                    <a:pt x="4653" y="6482"/>
                  </a:lnTo>
                  <a:lnTo>
                    <a:pt x="4971" y="6322"/>
                  </a:lnTo>
                  <a:lnTo>
                    <a:pt x="5250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6005" y="5448"/>
                  </a:lnTo>
                  <a:lnTo>
                    <a:pt x="6204" y="516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95"/>
                  </a:lnTo>
                  <a:lnTo>
                    <a:pt x="6681" y="3976"/>
                  </a:lnTo>
                  <a:lnTo>
                    <a:pt x="6721" y="3658"/>
                  </a:lnTo>
                  <a:lnTo>
                    <a:pt x="6721" y="3340"/>
                  </a:lnTo>
                  <a:lnTo>
                    <a:pt x="6721" y="3022"/>
                  </a:lnTo>
                  <a:lnTo>
                    <a:pt x="6641" y="2704"/>
                  </a:lnTo>
                  <a:lnTo>
                    <a:pt x="6562" y="2386"/>
                  </a:lnTo>
                  <a:lnTo>
                    <a:pt x="6482" y="2068"/>
                  </a:lnTo>
                  <a:lnTo>
                    <a:pt x="6323" y="1750"/>
                  </a:lnTo>
                  <a:lnTo>
                    <a:pt x="6124" y="1471"/>
                  </a:lnTo>
                  <a:lnTo>
                    <a:pt x="5926" y="1193"/>
                  </a:lnTo>
                  <a:lnTo>
                    <a:pt x="5687" y="954"/>
                  </a:lnTo>
                  <a:lnTo>
                    <a:pt x="5448" y="716"/>
                  </a:lnTo>
                  <a:lnTo>
                    <a:pt x="5170" y="517"/>
                  </a:lnTo>
                  <a:lnTo>
                    <a:pt x="4892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77" y="40"/>
                  </a:lnTo>
                  <a:lnTo>
                    <a:pt x="365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34" name="Google Shape;8134;p250"/>
            <p:cNvSpPr/>
            <p:nvPr/>
          </p:nvSpPr>
          <p:spPr>
            <a:xfrm>
              <a:off x="5916425" y="4199475"/>
              <a:ext cx="169000" cy="169025"/>
            </a:xfrm>
            <a:custGeom>
              <a:avLst/>
              <a:gdLst/>
              <a:ahLst/>
              <a:cxnLst/>
              <a:rect l="l" t="t" r="r" b="b"/>
              <a:pathLst>
                <a:path w="6760" h="6761" extrusionOk="0">
                  <a:moveTo>
                    <a:pt x="3340" y="1"/>
                  </a:moveTo>
                  <a:lnTo>
                    <a:pt x="3022" y="41"/>
                  </a:lnTo>
                  <a:lnTo>
                    <a:pt x="2704" y="80"/>
                  </a:lnTo>
                  <a:lnTo>
                    <a:pt x="2386" y="160"/>
                  </a:lnTo>
                  <a:lnTo>
                    <a:pt x="2068" y="279"/>
                  </a:lnTo>
                  <a:lnTo>
                    <a:pt x="1789" y="438"/>
                  </a:lnTo>
                  <a:lnTo>
                    <a:pt x="1471" y="597"/>
                  </a:lnTo>
                  <a:lnTo>
                    <a:pt x="1193" y="796"/>
                  </a:lnTo>
                  <a:lnTo>
                    <a:pt x="954" y="1035"/>
                  </a:lnTo>
                  <a:lnTo>
                    <a:pt x="756" y="1313"/>
                  </a:lnTo>
                  <a:lnTo>
                    <a:pt x="557" y="1552"/>
                  </a:lnTo>
                  <a:lnTo>
                    <a:pt x="398" y="1830"/>
                  </a:lnTo>
                  <a:lnTo>
                    <a:pt x="239" y="2148"/>
                  </a:lnTo>
                  <a:lnTo>
                    <a:pt x="159" y="2426"/>
                  </a:lnTo>
                  <a:lnTo>
                    <a:pt x="80" y="2744"/>
                  </a:lnTo>
                  <a:lnTo>
                    <a:pt x="40" y="3063"/>
                  </a:lnTo>
                  <a:lnTo>
                    <a:pt x="0" y="3420"/>
                  </a:lnTo>
                  <a:lnTo>
                    <a:pt x="40" y="3739"/>
                  </a:lnTo>
                  <a:lnTo>
                    <a:pt x="80" y="4057"/>
                  </a:lnTo>
                  <a:lnTo>
                    <a:pt x="159" y="4375"/>
                  </a:lnTo>
                  <a:lnTo>
                    <a:pt x="278" y="4693"/>
                  </a:lnTo>
                  <a:lnTo>
                    <a:pt x="437" y="4971"/>
                  </a:lnTo>
                  <a:lnTo>
                    <a:pt x="596" y="5289"/>
                  </a:lnTo>
                  <a:lnTo>
                    <a:pt x="795" y="5568"/>
                  </a:lnTo>
                  <a:lnTo>
                    <a:pt x="1034" y="5806"/>
                  </a:lnTo>
                  <a:lnTo>
                    <a:pt x="1272" y="6005"/>
                  </a:lnTo>
                  <a:lnTo>
                    <a:pt x="1551" y="6204"/>
                  </a:lnTo>
                  <a:lnTo>
                    <a:pt x="1829" y="6363"/>
                  </a:lnTo>
                  <a:lnTo>
                    <a:pt x="2147" y="6522"/>
                  </a:lnTo>
                  <a:lnTo>
                    <a:pt x="2426" y="6601"/>
                  </a:lnTo>
                  <a:lnTo>
                    <a:pt x="2744" y="6681"/>
                  </a:lnTo>
                  <a:lnTo>
                    <a:pt x="3062" y="6721"/>
                  </a:lnTo>
                  <a:lnTo>
                    <a:pt x="3380" y="6760"/>
                  </a:lnTo>
                  <a:lnTo>
                    <a:pt x="3738" y="6721"/>
                  </a:lnTo>
                  <a:lnTo>
                    <a:pt x="4056" y="6681"/>
                  </a:lnTo>
                  <a:lnTo>
                    <a:pt x="4374" y="6601"/>
                  </a:lnTo>
                  <a:lnTo>
                    <a:pt x="4692" y="6482"/>
                  </a:lnTo>
                  <a:lnTo>
                    <a:pt x="4970" y="6323"/>
                  </a:lnTo>
                  <a:lnTo>
                    <a:pt x="5288" y="6164"/>
                  </a:lnTo>
                  <a:lnTo>
                    <a:pt x="5567" y="5965"/>
                  </a:lnTo>
                  <a:lnTo>
                    <a:pt x="5805" y="5727"/>
                  </a:lnTo>
                  <a:lnTo>
                    <a:pt x="6004" y="5488"/>
                  </a:lnTo>
                  <a:lnTo>
                    <a:pt x="6203" y="5210"/>
                  </a:lnTo>
                  <a:lnTo>
                    <a:pt x="6362" y="4931"/>
                  </a:lnTo>
                  <a:lnTo>
                    <a:pt x="6521" y="4613"/>
                  </a:lnTo>
                  <a:lnTo>
                    <a:pt x="6601" y="4335"/>
                  </a:lnTo>
                  <a:lnTo>
                    <a:pt x="6680" y="4017"/>
                  </a:lnTo>
                  <a:lnTo>
                    <a:pt x="6720" y="3699"/>
                  </a:lnTo>
                  <a:lnTo>
                    <a:pt x="6760" y="3381"/>
                  </a:lnTo>
                  <a:lnTo>
                    <a:pt x="6720" y="3023"/>
                  </a:lnTo>
                  <a:lnTo>
                    <a:pt x="6680" y="2705"/>
                  </a:lnTo>
                  <a:lnTo>
                    <a:pt x="6601" y="2387"/>
                  </a:lnTo>
                  <a:lnTo>
                    <a:pt x="6481" y="2068"/>
                  </a:lnTo>
                  <a:lnTo>
                    <a:pt x="6322" y="1790"/>
                  </a:lnTo>
                  <a:lnTo>
                    <a:pt x="6163" y="1472"/>
                  </a:lnTo>
                  <a:lnTo>
                    <a:pt x="5964" y="1194"/>
                  </a:lnTo>
                  <a:lnTo>
                    <a:pt x="5726" y="955"/>
                  </a:lnTo>
                  <a:lnTo>
                    <a:pt x="5448" y="756"/>
                  </a:lnTo>
                  <a:lnTo>
                    <a:pt x="5209" y="557"/>
                  </a:lnTo>
                  <a:lnTo>
                    <a:pt x="4931" y="398"/>
                  </a:lnTo>
                  <a:lnTo>
                    <a:pt x="4613" y="239"/>
                  </a:lnTo>
                  <a:lnTo>
                    <a:pt x="4334" y="160"/>
                  </a:lnTo>
                  <a:lnTo>
                    <a:pt x="4016" y="80"/>
                  </a:lnTo>
                  <a:lnTo>
                    <a:pt x="3698" y="41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35" name="Google Shape;8135;p250"/>
            <p:cNvSpPr/>
            <p:nvPr/>
          </p:nvSpPr>
          <p:spPr>
            <a:xfrm>
              <a:off x="5308050" y="42680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45" y="0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50" y="199"/>
                  </a:lnTo>
                  <a:lnTo>
                    <a:pt x="1472" y="319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35"/>
                  </a:lnTo>
                  <a:lnTo>
                    <a:pt x="597" y="1074"/>
                  </a:lnTo>
                  <a:lnTo>
                    <a:pt x="438" y="1273"/>
                  </a:lnTo>
                  <a:lnTo>
                    <a:pt x="318" y="1511"/>
                  </a:lnTo>
                  <a:lnTo>
                    <a:pt x="199" y="1790"/>
                  </a:lnTo>
                  <a:lnTo>
                    <a:pt x="120" y="2028"/>
                  </a:lnTo>
                  <a:lnTo>
                    <a:pt x="4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75" y="4851"/>
                  </a:lnTo>
                  <a:lnTo>
                    <a:pt x="1074" y="5011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7"/>
                  </a:lnTo>
                  <a:lnTo>
                    <a:pt x="2307" y="5607"/>
                  </a:lnTo>
                  <a:lnTo>
                    <a:pt x="2585" y="5647"/>
                  </a:lnTo>
                  <a:lnTo>
                    <a:pt x="2823" y="5647"/>
                  </a:lnTo>
                  <a:lnTo>
                    <a:pt x="3102" y="5607"/>
                  </a:lnTo>
                  <a:lnTo>
                    <a:pt x="3380" y="5567"/>
                  </a:lnTo>
                  <a:lnTo>
                    <a:pt x="3658" y="5527"/>
                  </a:lnTo>
                  <a:lnTo>
                    <a:pt x="3897" y="5408"/>
                  </a:lnTo>
                  <a:lnTo>
                    <a:pt x="4175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50" y="4573"/>
                  </a:lnTo>
                  <a:lnTo>
                    <a:pt x="5209" y="4335"/>
                  </a:lnTo>
                  <a:lnTo>
                    <a:pt x="5329" y="4096"/>
                  </a:lnTo>
                  <a:lnTo>
                    <a:pt x="5448" y="3857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062"/>
                  </a:lnTo>
                  <a:lnTo>
                    <a:pt x="5647" y="2784"/>
                  </a:lnTo>
                  <a:lnTo>
                    <a:pt x="5647" y="2545"/>
                  </a:lnTo>
                  <a:lnTo>
                    <a:pt x="5607" y="2267"/>
                  </a:lnTo>
                  <a:lnTo>
                    <a:pt x="5527" y="1989"/>
                  </a:lnTo>
                  <a:lnTo>
                    <a:pt x="5408" y="171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36" name="Google Shape;8136;p250"/>
            <p:cNvSpPr/>
            <p:nvPr/>
          </p:nvSpPr>
          <p:spPr>
            <a:xfrm>
              <a:off x="4575425" y="32779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784" y="1"/>
                  </a:moveTo>
                  <a:lnTo>
                    <a:pt x="2545" y="40"/>
                  </a:lnTo>
                  <a:lnTo>
                    <a:pt x="2267" y="8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1" y="359"/>
                  </a:lnTo>
                  <a:lnTo>
                    <a:pt x="1233" y="518"/>
                  </a:lnTo>
                  <a:lnTo>
                    <a:pt x="994" y="677"/>
                  </a:lnTo>
                  <a:lnTo>
                    <a:pt x="795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12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02"/>
                  </a:lnTo>
                  <a:lnTo>
                    <a:pt x="40" y="3381"/>
                  </a:lnTo>
                  <a:lnTo>
                    <a:pt x="120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35" y="4852"/>
                  </a:lnTo>
                  <a:lnTo>
                    <a:pt x="1074" y="5051"/>
                  </a:lnTo>
                  <a:lnTo>
                    <a:pt x="1273" y="5210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8"/>
                  </a:lnTo>
                  <a:lnTo>
                    <a:pt x="2306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2" y="4971"/>
                  </a:lnTo>
                  <a:lnTo>
                    <a:pt x="4851" y="4812"/>
                  </a:lnTo>
                  <a:lnTo>
                    <a:pt x="5050" y="4573"/>
                  </a:lnTo>
                  <a:lnTo>
                    <a:pt x="5209" y="4375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102"/>
                  </a:lnTo>
                  <a:lnTo>
                    <a:pt x="5647" y="2824"/>
                  </a:lnTo>
                  <a:lnTo>
                    <a:pt x="564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637"/>
                  </a:lnTo>
                  <a:lnTo>
                    <a:pt x="4334" y="47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4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37" name="Google Shape;8137;p250"/>
            <p:cNvSpPr/>
            <p:nvPr/>
          </p:nvSpPr>
          <p:spPr>
            <a:xfrm>
              <a:off x="4717575" y="45653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05" y="1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2" y="358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80" y="2028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37" y="4653"/>
                  </a:lnTo>
                  <a:lnTo>
                    <a:pt x="835" y="4852"/>
                  </a:lnTo>
                  <a:lnTo>
                    <a:pt x="1074" y="5050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50" y="5448"/>
                  </a:lnTo>
                  <a:lnTo>
                    <a:pt x="2028" y="5528"/>
                  </a:lnTo>
                  <a:lnTo>
                    <a:pt x="2307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10" y="4573"/>
                  </a:lnTo>
                  <a:lnTo>
                    <a:pt x="5169" y="4374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07" y="3062"/>
                  </a:lnTo>
                  <a:lnTo>
                    <a:pt x="5647" y="2824"/>
                  </a:lnTo>
                  <a:lnTo>
                    <a:pt x="560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30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579" y="120"/>
                  </a:lnTo>
                  <a:lnTo>
                    <a:pt x="3340" y="40"/>
                  </a:lnTo>
                  <a:lnTo>
                    <a:pt x="30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38" name="Google Shape;8138;p250"/>
            <p:cNvSpPr/>
            <p:nvPr/>
          </p:nvSpPr>
          <p:spPr>
            <a:xfrm>
              <a:off x="5161925" y="3794900"/>
              <a:ext cx="101400" cy="100425"/>
            </a:xfrm>
            <a:custGeom>
              <a:avLst/>
              <a:gdLst/>
              <a:ahLst/>
              <a:cxnLst/>
              <a:rect l="l" t="t" r="r" b="b"/>
              <a:pathLst>
                <a:path w="4056" h="4017" extrusionOk="0">
                  <a:moveTo>
                    <a:pt x="2028" y="0"/>
                  </a:moveTo>
                  <a:lnTo>
                    <a:pt x="1630" y="40"/>
                  </a:lnTo>
                  <a:lnTo>
                    <a:pt x="1273" y="159"/>
                  </a:lnTo>
                  <a:lnTo>
                    <a:pt x="875" y="358"/>
                  </a:lnTo>
                  <a:lnTo>
                    <a:pt x="597" y="597"/>
                  </a:lnTo>
                  <a:lnTo>
                    <a:pt x="318" y="915"/>
                  </a:lnTo>
                  <a:lnTo>
                    <a:pt x="159" y="1273"/>
                  </a:lnTo>
                  <a:lnTo>
                    <a:pt x="40" y="1631"/>
                  </a:lnTo>
                  <a:lnTo>
                    <a:pt x="0" y="2028"/>
                  </a:lnTo>
                  <a:lnTo>
                    <a:pt x="40" y="2426"/>
                  </a:lnTo>
                  <a:lnTo>
                    <a:pt x="159" y="2784"/>
                  </a:lnTo>
                  <a:lnTo>
                    <a:pt x="358" y="3142"/>
                  </a:lnTo>
                  <a:lnTo>
                    <a:pt x="636" y="3460"/>
                  </a:lnTo>
                  <a:lnTo>
                    <a:pt x="955" y="3698"/>
                  </a:lnTo>
                  <a:lnTo>
                    <a:pt x="1273" y="3897"/>
                  </a:lnTo>
                  <a:lnTo>
                    <a:pt x="1670" y="3977"/>
                  </a:lnTo>
                  <a:lnTo>
                    <a:pt x="2028" y="4016"/>
                  </a:lnTo>
                  <a:lnTo>
                    <a:pt x="2426" y="3977"/>
                  </a:lnTo>
                  <a:lnTo>
                    <a:pt x="2823" y="3857"/>
                  </a:lnTo>
                  <a:lnTo>
                    <a:pt x="3181" y="3659"/>
                  </a:lnTo>
                  <a:lnTo>
                    <a:pt x="3499" y="3420"/>
                  </a:lnTo>
                  <a:lnTo>
                    <a:pt x="3738" y="3102"/>
                  </a:lnTo>
                  <a:lnTo>
                    <a:pt x="3897" y="2744"/>
                  </a:lnTo>
                  <a:lnTo>
                    <a:pt x="4016" y="2386"/>
                  </a:lnTo>
                  <a:lnTo>
                    <a:pt x="4056" y="1988"/>
                  </a:lnTo>
                  <a:lnTo>
                    <a:pt x="4016" y="1591"/>
                  </a:lnTo>
                  <a:lnTo>
                    <a:pt x="3897" y="1233"/>
                  </a:lnTo>
                  <a:lnTo>
                    <a:pt x="3698" y="875"/>
                  </a:lnTo>
                  <a:lnTo>
                    <a:pt x="3420" y="557"/>
                  </a:lnTo>
                  <a:lnTo>
                    <a:pt x="3141" y="318"/>
                  </a:lnTo>
                  <a:lnTo>
                    <a:pt x="2784" y="120"/>
                  </a:lnTo>
                  <a:lnTo>
                    <a:pt x="2426" y="40"/>
                  </a:lnTo>
                  <a:lnTo>
                    <a:pt x="20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39" name="Google Shape;8139;p250"/>
            <p:cNvSpPr/>
            <p:nvPr/>
          </p:nvSpPr>
          <p:spPr>
            <a:xfrm>
              <a:off x="3475975" y="1202350"/>
              <a:ext cx="2910650" cy="2071675"/>
            </a:xfrm>
            <a:custGeom>
              <a:avLst/>
              <a:gdLst/>
              <a:ahLst/>
              <a:cxnLst/>
              <a:rect l="l" t="t" r="r" b="b"/>
              <a:pathLst>
                <a:path w="116426" h="82867" extrusionOk="0">
                  <a:moveTo>
                    <a:pt x="68870" y="2546"/>
                  </a:moveTo>
                  <a:lnTo>
                    <a:pt x="88990" y="16900"/>
                  </a:lnTo>
                  <a:lnTo>
                    <a:pt x="64058" y="11015"/>
                  </a:lnTo>
                  <a:lnTo>
                    <a:pt x="68870" y="2546"/>
                  </a:lnTo>
                  <a:close/>
                  <a:moveTo>
                    <a:pt x="29067" y="3818"/>
                  </a:moveTo>
                  <a:lnTo>
                    <a:pt x="36304" y="23898"/>
                  </a:lnTo>
                  <a:lnTo>
                    <a:pt x="29465" y="29545"/>
                  </a:lnTo>
                  <a:lnTo>
                    <a:pt x="29067" y="3818"/>
                  </a:lnTo>
                  <a:close/>
                  <a:moveTo>
                    <a:pt x="91972" y="18252"/>
                  </a:moveTo>
                  <a:lnTo>
                    <a:pt x="114159" y="23501"/>
                  </a:lnTo>
                  <a:lnTo>
                    <a:pt x="115591" y="35072"/>
                  </a:lnTo>
                  <a:lnTo>
                    <a:pt x="91972" y="18252"/>
                  </a:lnTo>
                  <a:close/>
                  <a:moveTo>
                    <a:pt x="54754" y="9464"/>
                  </a:moveTo>
                  <a:lnTo>
                    <a:pt x="63064" y="11453"/>
                  </a:lnTo>
                  <a:lnTo>
                    <a:pt x="44336" y="44376"/>
                  </a:lnTo>
                  <a:lnTo>
                    <a:pt x="37060" y="24097"/>
                  </a:lnTo>
                  <a:lnTo>
                    <a:pt x="54754" y="9464"/>
                  </a:lnTo>
                  <a:close/>
                  <a:moveTo>
                    <a:pt x="28829" y="30857"/>
                  </a:moveTo>
                  <a:lnTo>
                    <a:pt x="29226" y="57935"/>
                  </a:lnTo>
                  <a:lnTo>
                    <a:pt x="21552" y="36901"/>
                  </a:lnTo>
                  <a:lnTo>
                    <a:pt x="28829" y="30857"/>
                  </a:lnTo>
                  <a:close/>
                  <a:moveTo>
                    <a:pt x="36543" y="24535"/>
                  </a:moveTo>
                  <a:lnTo>
                    <a:pt x="43938" y="45092"/>
                  </a:lnTo>
                  <a:lnTo>
                    <a:pt x="43740" y="45410"/>
                  </a:lnTo>
                  <a:lnTo>
                    <a:pt x="44098" y="45609"/>
                  </a:lnTo>
                  <a:lnTo>
                    <a:pt x="44137" y="45688"/>
                  </a:lnTo>
                  <a:lnTo>
                    <a:pt x="44257" y="45688"/>
                  </a:lnTo>
                  <a:lnTo>
                    <a:pt x="44296" y="45728"/>
                  </a:lnTo>
                  <a:lnTo>
                    <a:pt x="44296" y="45688"/>
                  </a:lnTo>
                  <a:lnTo>
                    <a:pt x="74755" y="49426"/>
                  </a:lnTo>
                  <a:lnTo>
                    <a:pt x="59883" y="74357"/>
                  </a:lnTo>
                  <a:lnTo>
                    <a:pt x="30022" y="59685"/>
                  </a:lnTo>
                  <a:lnTo>
                    <a:pt x="29942" y="59566"/>
                  </a:lnTo>
                  <a:lnTo>
                    <a:pt x="29902" y="59566"/>
                  </a:lnTo>
                  <a:lnTo>
                    <a:pt x="29465" y="30340"/>
                  </a:lnTo>
                  <a:lnTo>
                    <a:pt x="36543" y="24535"/>
                  </a:lnTo>
                  <a:close/>
                  <a:moveTo>
                    <a:pt x="28073" y="61474"/>
                  </a:moveTo>
                  <a:lnTo>
                    <a:pt x="13679" y="82111"/>
                  </a:lnTo>
                  <a:lnTo>
                    <a:pt x="1472" y="77936"/>
                  </a:lnTo>
                  <a:lnTo>
                    <a:pt x="28073" y="61474"/>
                  </a:lnTo>
                  <a:close/>
                  <a:moveTo>
                    <a:pt x="28391" y="1"/>
                  </a:moveTo>
                  <a:lnTo>
                    <a:pt x="28829" y="30062"/>
                  </a:lnTo>
                  <a:lnTo>
                    <a:pt x="20797" y="36702"/>
                  </a:lnTo>
                  <a:lnTo>
                    <a:pt x="29226" y="59764"/>
                  </a:lnTo>
                  <a:lnTo>
                    <a:pt x="28988" y="60162"/>
                  </a:lnTo>
                  <a:lnTo>
                    <a:pt x="1" y="78095"/>
                  </a:lnTo>
                  <a:lnTo>
                    <a:pt x="13918" y="82867"/>
                  </a:lnTo>
                  <a:lnTo>
                    <a:pt x="29425" y="60599"/>
                  </a:lnTo>
                  <a:lnTo>
                    <a:pt x="29902" y="60321"/>
                  </a:lnTo>
                  <a:lnTo>
                    <a:pt x="60122" y="75192"/>
                  </a:lnTo>
                  <a:lnTo>
                    <a:pt x="75828" y="48909"/>
                  </a:lnTo>
                  <a:lnTo>
                    <a:pt x="44654" y="45092"/>
                  </a:lnTo>
                  <a:lnTo>
                    <a:pt x="63701" y="11612"/>
                  </a:lnTo>
                  <a:lnTo>
                    <a:pt x="90341" y="17854"/>
                  </a:lnTo>
                  <a:lnTo>
                    <a:pt x="116426" y="36463"/>
                  </a:lnTo>
                  <a:lnTo>
                    <a:pt x="114756" y="22984"/>
                  </a:lnTo>
                  <a:lnTo>
                    <a:pt x="90620" y="17298"/>
                  </a:lnTo>
                  <a:lnTo>
                    <a:pt x="68671" y="1631"/>
                  </a:lnTo>
                  <a:lnTo>
                    <a:pt x="63422" y="10856"/>
                  </a:lnTo>
                  <a:lnTo>
                    <a:pt x="54595" y="8789"/>
                  </a:lnTo>
                  <a:lnTo>
                    <a:pt x="36821" y="23461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40" name="Google Shape;8140;p250"/>
            <p:cNvSpPr/>
            <p:nvPr/>
          </p:nvSpPr>
          <p:spPr>
            <a:xfrm>
              <a:off x="3486925" y="1242125"/>
              <a:ext cx="1707825" cy="1914600"/>
            </a:xfrm>
            <a:custGeom>
              <a:avLst/>
              <a:gdLst/>
              <a:ahLst/>
              <a:cxnLst/>
              <a:rect l="l" t="t" r="r" b="b"/>
              <a:pathLst>
                <a:path w="68313" h="76584" extrusionOk="0">
                  <a:moveTo>
                    <a:pt x="28033" y="0"/>
                  </a:moveTo>
                  <a:lnTo>
                    <a:pt x="20438" y="35111"/>
                  </a:lnTo>
                  <a:lnTo>
                    <a:pt x="0" y="76305"/>
                  </a:lnTo>
                  <a:lnTo>
                    <a:pt x="557" y="76584"/>
                  </a:lnTo>
                  <a:lnTo>
                    <a:pt x="21035" y="35350"/>
                  </a:lnTo>
                  <a:lnTo>
                    <a:pt x="21035" y="35310"/>
                  </a:lnTo>
                  <a:lnTo>
                    <a:pt x="28550" y="637"/>
                  </a:lnTo>
                  <a:lnTo>
                    <a:pt x="68312" y="835"/>
                  </a:lnTo>
                  <a:lnTo>
                    <a:pt x="68312" y="199"/>
                  </a:lnTo>
                  <a:lnTo>
                    <a:pt x="280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41" name="Google Shape;8141;p250"/>
            <p:cNvSpPr/>
            <p:nvPr/>
          </p:nvSpPr>
          <p:spPr>
            <a:xfrm>
              <a:off x="3775200" y="1242125"/>
              <a:ext cx="2600500" cy="2037875"/>
            </a:xfrm>
            <a:custGeom>
              <a:avLst/>
              <a:gdLst/>
              <a:ahLst/>
              <a:cxnLst/>
              <a:rect l="l" t="t" r="r" b="b"/>
              <a:pathLst>
                <a:path w="104020" h="81515" extrusionOk="0">
                  <a:moveTo>
                    <a:pt x="56543" y="995"/>
                  </a:moveTo>
                  <a:lnTo>
                    <a:pt x="61195" y="34435"/>
                  </a:lnTo>
                  <a:lnTo>
                    <a:pt x="32685" y="43382"/>
                  </a:lnTo>
                  <a:lnTo>
                    <a:pt x="42984" y="7754"/>
                  </a:lnTo>
                  <a:lnTo>
                    <a:pt x="56543" y="995"/>
                  </a:lnTo>
                  <a:close/>
                  <a:moveTo>
                    <a:pt x="99924" y="22944"/>
                  </a:moveTo>
                  <a:lnTo>
                    <a:pt x="63581" y="47040"/>
                  </a:lnTo>
                  <a:lnTo>
                    <a:pt x="61871" y="34872"/>
                  </a:lnTo>
                  <a:lnTo>
                    <a:pt x="99924" y="22944"/>
                  </a:lnTo>
                  <a:close/>
                  <a:moveTo>
                    <a:pt x="61275" y="35071"/>
                  </a:moveTo>
                  <a:lnTo>
                    <a:pt x="62984" y="47398"/>
                  </a:lnTo>
                  <a:lnTo>
                    <a:pt x="40956" y="59327"/>
                  </a:lnTo>
                  <a:lnTo>
                    <a:pt x="32725" y="44058"/>
                  </a:lnTo>
                  <a:lnTo>
                    <a:pt x="61275" y="35071"/>
                  </a:lnTo>
                  <a:close/>
                  <a:moveTo>
                    <a:pt x="40678" y="60201"/>
                  </a:moveTo>
                  <a:lnTo>
                    <a:pt x="47556" y="72925"/>
                  </a:lnTo>
                  <a:lnTo>
                    <a:pt x="3658" y="80282"/>
                  </a:lnTo>
                  <a:lnTo>
                    <a:pt x="3658" y="80282"/>
                  </a:lnTo>
                  <a:lnTo>
                    <a:pt x="40678" y="60201"/>
                  </a:lnTo>
                  <a:close/>
                  <a:moveTo>
                    <a:pt x="57060" y="0"/>
                  </a:moveTo>
                  <a:lnTo>
                    <a:pt x="42427" y="7317"/>
                  </a:lnTo>
                  <a:lnTo>
                    <a:pt x="31930" y="43620"/>
                  </a:lnTo>
                  <a:lnTo>
                    <a:pt x="31890" y="43620"/>
                  </a:lnTo>
                  <a:lnTo>
                    <a:pt x="9305" y="34912"/>
                  </a:lnTo>
                  <a:lnTo>
                    <a:pt x="9106" y="35509"/>
                  </a:lnTo>
                  <a:lnTo>
                    <a:pt x="31890" y="44296"/>
                  </a:lnTo>
                  <a:lnTo>
                    <a:pt x="32089" y="44217"/>
                  </a:lnTo>
                  <a:lnTo>
                    <a:pt x="40399" y="59645"/>
                  </a:lnTo>
                  <a:lnTo>
                    <a:pt x="0" y="81514"/>
                  </a:lnTo>
                  <a:lnTo>
                    <a:pt x="48511" y="73403"/>
                  </a:lnTo>
                  <a:lnTo>
                    <a:pt x="41234" y="59883"/>
                  </a:lnTo>
                  <a:lnTo>
                    <a:pt x="63064" y="48074"/>
                  </a:lnTo>
                  <a:lnTo>
                    <a:pt x="63064" y="48113"/>
                  </a:lnTo>
                  <a:lnTo>
                    <a:pt x="104019" y="20995"/>
                  </a:lnTo>
                  <a:lnTo>
                    <a:pt x="104019" y="20995"/>
                  </a:lnTo>
                  <a:lnTo>
                    <a:pt x="61791" y="34236"/>
                  </a:lnTo>
                  <a:lnTo>
                    <a:pt x="570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42" name="Google Shape;8142;p250"/>
            <p:cNvSpPr/>
            <p:nvPr/>
          </p:nvSpPr>
          <p:spPr>
            <a:xfrm>
              <a:off x="4215575" y="2341575"/>
              <a:ext cx="356875" cy="355900"/>
            </a:xfrm>
            <a:custGeom>
              <a:avLst/>
              <a:gdLst/>
              <a:ahLst/>
              <a:cxnLst/>
              <a:rect l="l" t="t" r="r" b="b"/>
              <a:pathLst>
                <a:path w="14275" h="14236" fill="none" extrusionOk="0">
                  <a:moveTo>
                    <a:pt x="14275" y="0"/>
                  </a:moveTo>
                  <a:lnTo>
                    <a:pt x="0" y="14235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43" name="Google Shape;8143;p250"/>
            <p:cNvSpPr/>
            <p:nvPr/>
          </p:nvSpPr>
          <p:spPr>
            <a:xfrm>
              <a:off x="4191700" y="1243125"/>
              <a:ext cx="2214825" cy="1835075"/>
            </a:xfrm>
            <a:custGeom>
              <a:avLst/>
              <a:gdLst/>
              <a:ahLst/>
              <a:cxnLst/>
              <a:rect l="l" t="t" r="r" b="b"/>
              <a:pathLst>
                <a:path w="88593" h="73403" extrusionOk="0">
                  <a:moveTo>
                    <a:pt x="200" y="0"/>
                  </a:moveTo>
                  <a:lnTo>
                    <a:pt x="1" y="597"/>
                  </a:lnTo>
                  <a:lnTo>
                    <a:pt x="25807" y="7794"/>
                  </a:lnTo>
                  <a:lnTo>
                    <a:pt x="46364" y="47676"/>
                  </a:lnTo>
                  <a:lnTo>
                    <a:pt x="46483" y="47914"/>
                  </a:lnTo>
                  <a:lnTo>
                    <a:pt x="85411" y="35111"/>
                  </a:lnTo>
                  <a:lnTo>
                    <a:pt x="85411" y="35111"/>
                  </a:lnTo>
                  <a:lnTo>
                    <a:pt x="31175" y="72885"/>
                  </a:lnTo>
                  <a:lnTo>
                    <a:pt x="31572" y="73402"/>
                  </a:lnTo>
                  <a:lnTo>
                    <a:pt x="88552" y="33719"/>
                  </a:lnTo>
                  <a:lnTo>
                    <a:pt x="88592" y="33640"/>
                  </a:lnTo>
                  <a:lnTo>
                    <a:pt x="88592" y="33520"/>
                  </a:lnTo>
                  <a:lnTo>
                    <a:pt x="88513" y="33480"/>
                  </a:lnTo>
                  <a:lnTo>
                    <a:pt x="88393" y="33441"/>
                  </a:lnTo>
                  <a:lnTo>
                    <a:pt x="46802" y="47159"/>
                  </a:lnTo>
                  <a:lnTo>
                    <a:pt x="26284" y="7237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44" name="Google Shape;8144;p250"/>
            <p:cNvSpPr/>
            <p:nvPr/>
          </p:nvSpPr>
          <p:spPr>
            <a:xfrm>
              <a:off x="4516775" y="2272975"/>
              <a:ext cx="128250" cy="128250"/>
            </a:xfrm>
            <a:custGeom>
              <a:avLst/>
              <a:gdLst/>
              <a:ahLst/>
              <a:cxnLst/>
              <a:rect l="l" t="t" r="r" b="b"/>
              <a:pathLst>
                <a:path w="5130" h="5130" extrusionOk="0">
                  <a:moveTo>
                    <a:pt x="2306" y="0"/>
                  </a:moveTo>
                  <a:lnTo>
                    <a:pt x="2028" y="40"/>
                  </a:lnTo>
                  <a:lnTo>
                    <a:pt x="1790" y="120"/>
                  </a:lnTo>
                  <a:lnTo>
                    <a:pt x="1551" y="199"/>
                  </a:lnTo>
                  <a:lnTo>
                    <a:pt x="1352" y="279"/>
                  </a:lnTo>
                  <a:lnTo>
                    <a:pt x="1114" y="438"/>
                  </a:lnTo>
                  <a:lnTo>
                    <a:pt x="756" y="756"/>
                  </a:lnTo>
                  <a:lnTo>
                    <a:pt x="438" y="1114"/>
                  </a:lnTo>
                  <a:lnTo>
                    <a:pt x="279" y="1352"/>
                  </a:lnTo>
                  <a:lnTo>
                    <a:pt x="199" y="1551"/>
                  </a:lnTo>
                  <a:lnTo>
                    <a:pt x="120" y="1790"/>
                  </a:lnTo>
                  <a:lnTo>
                    <a:pt x="40" y="2028"/>
                  </a:lnTo>
                  <a:lnTo>
                    <a:pt x="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40" y="3062"/>
                  </a:lnTo>
                  <a:lnTo>
                    <a:pt x="120" y="3341"/>
                  </a:lnTo>
                  <a:lnTo>
                    <a:pt x="199" y="3579"/>
                  </a:lnTo>
                  <a:lnTo>
                    <a:pt x="279" y="3778"/>
                  </a:lnTo>
                  <a:lnTo>
                    <a:pt x="438" y="4017"/>
                  </a:lnTo>
                  <a:lnTo>
                    <a:pt x="756" y="4374"/>
                  </a:lnTo>
                  <a:lnTo>
                    <a:pt x="1114" y="4692"/>
                  </a:lnTo>
                  <a:lnTo>
                    <a:pt x="1352" y="4812"/>
                  </a:lnTo>
                  <a:lnTo>
                    <a:pt x="1551" y="4931"/>
                  </a:lnTo>
                  <a:lnTo>
                    <a:pt x="1790" y="5011"/>
                  </a:lnTo>
                  <a:lnTo>
                    <a:pt x="2028" y="5090"/>
                  </a:lnTo>
                  <a:lnTo>
                    <a:pt x="2306" y="5130"/>
                  </a:lnTo>
                  <a:lnTo>
                    <a:pt x="2823" y="5130"/>
                  </a:lnTo>
                  <a:lnTo>
                    <a:pt x="3102" y="5090"/>
                  </a:lnTo>
                  <a:lnTo>
                    <a:pt x="3340" y="5011"/>
                  </a:lnTo>
                  <a:lnTo>
                    <a:pt x="3579" y="4931"/>
                  </a:lnTo>
                  <a:lnTo>
                    <a:pt x="3778" y="4812"/>
                  </a:lnTo>
                  <a:lnTo>
                    <a:pt x="4016" y="4692"/>
                  </a:lnTo>
                  <a:lnTo>
                    <a:pt x="4374" y="4374"/>
                  </a:lnTo>
                  <a:lnTo>
                    <a:pt x="4692" y="4017"/>
                  </a:lnTo>
                  <a:lnTo>
                    <a:pt x="4812" y="3778"/>
                  </a:lnTo>
                  <a:lnTo>
                    <a:pt x="4931" y="3579"/>
                  </a:lnTo>
                  <a:lnTo>
                    <a:pt x="5010" y="3341"/>
                  </a:lnTo>
                  <a:lnTo>
                    <a:pt x="5090" y="3062"/>
                  </a:lnTo>
                  <a:lnTo>
                    <a:pt x="5130" y="2824"/>
                  </a:lnTo>
                  <a:lnTo>
                    <a:pt x="5130" y="2545"/>
                  </a:lnTo>
                  <a:lnTo>
                    <a:pt x="5130" y="2307"/>
                  </a:lnTo>
                  <a:lnTo>
                    <a:pt x="5090" y="2028"/>
                  </a:lnTo>
                  <a:lnTo>
                    <a:pt x="5010" y="1790"/>
                  </a:lnTo>
                  <a:lnTo>
                    <a:pt x="4931" y="1551"/>
                  </a:lnTo>
                  <a:lnTo>
                    <a:pt x="4812" y="1352"/>
                  </a:lnTo>
                  <a:lnTo>
                    <a:pt x="4692" y="1114"/>
                  </a:lnTo>
                  <a:lnTo>
                    <a:pt x="4374" y="756"/>
                  </a:lnTo>
                  <a:lnTo>
                    <a:pt x="4016" y="438"/>
                  </a:lnTo>
                  <a:lnTo>
                    <a:pt x="3778" y="279"/>
                  </a:lnTo>
                  <a:lnTo>
                    <a:pt x="3579" y="199"/>
                  </a:lnTo>
                  <a:lnTo>
                    <a:pt x="3340" y="120"/>
                  </a:lnTo>
                  <a:lnTo>
                    <a:pt x="3102" y="40"/>
                  </a:lnTo>
                  <a:lnTo>
                    <a:pt x="28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45" name="Google Shape;8145;p250"/>
            <p:cNvSpPr/>
            <p:nvPr/>
          </p:nvSpPr>
          <p:spPr>
            <a:xfrm>
              <a:off x="4130075" y="26119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062" y="1"/>
                  </a:moveTo>
                  <a:lnTo>
                    <a:pt x="2744" y="80"/>
                  </a:lnTo>
                  <a:lnTo>
                    <a:pt x="2386" y="160"/>
                  </a:lnTo>
                  <a:lnTo>
                    <a:pt x="2108" y="279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33" y="796"/>
                  </a:lnTo>
                  <a:lnTo>
                    <a:pt x="995" y="995"/>
                  </a:lnTo>
                  <a:lnTo>
                    <a:pt x="796" y="1233"/>
                  </a:lnTo>
                  <a:lnTo>
                    <a:pt x="597" y="1512"/>
                  </a:lnTo>
                  <a:lnTo>
                    <a:pt x="39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062"/>
                  </a:lnTo>
                  <a:lnTo>
                    <a:pt x="1" y="3420"/>
                  </a:lnTo>
                  <a:lnTo>
                    <a:pt x="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3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386" y="6721"/>
                  </a:lnTo>
                  <a:lnTo>
                    <a:pt x="2744" y="6800"/>
                  </a:lnTo>
                  <a:lnTo>
                    <a:pt x="3062" y="6840"/>
                  </a:lnTo>
                  <a:lnTo>
                    <a:pt x="342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1"/>
                  </a:lnTo>
                  <a:lnTo>
                    <a:pt x="5050" y="6442"/>
                  </a:lnTo>
                  <a:lnTo>
                    <a:pt x="5329" y="6283"/>
                  </a:lnTo>
                  <a:lnTo>
                    <a:pt x="5607" y="6084"/>
                  </a:lnTo>
                  <a:lnTo>
                    <a:pt x="584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0" y="4454"/>
                  </a:lnTo>
                  <a:lnTo>
                    <a:pt x="6800" y="4136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062"/>
                  </a:lnTo>
                  <a:lnTo>
                    <a:pt x="6800" y="2744"/>
                  </a:lnTo>
                  <a:lnTo>
                    <a:pt x="6720" y="2426"/>
                  </a:lnTo>
                  <a:lnTo>
                    <a:pt x="6601" y="2108"/>
                  </a:lnTo>
                  <a:lnTo>
                    <a:pt x="6442" y="1790"/>
                  </a:lnTo>
                  <a:lnTo>
                    <a:pt x="6283" y="1512"/>
                  </a:lnTo>
                  <a:lnTo>
                    <a:pt x="6084" y="1233"/>
                  </a:lnTo>
                  <a:lnTo>
                    <a:pt x="5846" y="995"/>
                  </a:lnTo>
                  <a:lnTo>
                    <a:pt x="5607" y="796"/>
                  </a:lnTo>
                  <a:lnTo>
                    <a:pt x="5329" y="597"/>
                  </a:lnTo>
                  <a:lnTo>
                    <a:pt x="5050" y="398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46" name="Google Shape;8146;p250"/>
            <p:cNvSpPr/>
            <p:nvPr/>
          </p:nvSpPr>
          <p:spPr>
            <a:xfrm>
              <a:off x="4800075" y="1388250"/>
              <a:ext cx="85525" cy="85525"/>
            </a:xfrm>
            <a:custGeom>
              <a:avLst/>
              <a:gdLst/>
              <a:ahLst/>
              <a:cxnLst/>
              <a:rect l="l" t="t" r="r" b="b"/>
              <a:pathLst>
                <a:path w="3421" h="3421" extrusionOk="0">
                  <a:moveTo>
                    <a:pt x="1353" y="1"/>
                  </a:moveTo>
                  <a:lnTo>
                    <a:pt x="1034" y="120"/>
                  </a:lnTo>
                  <a:lnTo>
                    <a:pt x="756" y="279"/>
                  </a:lnTo>
                  <a:lnTo>
                    <a:pt x="478" y="478"/>
                  </a:lnTo>
                  <a:lnTo>
                    <a:pt x="279" y="756"/>
                  </a:lnTo>
                  <a:lnTo>
                    <a:pt x="120" y="1034"/>
                  </a:lnTo>
                  <a:lnTo>
                    <a:pt x="40" y="1353"/>
                  </a:lnTo>
                  <a:lnTo>
                    <a:pt x="1" y="1710"/>
                  </a:lnTo>
                  <a:lnTo>
                    <a:pt x="40" y="2028"/>
                  </a:lnTo>
                  <a:lnTo>
                    <a:pt x="120" y="2386"/>
                  </a:lnTo>
                  <a:lnTo>
                    <a:pt x="279" y="2665"/>
                  </a:lnTo>
                  <a:lnTo>
                    <a:pt x="478" y="2903"/>
                  </a:lnTo>
                  <a:lnTo>
                    <a:pt x="756" y="3142"/>
                  </a:lnTo>
                  <a:lnTo>
                    <a:pt x="1034" y="3301"/>
                  </a:lnTo>
                  <a:lnTo>
                    <a:pt x="1353" y="3380"/>
                  </a:lnTo>
                  <a:lnTo>
                    <a:pt x="1710" y="3420"/>
                  </a:lnTo>
                  <a:lnTo>
                    <a:pt x="2068" y="3380"/>
                  </a:lnTo>
                  <a:lnTo>
                    <a:pt x="2386" y="3301"/>
                  </a:lnTo>
                  <a:lnTo>
                    <a:pt x="2665" y="3142"/>
                  </a:lnTo>
                  <a:lnTo>
                    <a:pt x="2943" y="2903"/>
                  </a:lnTo>
                  <a:lnTo>
                    <a:pt x="3142" y="2665"/>
                  </a:lnTo>
                  <a:lnTo>
                    <a:pt x="3301" y="2386"/>
                  </a:lnTo>
                  <a:lnTo>
                    <a:pt x="3380" y="2028"/>
                  </a:lnTo>
                  <a:lnTo>
                    <a:pt x="3420" y="1710"/>
                  </a:lnTo>
                  <a:lnTo>
                    <a:pt x="3380" y="1353"/>
                  </a:lnTo>
                  <a:lnTo>
                    <a:pt x="3301" y="1034"/>
                  </a:lnTo>
                  <a:lnTo>
                    <a:pt x="3142" y="756"/>
                  </a:lnTo>
                  <a:lnTo>
                    <a:pt x="2943" y="478"/>
                  </a:lnTo>
                  <a:lnTo>
                    <a:pt x="2665" y="279"/>
                  </a:lnTo>
                  <a:lnTo>
                    <a:pt x="2386" y="120"/>
                  </a:lnTo>
                  <a:lnTo>
                    <a:pt x="206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47" name="Google Shape;8147;p250"/>
            <p:cNvSpPr/>
            <p:nvPr/>
          </p:nvSpPr>
          <p:spPr>
            <a:xfrm>
              <a:off x="5087375" y="1151675"/>
              <a:ext cx="214725" cy="214725"/>
            </a:xfrm>
            <a:custGeom>
              <a:avLst/>
              <a:gdLst/>
              <a:ahLst/>
              <a:cxnLst/>
              <a:rect l="l" t="t" r="r" b="b"/>
              <a:pathLst>
                <a:path w="8589" h="8589" extrusionOk="0">
                  <a:moveTo>
                    <a:pt x="3857" y="0"/>
                  </a:moveTo>
                  <a:lnTo>
                    <a:pt x="3459" y="80"/>
                  </a:lnTo>
                  <a:lnTo>
                    <a:pt x="3022" y="199"/>
                  </a:lnTo>
                  <a:lnTo>
                    <a:pt x="2624" y="318"/>
                  </a:lnTo>
                  <a:lnTo>
                    <a:pt x="2266" y="517"/>
                  </a:lnTo>
                  <a:lnTo>
                    <a:pt x="1909" y="716"/>
                  </a:lnTo>
                  <a:lnTo>
                    <a:pt x="1591" y="994"/>
                  </a:lnTo>
                  <a:lnTo>
                    <a:pt x="1272" y="1272"/>
                  </a:lnTo>
                  <a:lnTo>
                    <a:pt x="994" y="1551"/>
                  </a:lnTo>
                  <a:lnTo>
                    <a:pt x="756" y="1909"/>
                  </a:lnTo>
                  <a:lnTo>
                    <a:pt x="517" y="2227"/>
                  </a:lnTo>
                  <a:lnTo>
                    <a:pt x="358" y="2624"/>
                  </a:lnTo>
                  <a:lnTo>
                    <a:pt x="199" y="3022"/>
                  </a:lnTo>
                  <a:lnTo>
                    <a:pt x="80" y="3420"/>
                  </a:lnTo>
                  <a:lnTo>
                    <a:pt x="40" y="3857"/>
                  </a:lnTo>
                  <a:lnTo>
                    <a:pt x="0" y="4294"/>
                  </a:lnTo>
                  <a:lnTo>
                    <a:pt x="40" y="4732"/>
                  </a:lnTo>
                  <a:lnTo>
                    <a:pt x="80" y="5169"/>
                  </a:lnTo>
                  <a:lnTo>
                    <a:pt x="199" y="5567"/>
                  </a:lnTo>
                  <a:lnTo>
                    <a:pt x="358" y="5964"/>
                  </a:lnTo>
                  <a:lnTo>
                    <a:pt x="517" y="6322"/>
                  </a:lnTo>
                  <a:lnTo>
                    <a:pt x="756" y="6680"/>
                  </a:lnTo>
                  <a:lnTo>
                    <a:pt x="994" y="7038"/>
                  </a:lnTo>
                  <a:lnTo>
                    <a:pt x="1272" y="7316"/>
                  </a:lnTo>
                  <a:lnTo>
                    <a:pt x="1591" y="7595"/>
                  </a:lnTo>
                  <a:lnTo>
                    <a:pt x="1909" y="7833"/>
                  </a:lnTo>
                  <a:lnTo>
                    <a:pt x="2266" y="8072"/>
                  </a:lnTo>
                  <a:lnTo>
                    <a:pt x="2624" y="8231"/>
                  </a:lnTo>
                  <a:lnTo>
                    <a:pt x="3022" y="8390"/>
                  </a:lnTo>
                  <a:lnTo>
                    <a:pt x="3459" y="8509"/>
                  </a:lnTo>
                  <a:lnTo>
                    <a:pt x="3857" y="8549"/>
                  </a:lnTo>
                  <a:lnTo>
                    <a:pt x="4294" y="8589"/>
                  </a:lnTo>
                  <a:lnTo>
                    <a:pt x="4732" y="8549"/>
                  </a:lnTo>
                  <a:lnTo>
                    <a:pt x="5169" y="8509"/>
                  </a:lnTo>
                  <a:lnTo>
                    <a:pt x="5567" y="8390"/>
                  </a:lnTo>
                  <a:lnTo>
                    <a:pt x="5964" y="8231"/>
                  </a:lnTo>
                  <a:lnTo>
                    <a:pt x="6362" y="8072"/>
                  </a:lnTo>
                  <a:lnTo>
                    <a:pt x="6720" y="7833"/>
                  </a:lnTo>
                  <a:lnTo>
                    <a:pt x="7038" y="7595"/>
                  </a:lnTo>
                  <a:lnTo>
                    <a:pt x="7356" y="7316"/>
                  </a:lnTo>
                  <a:lnTo>
                    <a:pt x="7634" y="7038"/>
                  </a:lnTo>
                  <a:lnTo>
                    <a:pt x="7873" y="6680"/>
                  </a:lnTo>
                  <a:lnTo>
                    <a:pt x="8072" y="6322"/>
                  </a:lnTo>
                  <a:lnTo>
                    <a:pt x="8271" y="5964"/>
                  </a:lnTo>
                  <a:lnTo>
                    <a:pt x="8390" y="5567"/>
                  </a:lnTo>
                  <a:lnTo>
                    <a:pt x="8509" y="5169"/>
                  </a:lnTo>
                  <a:lnTo>
                    <a:pt x="8589" y="4732"/>
                  </a:lnTo>
                  <a:lnTo>
                    <a:pt x="8589" y="4294"/>
                  </a:lnTo>
                  <a:lnTo>
                    <a:pt x="8589" y="3857"/>
                  </a:lnTo>
                  <a:lnTo>
                    <a:pt x="8509" y="3420"/>
                  </a:lnTo>
                  <a:lnTo>
                    <a:pt x="8390" y="3022"/>
                  </a:lnTo>
                  <a:lnTo>
                    <a:pt x="8271" y="2624"/>
                  </a:lnTo>
                  <a:lnTo>
                    <a:pt x="8072" y="2227"/>
                  </a:lnTo>
                  <a:lnTo>
                    <a:pt x="7873" y="1909"/>
                  </a:lnTo>
                  <a:lnTo>
                    <a:pt x="7634" y="1551"/>
                  </a:lnTo>
                  <a:lnTo>
                    <a:pt x="7356" y="1272"/>
                  </a:lnTo>
                  <a:lnTo>
                    <a:pt x="7038" y="994"/>
                  </a:lnTo>
                  <a:lnTo>
                    <a:pt x="6720" y="716"/>
                  </a:lnTo>
                  <a:lnTo>
                    <a:pt x="6362" y="517"/>
                  </a:lnTo>
                  <a:lnTo>
                    <a:pt x="5964" y="318"/>
                  </a:lnTo>
                  <a:lnTo>
                    <a:pt x="5567" y="199"/>
                  </a:lnTo>
                  <a:lnTo>
                    <a:pt x="5169" y="80"/>
                  </a:lnTo>
                  <a:lnTo>
                    <a:pt x="47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48" name="Google Shape;8148;p250"/>
            <p:cNvSpPr/>
            <p:nvPr/>
          </p:nvSpPr>
          <p:spPr>
            <a:xfrm>
              <a:off x="4108200" y="1164575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1"/>
                  </a:moveTo>
                  <a:lnTo>
                    <a:pt x="2744" y="80"/>
                  </a:lnTo>
                  <a:lnTo>
                    <a:pt x="2426" y="160"/>
                  </a:lnTo>
                  <a:lnTo>
                    <a:pt x="2108" y="279"/>
                  </a:lnTo>
                  <a:lnTo>
                    <a:pt x="1790" y="399"/>
                  </a:lnTo>
                  <a:lnTo>
                    <a:pt x="1512" y="597"/>
                  </a:lnTo>
                  <a:lnTo>
                    <a:pt x="1273" y="796"/>
                  </a:lnTo>
                  <a:lnTo>
                    <a:pt x="995" y="995"/>
                  </a:lnTo>
                  <a:lnTo>
                    <a:pt x="796" y="1234"/>
                  </a:lnTo>
                  <a:lnTo>
                    <a:pt x="597" y="1512"/>
                  </a:lnTo>
                  <a:lnTo>
                    <a:pt x="43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5"/>
                  </a:lnTo>
                  <a:lnTo>
                    <a:pt x="41" y="3063"/>
                  </a:lnTo>
                  <a:lnTo>
                    <a:pt x="1" y="3421"/>
                  </a:lnTo>
                  <a:lnTo>
                    <a:pt x="4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438" y="5051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73" y="6085"/>
                  </a:lnTo>
                  <a:lnTo>
                    <a:pt x="1512" y="6283"/>
                  </a:lnTo>
                  <a:lnTo>
                    <a:pt x="1790" y="6443"/>
                  </a:lnTo>
                  <a:lnTo>
                    <a:pt x="2108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40"/>
                  </a:lnTo>
                  <a:lnTo>
                    <a:pt x="346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2"/>
                  </a:lnTo>
                  <a:lnTo>
                    <a:pt x="5090" y="6443"/>
                  </a:lnTo>
                  <a:lnTo>
                    <a:pt x="5369" y="6283"/>
                  </a:lnTo>
                  <a:lnTo>
                    <a:pt x="5647" y="6085"/>
                  </a:lnTo>
                  <a:lnTo>
                    <a:pt x="588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82" y="5051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6"/>
                  </a:lnTo>
                  <a:lnTo>
                    <a:pt x="6880" y="3778"/>
                  </a:lnTo>
                  <a:lnTo>
                    <a:pt x="6880" y="3421"/>
                  </a:lnTo>
                  <a:lnTo>
                    <a:pt x="6880" y="3063"/>
                  </a:lnTo>
                  <a:lnTo>
                    <a:pt x="6800" y="2745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82" y="1790"/>
                  </a:lnTo>
                  <a:lnTo>
                    <a:pt x="6283" y="1512"/>
                  </a:lnTo>
                  <a:lnTo>
                    <a:pt x="6084" y="1234"/>
                  </a:lnTo>
                  <a:lnTo>
                    <a:pt x="5886" y="995"/>
                  </a:lnTo>
                  <a:lnTo>
                    <a:pt x="5647" y="796"/>
                  </a:lnTo>
                  <a:lnTo>
                    <a:pt x="5369" y="597"/>
                  </a:lnTo>
                  <a:lnTo>
                    <a:pt x="5090" y="399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49" name="Google Shape;8149;p250"/>
            <p:cNvSpPr/>
            <p:nvPr/>
          </p:nvSpPr>
          <p:spPr>
            <a:xfrm>
              <a:off x="5272250" y="23455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0"/>
                  </a:moveTo>
                  <a:lnTo>
                    <a:pt x="2744" y="80"/>
                  </a:lnTo>
                  <a:lnTo>
                    <a:pt x="2426" y="159"/>
                  </a:lnTo>
                  <a:lnTo>
                    <a:pt x="2108" y="278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73" y="795"/>
                  </a:lnTo>
                  <a:lnTo>
                    <a:pt x="995" y="994"/>
                  </a:lnTo>
                  <a:lnTo>
                    <a:pt x="796" y="1233"/>
                  </a:lnTo>
                  <a:lnTo>
                    <a:pt x="597" y="1511"/>
                  </a:lnTo>
                  <a:lnTo>
                    <a:pt x="398" y="1789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41" y="3102"/>
                  </a:lnTo>
                  <a:lnTo>
                    <a:pt x="1" y="3420"/>
                  </a:lnTo>
                  <a:lnTo>
                    <a:pt x="41" y="3778"/>
                  </a:lnTo>
                  <a:lnTo>
                    <a:pt x="80" y="4135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8"/>
                  </a:lnTo>
                  <a:lnTo>
                    <a:pt x="796" y="5607"/>
                  </a:lnTo>
                  <a:lnTo>
                    <a:pt x="995" y="5885"/>
                  </a:lnTo>
                  <a:lnTo>
                    <a:pt x="127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426" y="6720"/>
                  </a:lnTo>
                  <a:lnTo>
                    <a:pt x="2744" y="6800"/>
                  </a:lnTo>
                  <a:lnTo>
                    <a:pt x="3102" y="6839"/>
                  </a:lnTo>
                  <a:lnTo>
                    <a:pt x="3420" y="6879"/>
                  </a:lnTo>
                  <a:lnTo>
                    <a:pt x="3778" y="6839"/>
                  </a:lnTo>
                  <a:lnTo>
                    <a:pt x="4136" y="6800"/>
                  </a:lnTo>
                  <a:lnTo>
                    <a:pt x="4454" y="6720"/>
                  </a:lnTo>
                  <a:lnTo>
                    <a:pt x="4772" y="6601"/>
                  </a:lnTo>
                  <a:lnTo>
                    <a:pt x="5090" y="6442"/>
                  </a:lnTo>
                  <a:lnTo>
                    <a:pt x="5369" y="6283"/>
                  </a:lnTo>
                  <a:lnTo>
                    <a:pt x="5607" y="6084"/>
                  </a:lnTo>
                  <a:lnTo>
                    <a:pt x="5886" y="5885"/>
                  </a:lnTo>
                  <a:lnTo>
                    <a:pt x="6085" y="5607"/>
                  </a:lnTo>
                  <a:lnTo>
                    <a:pt x="6283" y="5368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5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102"/>
                  </a:lnTo>
                  <a:lnTo>
                    <a:pt x="6800" y="2744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42" y="1789"/>
                  </a:lnTo>
                  <a:lnTo>
                    <a:pt x="6283" y="1511"/>
                  </a:lnTo>
                  <a:lnTo>
                    <a:pt x="6085" y="1233"/>
                  </a:lnTo>
                  <a:lnTo>
                    <a:pt x="5886" y="994"/>
                  </a:lnTo>
                  <a:lnTo>
                    <a:pt x="5607" y="795"/>
                  </a:lnTo>
                  <a:lnTo>
                    <a:pt x="5369" y="597"/>
                  </a:lnTo>
                  <a:lnTo>
                    <a:pt x="5090" y="398"/>
                  </a:lnTo>
                  <a:lnTo>
                    <a:pt x="4772" y="278"/>
                  </a:lnTo>
                  <a:lnTo>
                    <a:pt x="4454" y="159"/>
                  </a:lnTo>
                  <a:lnTo>
                    <a:pt x="4136" y="80"/>
                  </a:lnTo>
                  <a:lnTo>
                    <a:pt x="37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50" name="Google Shape;8150;p250"/>
            <p:cNvSpPr/>
            <p:nvPr/>
          </p:nvSpPr>
          <p:spPr>
            <a:xfrm>
              <a:off x="6332925" y="2049300"/>
              <a:ext cx="86500" cy="85525"/>
            </a:xfrm>
            <a:custGeom>
              <a:avLst/>
              <a:gdLst/>
              <a:ahLst/>
              <a:cxnLst/>
              <a:rect l="l" t="t" r="r" b="b"/>
              <a:pathLst>
                <a:path w="3460" h="3421" extrusionOk="0">
                  <a:moveTo>
                    <a:pt x="1710" y="1"/>
                  </a:moveTo>
                  <a:lnTo>
                    <a:pt x="1392" y="41"/>
                  </a:lnTo>
                  <a:lnTo>
                    <a:pt x="1074" y="120"/>
                  </a:lnTo>
                  <a:lnTo>
                    <a:pt x="756" y="279"/>
                  </a:lnTo>
                  <a:lnTo>
                    <a:pt x="518" y="518"/>
                  </a:lnTo>
                  <a:lnTo>
                    <a:pt x="319" y="756"/>
                  </a:lnTo>
                  <a:lnTo>
                    <a:pt x="160" y="1035"/>
                  </a:lnTo>
                  <a:lnTo>
                    <a:pt x="40" y="1353"/>
                  </a:lnTo>
                  <a:lnTo>
                    <a:pt x="1" y="1711"/>
                  </a:lnTo>
                  <a:lnTo>
                    <a:pt x="40" y="2069"/>
                  </a:lnTo>
                  <a:lnTo>
                    <a:pt x="160" y="2387"/>
                  </a:lnTo>
                  <a:lnTo>
                    <a:pt x="319" y="2665"/>
                  </a:lnTo>
                  <a:lnTo>
                    <a:pt x="518" y="2943"/>
                  </a:lnTo>
                  <a:lnTo>
                    <a:pt x="756" y="3142"/>
                  </a:lnTo>
                  <a:lnTo>
                    <a:pt x="1074" y="3301"/>
                  </a:lnTo>
                  <a:lnTo>
                    <a:pt x="1392" y="3381"/>
                  </a:lnTo>
                  <a:lnTo>
                    <a:pt x="1710" y="3420"/>
                  </a:lnTo>
                  <a:lnTo>
                    <a:pt x="2068" y="3381"/>
                  </a:lnTo>
                  <a:lnTo>
                    <a:pt x="2386" y="3301"/>
                  </a:lnTo>
                  <a:lnTo>
                    <a:pt x="2704" y="3142"/>
                  </a:lnTo>
                  <a:lnTo>
                    <a:pt x="2943" y="2943"/>
                  </a:lnTo>
                  <a:lnTo>
                    <a:pt x="3142" y="2665"/>
                  </a:lnTo>
                  <a:lnTo>
                    <a:pt x="3301" y="2387"/>
                  </a:lnTo>
                  <a:lnTo>
                    <a:pt x="3420" y="2069"/>
                  </a:lnTo>
                  <a:lnTo>
                    <a:pt x="3460" y="1711"/>
                  </a:lnTo>
                  <a:lnTo>
                    <a:pt x="3420" y="1353"/>
                  </a:lnTo>
                  <a:lnTo>
                    <a:pt x="3301" y="1035"/>
                  </a:lnTo>
                  <a:lnTo>
                    <a:pt x="3142" y="756"/>
                  </a:lnTo>
                  <a:lnTo>
                    <a:pt x="2943" y="518"/>
                  </a:lnTo>
                  <a:lnTo>
                    <a:pt x="2704" y="279"/>
                  </a:lnTo>
                  <a:lnTo>
                    <a:pt x="2386" y="120"/>
                  </a:lnTo>
                  <a:lnTo>
                    <a:pt x="2068" y="41"/>
                  </a:lnTo>
                  <a:lnTo>
                    <a:pt x="17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51" name="Google Shape;8151;p250"/>
            <p:cNvSpPr/>
            <p:nvPr/>
          </p:nvSpPr>
          <p:spPr>
            <a:xfrm>
              <a:off x="6251425" y="1692425"/>
              <a:ext cx="171975" cy="172000"/>
            </a:xfrm>
            <a:custGeom>
              <a:avLst/>
              <a:gdLst/>
              <a:ahLst/>
              <a:cxnLst/>
              <a:rect l="l" t="t" r="r" b="b"/>
              <a:pathLst>
                <a:path w="6879" h="6880" extrusionOk="0">
                  <a:moveTo>
                    <a:pt x="3459" y="1"/>
                  </a:moveTo>
                  <a:lnTo>
                    <a:pt x="3102" y="41"/>
                  </a:lnTo>
                  <a:lnTo>
                    <a:pt x="2744" y="81"/>
                  </a:lnTo>
                  <a:lnTo>
                    <a:pt x="2426" y="160"/>
                  </a:lnTo>
                  <a:lnTo>
                    <a:pt x="2107" y="279"/>
                  </a:lnTo>
                  <a:lnTo>
                    <a:pt x="1789" y="438"/>
                  </a:lnTo>
                  <a:lnTo>
                    <a:pt x="1511" y="597"/>
                  </a:lnTo>
                  <a:lnTo>
                    <a:pt x="1272" y="796"/>
                  </a:lnTo>
                  <a:lnTo>
                    <a:pt x="994" y="1035"/>
                  </a:lnTo>
                  <a:lnTo>
                    <a:pt x="795" y="1273"/>
                  </a:lnTo>
                  <a:lnTo>
                    <a:pt x="597" y="1512"/>
                  </a:lnTo>
                  <a:lnTo>
                    <a:pt x="437" y="1830"/>
                  </a:lnTo>
                  <a:lnTo>
                    <a:pt x="278" y="2108"/>
                  </a:lnTo>
                  <a:lnTo>
                    <a:pt x="159" y="2427"/>
                  </a:lnTo>
                  <a:lnTo>
                    <a:pt x="80" y="2745"/>
                  </a:lnTo>
                  <a:lnTo>
                    <a:pt x="40" y="3102"/>
                  </a:lnTo>
                  <a:lnTo>
                    <a:pt x="0" y="3460"/>
                  </a:lnTo>
                  <a:lnTo>
                    <a:pt x="40" y="3818"/>
                  </a:lnTo>
                  <a:lnTo>
                    <a:pt x="80" y="4136"/>
                  </a:lnTo>
                  <a:lnTo>
                    <a:pt x="159" y="4454"/>
                  </a:lnTo>
                  <a:lnTo>
                    <a:pt x="278" y="4773"/>
                  </a:lnTo>
                  <a:lnTo>
                    <a:pt x="437" y="5091"/>
                  </a:lnTo>
                  <a:lnTo>
                    <a:pt x="597" y="5369"/>
                  </a:lnTo>
                  <a:lnTo>
                    <a:pt x="795" y="5647"/>
                  </a:lnTo>
                  <a:lnTo>
                    <a:pt x="994" y="5886"/>
                  </a:lnTo>
                  <a:lnTo>
                    <a:pt x="1272" y="6085"/>
                  </a:lnTo>
                  <a:lnTo>
                    <a:pt x="1511" y="6284"/>
                  </a:lnTo>
                  <a:lnTo>
                    <a:pt x="1789" y="6482"/>
                  </a:lnTo>
                  <a:lnTo>
                    <a:pt x="2107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80"/>
                  </a:lnTo>
                  <a:lnTo>
                    <a:pt x="3778" y="6880"/>
                  </a:lnTo>
                  <a:lnTo>
                    <a:pt x="4135" y="6800"/>
                  </a:lnTo>
                  <a:lnTo>
                    <a:pt x="4453" y="6721"/>
                  </a:lnTo>
                  <a:lnTo>
                    <a:pt x="4772" y="6602"/>
                  </a:lnTo>
                  <a:lnTo>
                    <a:pt x="5090" y="6482"/>
                  </a:lnTo>
                  <a:lnTo>
                    <a:pt x="5368" y="6284"/>
                  </a:lnTo>
                  <a:lnTo>
                    <a:pt x="5646" y="6085"/>
                  </a:lnTo>
                  <a:lnTo>
                    <a:pt x="5885" y="5886"/>
                  </a:lnTo>
                  <a:lnTo>
                    <a:pt x="6084" y="5647"/>
                  </a:lnTo>
                  <a:lnTo>
                    <a:pt x="6283" y="5369"/>
                  </a:lnTo>
                  <a:lnTo>
                    <a:pt x="6481" y="5091"/>
                  </a:lnTo>
                  <a:lnTo>
                    <a:pt x="6601" y="4773"/>
                  </a:lnTo>
                  <a:lnTo>
                    <a:pt x="6720" y="4454"/>
                  </a:lnTo>
                  <a:lnTo>
                    <a:pt x="6799" y="4136"/>
                  </a:lnTo>
                  <a:lnTo>
                    <a:pt x="6879" y="3818"/>
                  </a:lnTo>
                  <a:lnTo>
                    <a:pt x="6879" y="3460"/>
                  </a:lnTo>
                  <a:lnTo>
                    <a:pt x="6879" y="3102"/>
                  </a:lnTo>
                  <a:lnTo>
                    <a:pt x="6799" y="2745"/>
                  </a:lnTo>
                  <a:lnTo>
                    <a:pt x="6720" y="2427"/>
                  </a:lnTo>
                  <a:lnTo>
                    <a:pt x="6601" y="2108"/>
                  </a:lnTo>
                  <a:lnTo>
                    <a:pt x="6481" y="1830"/>
                  </a:lnTo>
                  <a:lnTo>
                    <a:pt x="6283" y="1512"/>
                  </a:lnTo>
                  <a:lnTo>
                    <a:pt x="6084" y="1273"/>
                  </a:lnTo>
                  <a:lnTo>
                    <a:pt x="5885" y="1035"/>
                  </a:lnTo>
                  <a:lnTo>
                    <a:pt x="5646" y="796"/>
                  </a:lnTo>
                  <a:lnTo>
                    <a:pt x="5368" y="597"/>
                  </a:lnTo>
                  <a:lnTo>
                    <a:pt x="5090" y="438"/>
                  </a:lnTo>
                  <a:lnTo>
                    <a:pt x="4772" y="279"/>
                  </a:lnTo>
                  <a:lnTo>
                    <a:pt x="4453" y="160"/>
                  </a:lnTo>
                  <a:lnTo>
                    <a:pt x="4135" y="81"/>
                  </a:lnTo>
                  <a:lnTo>
                    <a:pt x="3778" y="41"/>
                  </a:lnTo>
                  <a:lnTo>
                    <a:pt x="34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52" name="Google Shape;8152;p250"/>
            <p:cNvSpPr/>
            <p:nvPr/>
          </p:nvSpPr>
          <p:spPr>
            <a:xfrm>
              <a:off x="4868675" y="2955900"/>
              <a:ext cx="214725" cy="214750"/>
            </a:xfrm>
            <a:custGeom>
              <a:avLst/>
              <a:gdLst/>
              <a:ahLst/>
              <a:cxnLst/>
              <a:rect l="l" t="t" r="r" b="b"/>
              <a:pathLst>
                <a:path w="8589" h="8590" extrusionOk="0">
                  <a:moveTo>
                    <a:pt x="3857" y="1"/>
                  </a:moveTo>
                  <a:lnTo>
                    <a:pt x="3420" y="80"/>
                  </a:lnTo>
                  <a:lnTo>
                    <a:pt x="3022" y="160"/>
                  </a:lnTo>
                  <a:lnTo>
                    <a:pt x="2625" y="319"/>
                  </a:lnTo>
                  <a:lnTo>
                    <a:pt x="2227" y="517"/>
                  </a:lnTo>
                  <a:lnTo>
                    <a:pt x="1909" y="716"/>
                  </a:lnTo>
                  <a:lnTo>
                    <a:pt x="1551" y="955"/>
                  </a:lnTo>
                  <a:lnTo>
                    <a:pt x="1273" y="1233"/>
                  </a:lnTo>
                  <a:lnTo>
                    <a:pt x="994" y="1551"/>
                  </a:lnTo>
                  <a:lnTo>
                    <a:pt x="716" y="1869"/>
                  </a:lnTo>
                  <a:lnTo>
                    <a:pt x="517" y="2227"/>
                  </a:lnTo>
                  <a:lnTo>
                    <a:pt x="318" y="2625"/>
                  </a:lnTo>
                  <a:lnTo>
                    <a:pt x="199" y="2983"/>
                  </a:lnTo>
                  <a:lnTo>
                    <a:pt x="80" y="3420"/>
                  </a:lnTo>
                  <a:lnTo>
                    <a:pt x="0" y="3858"/>
                  </a:lnTo>
                  <a:lnTo>
                    <a:pt x="0" y="4295"/>
                  </a:lnTo>
                  <a:lnTo>
                    <a:pt x="0" y="4732"/>
                  </a:lnTo>
                  <a:lnTo>
                    <a:pt x="80" y="5130"/>
                  </a:lnTo>
                  <a:lnTo>
                    <a:pt x="199" y="5567"/>
                  </a:lnTo>
                  <a:lnTo>
                    <a:pt x="318" y="5965"/>
                  </a:lnTo>
                  <a:lnTo>
                    <a:pt x="517" y="6323"/>
                  </a:lnTo>
                  <a:lnTo>
                    <a:pt x="716" y="6681"/>
                  </a:lnTo>
                  <a:lnTo>
                    <a:pt x="994" y="6999"/>
                  </a:lnTo>
                  <a:lnTo>
                    <a:pt x="1273" y="7317"/>
                  </a:lnTo>
                  <a:lnTo>
                    <a:pt x="1551" y="7595"/>
                  </a:lnTo>
                  <a:lnTo>
                    <a:pt x="1909" y="7834"/>
                  </a:lnTo>
                  <a:lnTo>
                    <a:pt x="2227" y="8072"/>
                  </a:lnTo>
                  <a:lnTo>
                    <a:pt x="2625" y="8231"/>
                  </a:lnTo>
                  <a:lnTo>
                    <a:pt x="3022" y="8390"/>
                  </a:lnTo>
                  <a:lnTo>
                    <a:pt x="3420" y="8470"/>
                  </a:lnTo>
                  <a:lnTo>
                    <a:pt x="3857" y="8550"/>
                  </a:lnTo>
                  <a:lnTo>
                    <a:pt x="4295" y="8589"/>
                  </a:lnTo>
                  <a:lnTo>
                    <a:pt x="4732" y="8550"/>
                  </a:lnTo>
                  <a:lnTo>
                    <a:pt x="5169" y="8470"/>
                  </a:lnTo>
                  <a:lnTo>
                    <a:pt x="5567" y="8390"/>
                  </a:lnTo>
                  <a:lnTo>
                    <a:pt x="5965" y="8231"/>
                  </a:lnTo>
                  <a:lnTo>
                    <a:pt x="6322" y="8072"/>
                  </a:lnTo>
                  <a:lnTo>
                    <a:pt x="6680" y="7834"/>
                  </a:lnTo>
                  <a:lnTo>
                    <a:pt x="7038" y="7595"/>
                  </a:lnTo>
                  <a:lnTo>
                    <a:pt x="7317" y="7317"/>
                  </a:lnTo>
                  <a:lnTo>
                    <a:pt x="7595" y="6999"/>
                  </a:lnTo>
                  <a:lnTo>
                    <a:pt x="7873" y="6681"/>
                  </a:lnTo>
                  <a:lnTo>
                    <a:pt x="8072" y="6323"/>
                  </a:lnTo>
                  <a:lnTo>
                    <a:pt x="8231" y="5965"/>
                  </a:lnTo>
                  <a:lnTo>
                    <a:pt x="8390" y="5567"/>
                  </a:lnTo>
                  <a:lnTo>
                    <a:pt x="8509" y="5130"/>
                  </a:lnTo>
                  <a:lnTo>
                    <a:pt x="8549" y="4732"/>
                  </a:lnTo>
                  <a:lnTo>
                    <a:pt x="8589" y="4295"/>
                  </a:lnTo>
                  <a:lnTo>
                    <a:pt x="8549" y="3858"/>
                  </a:lnTo>
                  <a:lnTo>
                    <a:pt x="8509" y="3420"/>
                  </a:lnTo>
                  <a:lnTo>
                    <a:pt x="8390" y="2983"/>
                  </a:lnTo>
                  <a:lnTo>
                    <a:pt x="8231" y="2625"/>
                  </a:lnTo>
                  <a:lnTo>
                    <a:pt x="8072" y="2227"/>
                  </a:lnTo>
                  <a:lnTo>
                    <a:pt x="7873" y="1869"/>
                  </a:lnTo>
                  <a:lnTo>
                    <a:pt x="7595" y="1551"/>
                  </a:lnTo>
                  <a:lnTo>
                    <a:pt x="7317" y="1233"/>
                  </a:lnTo>
                  <a:lnTo>
                    <a:pt x="7038" y="955"/>
                  </a:lnTo>
                  <a:lnTo>
                    <a:pt x="6680" y="716"/>
                  </a:lnTo>
                  <a:lnTo>
                    <a:pt x="6322" y="517"/>
                  </a:lnTo>
                  <a:lnTo>
                    <a:pt x="5965" y="319"/>
                  </a:lnTo>
                  <a:lnTo>
                    <a:pt x="5567" y="160"/>
                  </a:lnTo>
                  <a:lnTo>
                    <a:pt x="5169" y="80"/>
                  </a:lnTo>
                  <a:lnTo>
                    <a:pt x="47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53" name="Google Shape;8153;p250"/>
            <p:cNvSpPr/>
            <p:nvPr/>
          </p:nvSpPr>
          <p:spPr>
            <a:xfrm>
              <a:off x="1862600" y="3088100"/>
              <a:ext cx="2253575" cy="2372875"/>
            </a:xfrm>
            <a:custGeom>
              <a:avLst/>
              <a:gdLst/>
              <a:ahLst/>
              <a:cxnLst/>
              <a:rect l="l" t="t" r="r" b="b"/>
              <a:pathLst>
                <a:path w="90143" h="94915" extrusionOk="0">
                  <a:moveTo>
                    <a:pt x="43024" y="30141"/>
                  </a:moveTo>
                  <a:lnTo>
                    <a:pt x="50301" y="41792"/>
                  </a:lnTo>
                  <a:lnTo>
                    <a:pt x="45171" y="40002"/>
                  </a:lnTo>
                  <a:lnTo>
                    <a:pt x="43024" y="30141"/>
                  </a:lnTo>
                  <a:close/>
                  <a:moveTo>
                    <a:pt x="1432" y="717"/>
                  </a:moveTo>
                  <a:lnTo>
                    <a:pt x="64973" y="2904"/>
                  </a:lnTo>
                  <a:lnTo>
                    <a:pt x="83980" y="43780"/>
                  </a:lnTo>
                  <a:lnTo>
                    <a:pt x="50738" y="65172"/>
                  </a:lnTo>
                  <a:lnTo>
                    <a:pt x="45330" y="40718"/>
                  </a:lnTo>
                  <a:lnTo>
                    <a:pt x="51812" y="43024"/>
                  </a:lnTo>
                  <a:lnTo>
                    <a:pt x="51812" y="43024"/>
                  </a:lnTo>
                  <a:lnTo>
                    <a:pt x="41593" y="26682"/>
                  </a:lnTo>
                  <a:lnTo>
                    <a:pt x="44456" y="39724"/>
                  </a:lnTo>
                  <a:lnTo>
                    <a:pt x="30777" y="34873"/>
                  </a:lnTo>
                  <a:lnTo>
                    <a:pt x="1432" y="717"/>
                  </a:lnTo>
                  <a:close/>
                  <a:moveTo>
                    <a:pt x="84218" y="44853"/>
                  </a:moveTo>
                  <a:lnTo>
                    <a:pt x="89427" y="76783"/>
                  </a:lnTo>
                  <a:lnTo>
                    <a:pt x="57736" y="93523"/>
                  </a:lnTo>
                  <a:lnTo>
                    <a:pt x="84218" y="44853"/>
                  </a:lnTo>
                  <a:close/>
                  <a:moveTo>
                    <a:pt x="1" y="1"/>
                  </a:moveTo>
                  <a:lnTo>
                    <a:pt x="30380" y="35350"/>
                  </a:lnTo>
                  <a:lnTo>
                    <a:pt x="30419" y="35430"/>
                  </a:lnTo>
                  <a:lnTo>
                    <a:pt x="44615" y="40480"/>
                  </a:lnTo>
                  <a:lnTo>
                    <a:pt x="50301" y="66206"/>
                  </a:lnTo>
                  <a:lnTo>
                    <a:pt x="83542" y="44814"/>
                  </a:lnTo>
                  <a:lnTo>
                    <a:pt x="56384" y="94716"/>
                  </a:lnTo>
                  <a:lnTo>
                    <a:pt x="56384" y="94796"/>
                  </a:lnTo>
                  <a:lnTo>
                    <a:pt x="56424" y="94875"/>
                  </a:lnTo>
                  <a:lnTo>
                    <a:pt x="56464" y="94915"/>
                  </a:lnTo>
                  <a:lnTo>
                    <a:pt x="56543" y="94875"/>
                  </a:lnTo>
                  <a:lnTo>
                    <a:pt x="90143" y="77141"/>
                  </a:lnTo>
                  <a:lnTo>
                    <a:pt x="84735" y="43939"/>
                  </a:lnTo>
                  <a:lnTo>
                    <a:pt x="85252" y="42945"/>
                  </a:lnTo>
                  <a:lnTo>
                    <a:pt x="84536" y="43422"/>
                  </a:lnTo>
                  <a:lnTo>
                    <a:pt x="65371" y="23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54" name="Google Shape;8154;p250"/>
            <p:cNvSpPr/>
            <p:nvPr/>
          </p:nvSpPr>
          <p:spPr>
            <a:xfrm>
              <a:off x="1589250" y="3124900"/>
              <a:ext cx="2383800" cy="2334100"/>
            </a:xfrm>
            <a:custGeom>
              <a:avLst/>
              <a:gdLst/>
              <a:ahLst/>
              <a:cxnLst/>
              <a:rect l="l" t="t" r="r" b="b"/>
              <a:pathLst>
                <a:path w="95352" h="93364" extrusionOk="0">
                  <a:moveTo>
                    <a:pt x="74515" y="6561"/>
                  </a:moveTo>
                  <a:lnTo>
                    <a:pt x="66563" y="40837"/>
                  </a:lnTo>
                  <a:lnTo>
                    <a:pt x="62428" y="40638"/>
                  </a:lnTo>
                  <a:lnTo>
                    <a:pt x="74515" y="6561"/>
                  </a:lnTo>
                  <a:close/>
                  <a:moveTo>
                    <a:pt x="74436" y="2505"/>
                  </a:moveTo>
                  <a:lnTo>
                    <a:pt x="52726" y="26721"/>
                  </a:lnTo>
                  <a:lnTo>
                    <a:pt x="52845" y="26800"/>
                  </a:lnTo>
                  <a:lnTo>
                    <a:pt x="41393" y="33361"/>
                  </a:lnTo>
                  <a:lnTo>
                    <a:pt x="4136" y="45091"/>
                  </a:lnTo>
                  <a:lnTo>
                    <a:pt x="4136" y="45091"/>
                  </a:lnTo>
                  <a:lnTo>
                    <a:pt x="74436" y="2505"/>
                  </a:lnTo>
                  <a:close/>
                  <a:moveTo>
                    <a:pt x="75271" y="2545"/>
                  </a:moveTo>
                  <a:lnTo>
                    <a:pt x="61553" y="41234"/>
                  </a:lnTo>
                  <a:lnTo>
                    <a:pt x="66404" y="41433"/>
                  </a:lnTo>
                  <a:lnTo>
                    <a:pt x="61115" y="64217"/>
                  </a:lnTo>
                  <a:lnTo>
                    <a:pt x="67438" y="92329"/>
                  </a:lnTo>
                  <a:lnTo>
                    <a:pt x="67438" y="92329"/>
                  </a:lnTo>
                  <a:lnTo>
                    <a:pt x="18251" y="73005"/>
                  </a:lnTo>
                  <a:lnTo>
                    <a:pt x="27397" y="66563"/>
                  </a:lnTo>
                  <a:lnTo>
                    <a:pt x="54237" y="26005"/>
                  </a:lnTo>
                  <a:lnTo>
                    <a:pt x="75271" y="2545"/>
                  </a:lnTo>
                  <a:close/>
                  <a:moveTo>
                    <a:pt x="76702" y="0"/>
                  </a:moveTo>
                  <a:lnTo>
                    <a:pt x="75907" y="875"/>
                  </a:lnTo>
                  <a:lnTo>
                    <a:pt x="80" y="46801"/>
                  </a:lnTo>
                  <a:lnTo>
                    <a:pt x="0" y="46881"/>
                  </a:lnTo>
                  <a:lnTo>
                    <a:pt x="40" y="46960"/>
                  </a:lnTo>
                  <a:lnTo>
                    <a:pt x="80" y="47000"/>
                  </a:lnTo>
                  <a:lnTo>
                    <a:pt x="159" y="47000"/>
                  </a:lnTo>
                  <a:lnTo>
                    <a:pt x="41632" y="33958"/>
                  </a:lnTo>
                  <a:lnTo>
                    <a:pt x="41672" y="33958"/>
                  </a:lnTo>
                  <a:lnTo>
                    <a:pt x="52248" y="27914"/>
                  </a:lnTo>
                  <a:lnTo>
                    <a:pt x="26920" y="66126"/>
                  </a:lnTo>
                  <a:lnTo>
                    <a:pt x="16939" y="73164"/>
                  </a:lnTo>
                  <a:lnTo>
                    <a:pt x="68352" y="93363"/>
                  </a:lnTo>
                  <a:lnTo>
                    <a:pt x="61752" y="64217"/>
                  </a:lnTo>
                  <a:lnTo>
                    <a:pt x="67040" y="41473"/>
                  </a:lnTo>
                  <a:lnTo>
                    <a:pt x="95311" y="42745"/>
                  </a:lnTo>
                  <a:lnTo>
                    <a:pt x="95351" y="42109"/>
                  </a:lnTo>
                  <a:lnTo>
                    <a:pt x="67199" y="40837"/>
                  </a:lnTo>
                  <a:lnTo>
                    <a:pt x="76424" y="1233"/>
                  </a:lnTo>
                  <a:lnTo>
                    <a:pt x="76702" y="398"/>
                  </a:lnTo>
                  <a:lnTo>
                    <a:pt x="76702" y="398"/>
                  </a:lnTo>
                  <a:lnTo>
                    <a:pt x="76583" y="477"/>
                  </a:lnTo>
                  <a:lnTo>
                    <a:pt x="76583" y="477"/>
                  </a:lnTo>
                  <a:lnTo>
                    <a:pt x="767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55" name="Google Shape;8155;p250"/>
            <p:cNvSpPr/>
            <p:nvPr/>
          </p:nvSpPr>
          <p:spPr>
            <a:xfrm>
              <a:off x="1620050" y="3054325"/>
              <a:ext cx="1676025" cy="2386775"/>
            </a:xfrm>
            <a:custGeom>
              <a:avLst/>
              <a:gdLst/>
              <a:ahLst/>
              <a:cxnLst/>
              <a:rect l="l" t="t" r="r" b="b"/>
              <a:pathLst>
                <a:path w="67041" h="95471" extrusionOk="0">
                  <a:moveTo>
                    <a:pt x="10140" y="3778"/>
                  </a:moveTo>
                  <a:lnTo>
                    <a:pt x="14673" y="59923"/>
                  </a:lnTo>
                  <a:lnTo>
                    <a:pt x="717" y="48869"/>
                  </a:lnTo>
                  <a:lnTo>
                    <a:pt x="10140" y="3778"/>
                  </a:lnTo>
                  <a:close/>
                  <a:moveTo>
                    <a:pt x="40360" y="37178"/>
                  </a:moveTo>
                  <a:lnTo>
                    <a:pt x="59645" y="66722"/>
                  </a:lnTo>
                  <a:lnTo>
                    <a:pt x="26443" y="68829"/>
                  </a:lnTo>
                  <a:lnTo>
                    <a:pt x="26443" y="68829"/>
                  </a:lnTo>
                  <a:lnTo>
                    <a:pt x="40360" y="37178"/>
                  </a:lnTo>
                  <a:close/>
                  <a:moveTo>
                    <a:pt x="1472" y="50260"/>
                  </a:moveTo>
                  <a:lnTo>
                    <a:pt x="14753" y="60758"/>
                  </a:lnTo>
                  <a:lnTo>
                    <a:pt x="15866" y="74476"/>
                  </a:lnTo>
                  <a:lnTo>
                    <a:pt x="15866" y="74476"/>
                  </a:lnTo>
                  <a:lnTo>
                    <a:pt x="1472" y="50260"/>
                  </a:lnTo>
                  <a:close/>
                  <a:moveTo>
                    <a:pt x="10299" y="0"/>
                  </a:moveTo>
                  <a:lnTo>
                    <a:pt x="10260" y="80"/>
                  </a:lnTo>
                  <a:lnTo>
                    <a:pt x="1" y="49147"/>
                  </a:lnTo>
                  <a:lnTo>
                    <a:pt x="80" y="49187"/>
                  </a:lnTo>
                  <a:lnTo>
                    <a:pt x="16741" y="77180"/>
                  </a:lnTo>
                  <a:lnTo>
                    <a:pt x="15429" y="61314"/>
                  </a:lnTo>
                  <a:lnTo>
                    <a:pt x="25051" y="68909"/>
                  </a:lnTo>
                  <a:lnTo>
                    <a:pt x="24773" y="68909"/>
                  </a:lnTo>
                  <a:lnTo>
                    <a:pt x="66683" y="95471"/>
                  </a:lnTo>
                  <a:lnTo>
                    <a:pt x="67041" y="94954"/>
                  </a:lnTo>
                  <a:lnTo>
                    <a:pt x="26801" y="69426"/>
                  </a:lnTo>
                  <a:lnTo>
                    <a:pt x="60758" y="67318"/>
                  </a:lnTo>
                  <a:lnTo>
                    <a:pt x="40241" y="35826"/>
                  </a:lnTo>
                  <a:lnTo>
                    <a:pt x="25807" y="68670"/>
                  </a:lnTo>
                  <a:lnTo>
                    <a:pt x="15389" y="60440"/>
                  </a:lnTo>
                  <a:lnTo>
                    <a:pt x="10458" y="80"/>
                  </a:lnTo>
                  <a:lnTo>
                    <a:pt x="10458" y="40"/>
                  </a:lnTo>
                  <a:lnTo>
                    <a:pt x="103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56" name="Google Shape;8156;p250"/>
            <p:cNvSpPr/>
            <p:nvPr/>
          </p:nvSpPr>
          <p:spPr>
            <a:xfrm>
              <a:off x="2866625" y="3743200"/>
              <a:ext cx="100425" cy="100425"/>
            </a:xfrm>
            <a:custGeom>
              <a:avLst/>
              <a:gdLst/>
              <a:ahLst/>
              <a:cxnLst/>
              <a:rect l="l" t="t" r="r" b="b"/>
              <a:pathLst>
                <a:path w="4017" h="4017" extrusionOk="0">
                  <a:moveTo>
                    <a:pt x="1750" y="1"/>
                  </a:moveTo>
                  <a:lnTo>
                    <a:pt x="1392" y="80"/>
                  </a:lnTo>
                  <a:lnTo>
                    <a:pt x="1034" y="239"/>
                  </a:lnTo>
                  <a:lnTo>
                    <a:pt x="716" y="438"/>
                  </a:lnTo>
                  <a:lnTo>
                    <a:pt x="438" y="716"/>
                  </a:lnTo>
                  <a:lnTo>
                    <a:pt x="239" y="1074"/>
                  </a:lnTo>
                  <a:lnTo>
                    <a:pt x="80" y="1432"/>
                  </a:lnTo>
                  <a:lnTo>
                    <a:pt x="0" y="1830"/>
                  </a:lnTo>
                  <a:lnTo>
                    <a:pt x="0" y="2227"/>
                  </a:lnTo>
                  <a:lnTo>
                    <a:pt x="80" y="2625"/>
                  </a:lnTo>
                  <a:lnTo>
                    <a:pt x="239" y="2983"/>
                  </a:lnTo>
                  <a:lnTo>
                    <a:pt x="477" y="3301"/>
                  </a:lnTo>
                  <a:lnTo>
                    <a:pt x="756" y="3579"/>
                  </a:lnTo>
                  <a:lnTo>
                    <a:pt x="1074" y="3778"/>
                  </a:lnTo>
                  <a:lnTo>
                    <a:pt x="1471" y="3937"/>
                  </a:lnTo>
                  <a:lnTo>
                    <a:pt x="1869" y="4017"/>
                  </a:lnTo>
                  <a:lnTo>
                    <a:pt x="2267" y="4017"/>
                  </a:lnTo>
                  <a:lnTo>
                    <a:pt x="2625" y="3937"/>
                  </a:lnTo>
                  <a:lnTo>
                    <a:pt x="2982" y="3778"/>
                  </a:lnTo>
                  <a:lnTo>
                    <a:pt x="3301" y="3540"/>
                  </a:lnTo>
                  <a:lnTo>
                    <a:pt x="3579" y="3261"/>
                  </a:lnTo>
                  <a:lnTo>
                    <a:pt x="3817" y="2943"/>
                  </a:lnTo>
                  <a:lnTo>
                    <a:pt x="3937" y="2545"/>
                  </a:lnTo>
                  <a:lnTo>
                    <a:pt x="4016" y="2148"/>
                  </a:lnTo>
                  <a:lnTo>
                    <a:pt x="4016" y="1750"/>
                  </a:lnTo>
                  <a:lnTo>
                    <a:pt x="3937" y="1392"/>
                  </a:lnTo>
                  <a:lnTo>
                    <a:pt x="3778" y="1035"/>
                  </a:lnTo>
                  <a:lnTo>
                    <a:pt x="3539" y="716"/>
                  </a:lnTo>
                  <a:lnTo>
                    <a:pt x="3261" y="438"/>
                  </a:lnTo>
                  <a:lnTo>
                    <a:pt x="2943" y="199"/>
                  </a:lnTo>
                  <a:lnTo>
                    <a:pt x="258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57" name="Google Shape;8157;p250"/>
            <p:cNvSpPr/>
            <p:nvPr/>
          </p:nvSpPr>
          <p:spPr>
            <a:xfrm>
              <a:off x="3896475" y="4102075"/>
              <a:ext cx="168025" cy="168000"/>
            </a:xfrm>
            <a:custGeom>
              <a:avLst/>
              <a:gdLst/>
              <a:ahLst/>
              <a:cxnLst/>
              <a:rect l="l" t="t" r="r" b="b"/>
              <a:pathLst>
                <a:path w="6721" h="6720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8" y="278"/>
                  </a:lnTo>
                  <a:lnTo>
                    <a:pt x="1710" y="398"/>
                  </a:lnTo>
                  <a:lnTo>
                    <a:pt x="1472" y="596"/>
                  </a:lnTo>
                  <a:lnTo>
                    <a:pt x="1193" y="795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7" y="1511"/>
                  </a:lnTo>
                  <a:lnTo>
                    <a:pt x="398" y="1789"/>
                  </a:lnTo>
                  <a:lnTo>
                    <a:pt x="239" y="2107"/>
                  </a:lnTo>
                  <a:lnTo>
                    <a:pt x="120" y="2426"/>
                  </a:lnTo>
                  <a:lnTo>
                    <a:pt x="40" y="2783"/>
                  </a:lnTo>
                  <a:lnTo>
                    <a:pt x="0" y="3102"/>
                  </a:lnTo>
                  <a:lnTo>
                    <a:pt x="0" y="3420"/>
                  </a:lnTo>
                  <a:lnTo>
                    <a:pt x="40" y="3778"/>
                  </a:lnTo>
                  <a:lnTo>
                    <a:pt x="80" y="4096"/>
                  </a:lnTo>
                  <a:lnTo>
                    <a:pt x="159" y="4414"/>
                  </a:lnTo>
                  <a:lnTo>
                    <a:pt x="279" y="4692"/>
                  </a:lnTo>
                  <a:lnTo>
                    <a:pt x="438" y="4970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4" y="5766"/>
                  </a:lnTo>
                  <a:lnTo>
                    <a:pt x="1233" y="5964"/>
                  </a:lnTo>
                  <a:lnTo>
                    <a:pt x="1511" y="6163"/>
                  </a:lnTo>
                  <a:lnTo>
                    <a:pt x="1790" y="6322"/>
                  </a:lnTo>
                  <a:lnTo>
                    <a:pt x="2108" y="6481"/>
                  </a:lnTo>
                  <a:lnTo>
                    <a:pt x="2426" y="6601"/>
                  </a:lnTo>
                  <a:lnTo>
                    <a:pt x="2784" y="6680"/>
                  </a:lnTo>
                  <a:lnTo>
                    <a:pt x="3102" y="6720"/>
                  </a:lnTo>
                  <a:lnTo>
                    <a:pt x="3420" y="6720"/>
                  </a:lnTo>
                  <a:lnTo>
                    <a:pt x="3778" y="6680"/>
                  </a:lnTo>
                  <a:lnTo>
                    <a:pt x="4096" y="6640"/>
                  </a:lnTo>
                  <a:lnTo>
                    <a:pt x="4414" y="6561"/>
                  </a:lnTo>
                  <a:lnTo>
                    <a:pt x="4692" y="6442"/>
                  </a:lnTo>
                  <a:lnTo>
                    <a:pt x="5010" y="6283"/>
                  </a:lnTo>
                  <a:lnTo>
                    <a:pt x="5249" y="6124"/>
                  </a:lnTo>
                  <a:lnTo>
                    <a:pt x="5527" y="5925"/>
                  </a:lnTo>
                  <a:lnTo>
                    <a:pt x="5766" y="572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23" y="4931"/>
                  </a:lnTo>
                  <a:lnTo>
                    <a:pt x="6482" y="4613"/>
                  </a:lnTo>
                  <a:lnTo>
                    <a:pt x="6601" y="4294"/>
                  </a:lnTo>
                  <a:lnTo>
                    <a:pt x="6680" y="3937"/>
                  </a:lnTo>
                  <a:lnTo>
                    <a:pt x="6720" y="3618"/>
                  </a:lnTo>
                  <a:lnTo>
                    <a:pt x="6720" y="3261"/>
                  </a:lnTo>
                  <a:lnTo>
                    <a:pt x="6680" y="2942"/>
                  </a:lnTo>
                  <a:lnTo>
                    <a:pt x="6641" y="2624"/>
                  </a:lnTo>
                  <a:lnTo>
                    <a:pt x="6561" y="2306"/>
                  </a:lnTo>
                  <a:lnTo>
                    <a:pt x="6442" y="202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5" y="1193"/>
                  </a:lnTo>
                  <a:lnTo>
                    <a:pt x="5726" y="954"/>
                  </a:lnTo>
                  <a:lnTo>
                    <a:pt x="5488" y="756"/>
                  </a:lnTo>
                  <a:lnTo>
                    <a:pt x="5209" y="557"/>
                  </a:lnTo>
                  <a:lnTo>
                    <a:pt x="4931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58" name="Google Shape;8158;p250"/>
            <p:cNvSpPr/>
            <p:nvPr/>
          </p:nvSpPr>
          <p:spPr>
            <a:xfrm>
              <a:off x="3261275" y="5409275"/>
              <a:ext cx="67600" cy="67600"/>
            </a:xfrm>
            <a:custGeom>
              <a:avLst/>
              <a:gdLst/>
              <a:ahLst/>
              <a:cxnLst/>
              <a:rect l="l" t="t" r="r" b="b"/>
              <a:pathLst>
                <a:path w="2704" h="2704" extrusionOk="0">
                  <a:moveTo>
                    <a:pt x="1431" y="0"/>
                  </a:moveTo>
                  <a:lnTo>
                    <a:pt x="1193" y="40"/>
                  </a:lnTo>
                  <a:lnTo>
                    <a:pt x="915" y="80"/>
                  </a:lnTo>
                  <a:lnTo>
                    <a:pt x="676" y="199"/>
                  </a:lnTo>
                  <a:lnTo>
                    <a:pt x="477" y="318"/>
                  </a:lnTo>
                  <a:lnTo>
                    <a:pt x="278" y="517"/>
                  </a:lnTo>
                  <a:lnTo>
                    <a:pt x="159" y="756"/>
                  </a:lnTo>
                  <a:lnTo>
                    <a:pt x="40" y="994"/>
                  </a:lnTo>
                  <a:lnTo>
                    <a:pt x="0" y="1273"/>
                  </a:lnTo>
                  <a:lnTo>
                    <a:pt x="0" y="1511"/>
                  </a:lnTo>
                  <a:lnTo>
                    <a:pt x="80" y="1789"/>
                  </a:lnTo>
                  <a:lnTo>
                    <a:pt x="159" y="2028"/>
                  </a:lnTo>
                  <a:lnTo>
                    <a:pt x="318" y="2227"/>
                  </a:lnTo>
                  <a:lnTo>
                    <a:pt x="517" y="2426"/>
                  </a:lnTo>
                  <a:lnTo>
                    <a:pt x="716" y="2545"/>
                  </a:lnTo>
                  <a:lnTo>
                    <a:pt x="954" y="2664"/>
                  </a:lnTo>
                  <a:lnTo>
                    <a:pt x="1233" y="2704"/>
                  </a:lnTo>
                  <a:lnTo>
                    <a:pt x="1511" y="2704"/>
                  </a:lnTo>
                  <a:lnTo>
                    <a:pt x="1750" y="2624"/>
                  </a:lnTo>
                  <a:lnTo>
                    <a:pt x="1988" y="2545"/>
                  </a:lnTo>
                  <a:lnTo>
                    <a:pt x="2227" y="2386"/>
                  </a:lnTo>
                  <a:lnTo>
                    <a:pt x="2386" y="2187"/>
                  </a:lnTo>
                  <a:lnTo>
                    <a:pt x="2545" y="1988"/>
                  </a:lnTo>
                  <a:lnTo>
                    <a:pt x="2624" y="1750"/>
                  </a:lnTo>
                  <a:lnTo>
                    <a:pt x="2704" y="1471"/>
                  </a:lnTo>
                  <a:lnTo>
                    <a:pt x="2664" y="1193"/>
                  </a:lnTo>
                  <a:lnTo>
                    <a:pt x="2624" y="954"/>
                  </a:lnTo>
                  <a:lnTo>
                    <a:pt x="2505" y="716"/>
                  </a:lnTo>
                  <a:lnTo>
                    <a:pt x="2386" y="477"/>
                  </a:lnTo>
                  <a:lnTo>
                    <a:pt x="2187" y="318"/>
                  </a:lnTo>
                  <a:lnTo>
                    <a:pt x="1948" y="159"/>
                  </a:lnTo>
                  <a:lnTo>
                    <a:pt x="1710" y="80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59" name="Google Shape;8159;p250"/>
            <p:cNvSpPr/>
            <p:nvPr/>
          </p:nvSpPr>
          <p:spPr>
            <a:xfrm>
              <a:off x="4049550" y="495200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546" y="0"/>
                  </a:moveTo>
                  <a:lnTo>
                    <a:pt x="2068" y="40"/>
                  </a:lnTo>
                  <a:lnTo>
                    <a:pt x="1631" y="120"/>
                  </a:lnTo>
                  <a:lnTo>
                    <a:pt x="1194" y="318"/>
                  </a:lnTo>
                  <a:lnTo>
                    <a:pt x="836" y="557"/>
                  </a:lnTo>
                  <a:lnTo>
                    <a:pt x="518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1" y="1949"/>
                  </a:lnTo>
                  <a:lnTo>
                    <a:pt x="1" y="2187"/>
                  </a:lnTo>
                  <a:lnTo>
                    <a:pt x="1" y="2625"/>
                  </a:lnTo>
                  <a:lnTo>
                    <a:pt x="120" y="3102"/>
                  </a:lnTo>
                  <a:lnTo>
                    <a:pt x="279" y="3499"/>
                  </a:lnTo>
                  <a:lnTo>
                    <a:pt x="557" y="3857"/>
                  </a:lnTo>
                  <a:lnTo>
                    <a:pt x="876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1" y="4613"/>
                  </a:lnTo>
                  <a:lnTo>
                    <a:pt x="1949" y="4692"/>
                  </a:lnTo>
                  <a:lnTo>
                    <a:pt x="2625" y="4692"/>
                  </a:lnTo>
                  <a:lnTo>
                    <a:pt x="3063" y="4613"/>
                  </a:lnTo>
                  <a:lnTo>
                    <a:pt x="3500" y="4414"/>
                  </a:lnTo>
                  <a:lnTo>
                    <a:pt x="3858" y="4175"/>
                  </a:lnTo>
                  <a:lnTo>
                    <a:pt x="4176" y="3817"/>
                  </a:lnTo>
                  <a:lnTo>
                    <a:pt x="4454" y="3460"/>
                  </a:lnTo>
                  <a:lnTo>
                    <a:pt x="4534" y="3221"/>
                  </a:lnTo>
                  <a:lnTo>
                    <a:pt x="4613" y="3022"/>
                  </a:lnTo>
                  <a:lnTo>
                    <a:pt x="4653" y="278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574" y="1631"/>
                  </a:lnTo>
                  <a:lnTo>
                    <a:pt x="4414" y="1233"/>
                  </a:lnTo>
                  <a:lnTo>
                    <a:pt x="413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2" y="159"/>
                  </a:lnTo>
                  <a:lnTo>
                    <a:pt x="2983" y="8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60" name="Google Shape;8160;p250"/>
            <p:cNvSpPr/>
            <p:nvPr/>
          </p:nvSpPr>
          <p:spPr>
            <a:xfrm>
              <a:off x="3039575" y="46498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56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8" y="1511"/>
                  </a:lnTo>
                  <a:lnTo>
                    <a:pt x="399" y="1790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1" y="3738"/>
                  </a:lnTo>
                  <a:lnTo>
                    <a:pt x="80" y="4056"/>
                  </a:lnTo>
                  <a:lnTo>
                    <a:pt x="160" y="4374"/>
                  </a:lnTo>
                  <a:lnTo>
                    <a:pt x="279" y="4692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5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790" y="6323"/>
                  </a:lnTo>
                  <a:lnTo>
                    <a:pt x="2108" y="6482"/>
                  </a:lnTo>
                  <a:lnTo>
                    <a:pt x="2426" y="6561"/>
                  </a:lnTo>
                  <a:lnTo>
                    <a:pt x="2784" y="6641"/>
                  </a:lnTo>
                  <a:lnTo>
                    <a:pt x="3102" y="6681"/>
                  </a:lnTo>
                  <a:lnTo>
                    <a:pt x="3460" y="6720"/>
                  </a:lnTo>
                  <a:lnTo>
                    <a:pt x="3778" y="6681"/>
                  </a:lnTo>
                  <a:lnTo>
                    <a:pt x="4097" y="6641"/>
                  </a:lnTo>
                  <a:lnTo>
                    <a:pt x="4415" y="6561"/>
                  </a:lnTo>
                  <a:lnTo>
                    <a:pt x="4693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55"/>
                  </a:lnTo>
                  <a:lnTo>
                    <a:pt x="6681" y="3937"/>
                  </a:lnTo>
                  <a:lnTo>
                    <a:pt x="6721" y="3619"/>
                  </a:lnTo>
                  <a:lnTo>
                    <a:pt x="6721" y="3261"/>
                  </a:lnTo>
                  <a:lnTo>
                    <a:pt x="6721" y="2943"/>
                  </a:lnTo>
                  <a:lnTo>
                    <a:pt x="6641" y="2625"/>
                  </a:lnTo>
                  <a:lnTo>
                    <a:pt x="6562" y="2307"/>
                  </a:lnTo>
                  <a:lnTo>
                    <a:pt x="6443" y="198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6" y="1193"/>
                  </a:lnTo>
                  <a:lnTo>
                    <a:pt x="5727" y="955"/>
                  </a:lnTo>
                  <a:lnTo>
                    <a:pt x="5488" y="716"/>
                  </a:lnTo>
                  <a:lnTo>
                    <a:pt x="5210" y="517"/>
                  </a:lnTo>
                  <a:lnTo>
                    <a:pt x="4932" y="358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61" name="Google Shape;8161;p250"/>
            <p:cNvSpPr/>
            <p:nvPr/>
          </p:nvSpPr>
          <p:spPr>
            <a:xfrm>
              <a:off x="1572350" y="4220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1"/>
                  </a:moveTo>
                  <a:lnTo>
                    <a:pt x="1631" y="80"/>
                  </a:lnTo>
                  <a:lnTo>
                    <a:pt x="1193" y="279"/>
                  </a:lnTo>
                  <a:lnTo>
                    <a:pt x="835" y="518"/>
                  </a:lnTo>
                  <a:lnTo>
                    <a:pt x="517" y="876"/>
                  </a:lnTo>
                  <a:lnTo>
                    <a:pt x="279" y="1233"/>
                  </a:lnTo>
                  <a:lnTo>
                    <a:pt x="159" y="1472"/>
                  </a:lnTo>
                  <a:lnTo>
                    <a:pt x="80" y="1671"/>
                  </a:lnTo>
                  <a:lnTo>
                    <a:pt x="40" y="1909"/>
                  </a:lnTo>
                  <a:lnTo>
                    <a:pt x="0" y="2148"/>
                  </a:lnTo>
                  <a:lnTo>
                    <a:pt x="0" y="2625"/>
                  </a:lnTo>
                  <a:lnTo>
                    <a:pt x="120" y="3063"/>
                  </a:lnTo>
                  <a:lnTo>
                    <a:pt x="279" y="3460"/>
                  </a:lnTo>
                  <a:lnTo>
                    <a:pt x="557" y="3858"/>
                  </a:lnTo>
                  <a:lnTo>
                    <a:pt x="875" y="4176"/>
                  </a:lnTo>
                  <a:lnTo>
                    <a:pt x="1273" y="441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53"/>
                  </a:lnTo>
                  <a:lnTo>
                    <a:pt x="2187" y="4693"/>
                  </a:lnTo>
                  <a:lnTo>
                    <a:pt x="2625" y="4693"/>
                  </a:lnTo>
                  <a:lnTo>
                    <a:pt x="3102" y="4574"/>
                  </a:lnTo>
                  <a:lnTo>
                    <a:pt x="3499" y="4375"/>
                  </a:lnTo>
                  <a:lnTo>
                    <a:pt x="3857" y="4136"/>
                  </a:lnTo>
                  <a:lnTo>
                    <a:pt x="4175" y="3818"/>
                  </a:lnTo>
                  <a:lnTo>
                    <a:pt x="4454" y="3420"/>
                  </a:lnTo>
                  <a:lnTo>
                    <a:pt x="4533" y="3222"/>
                  </a:lnTo>
                  <a:lnTo>
                    <a:pt x="4613" y="2983"/>
                  </a:lnTo>
                  <a:lnTo>
                    <a:pt x="4653" y="2744"/>
                  </a:lnTo>
                  <a:lnTo>
                    <a:pt x="4692" y="2506"/>
                  </a:lnTo>
                  <a:lnTo>
                    <a:pt x="4692" y="2068"/>
                  </a:lnTo>
                  <a:lnTo>
                    <a:pt x="4573" y="1591"/>
                  </a:lnTo>
                  <a:lnTo>
                    <a:pt x="4414" y="1194"/>
                  </a:lnTo>
                  <a:lnTo>
                    <a:pt x="4175" y="836"/>
                  </a:lnTo>
                  <a:lnTo>
                    <a:pt x="3817" y="518"/>
                  </a:lnTo>
                  <a:lnTo>
                    <a:pt x="3460" y="239"/>
                  </a:lnTo>
                  <a:lnTo>
                    <a:pt x="3221" y="160"/>
                  </a:lnTo>
                  <a:lnTo>
                    <a:pt x="2982" y="8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62" name="Google Shape;8162;p250"/>
            <p:cNvSpPr/>
            <p:nvPr/>
          </p:nvSpPr>
          <p:spPr>
            <a:xfrm>
              <a:off x="1968975" y="4893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0"/>
                  </a:moveTo>
                  <a:lnTo>
                    <a:pt x="1631" y="120"/>
                  </a:lnTo>
                  <a:lnTo>
                    <a:pt x="1233" y="279"/>
                  </a:lnTo>
                  <a:lnTo>
                    <a:pt x="836" y="557"/>
                  </a:lnTo>
                  <a:lnTo>
                    <a:pt x="517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0" y="1949"/>
                  </a:lnTo>
                  <a:lnTo>
                    <a:pt x="1" y="2187"/>
                  </a:lnTo>
                  <a:lnTo>
                    <a:pt x="40" y="2625"/>
                  </a:lnTo>
                  <a:lnTo>
                    <a:pt x="120" y="3062"/>
                  </a:lnTo>
                  <a:lnTo>
                    <a:pt x="319" y="3499"/>
                  </a:lnTo>
                  <a:lnTo>
                    <a:pt x="557" y="3857"/>
                  </a:lnTo>
                  <a:lnTo>
                    <a:pt x="875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0" y="4613"/>
                  </a:lnTo>
                  <a:lnTo>
                    <a:pt x="1949" y="4652"/>
                  </a:lnTo>
                  <a:lnTo>
                    <a:pt x="2188" y="4692"/>
                  </a:lnTo>
                  <a:lnTo>
                    <a:pt x="2625" y="4692"/>
                  </a:lnTo>
                  <a:lnTo>
                    <a:pt x="3102" y="4573"/>
                  </a:lnTo>
                  <a:lnTo>
                    <a:pt x="3500" y="4414"/>
                  </a:lnTo>
                  <a:lnTo>
                    <a:pt x="3858" y="4136"/>
                  </a:lnTo>
                  <a:lnTo>
                    <a:pt x="4176" y="3817"/>
                  </a:lnTo>
                  <a:lnTo>
                    <a:pt x="4454" y="3420"/>
                  </a:lnTo>
                  <a:lnTo>
                    <a:pt x="4534" y="3221"/>
                  </a:lnTo>
                  <a:lnTo>
                    <a:pt x="4613" y="2982"/>
                  </a:lnTo>
                  <a:lnTo>
                    <a:pt x="4693" y="274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193"/>
                  </a:lnTo>
                  <a:lnTo>
                    <a:pt x="417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1" y="159"/>
                  </a:lnTo>
                  <a:lnTo>
                    <a:pt x="3023" y="80"/>
                  </a:lnTo>
                  <a:lnTo>
                    <a:pt x="2784" y="40"/>
                  </a:lnTo>
                  <a:lnTo>
                    <a:pt x="25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63" name="Google Shape;8163;p250"/>
            <p:cNvSpPr/>
            <p:nvPr/>
          </p:nvSpPr>
          <p:spPr>
            <a:xfrm>
              <a:off x="2182700" y="46985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83" y="1"/>
                  </a:moveTo>
                  <a:lnTo>
                    <a:pt x="2625" y="80"/>
                  </a:lnTo>
                  <a:lnTo>
                    <a:pt x="2347" y="160"/>
                  </a:lnTo>
                  <a:lnTo>
                    <a:pt x="2028" y="279"/>
                  </a:lnTo>
                  <a:lnTo>
                    <a:pt x="1750" y="398"/>
                  </a:lnTo>
                  <a:lnTo>
                    <a:pt x="1472" y="597"/>
                  </a:lnTo>
                  <a:lnTo>
                    <a:pt x="1193" y="796"/>
                  </a:lnTo>
                  <a:lnTo>
                    <a:pt x="955" y="995"/>
                  </a:lnTo>
                  <a:lnTo>
                    <a:pt x="756" y="1233"/>
                  </a:lnTo>
                  <a:lnTo>
                    <a:pt x="557" y="1512"/>
                  </a:lnTo>
                  <a:lnTo>
                    <a:pt x="398" y="1790"/>
                  </a:lnTo>
                  <a:lnTo>
                    <a:pt x="23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0" y="3738"/>
                  </a:lnTo>
                  <a:lnTo>
                    <a:pt x="80" y="4096"/>
                  </a:lnTo>
                  <a:lnTo>
                    <a:pt x="160" y="4375"/>
                  </a:lnTo>
                  <a:lnTo>
                    <a:pt x="279" y="4693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8"/>
                  </a:lnTo>
                  <a:lnTo>
                    <a:pt x="1034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830" y="6323"/>
                  </a:lnTo>
                  <a:lnTo>
                    <a:pt x="2108" y="6482"/>
                  </a:lnTo>
                  <a:lnTo>
                    <a:pt x="2466" y="6601"/>
                  </a:lnTo>
                  <a:lnTo>
                    <a:pt x="2784" y="6641"/>
                  </a:lnTo>
                  <a:lnTo>
                    <a:pt x="3102" y="6721"/>
                  </a:lnTo>
                  <a:lnTo>
                    <a:pt x="3460" y="6721"/>
                  </a:lnTo>
                  <a:lnTo>
                    <a:pt x="3778" y="6681"/>
                  </a:lnTo>
                  <a:lnTo>
                    <a:pt x="4096" y="6641"/>
                  </a:lnTo>
                  <a:lnTo>
                    <a:pt x="4414" y="6562"/>
                  </a:lnTo>
                  <a:lnTo>
                    <a:pt x="4732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6" y="5687"/>
                  </a:lnTo>
                  <a:lnTo>
                    <a:pt x="6005" y="5448"/>
                  </a:lnTo>
                  <a:lnTo>
                    <a:pt x="6204" y="5210"/>
                  </a:lnTo>
                  <a:lnTo>
                    <a:pt x="6363" y="4892"/>
                  </a:lnTo>
                  <a:lnTo>
                    <a:pt x="6482" y="4613"/>
                  </a:lnTo>
                  <a:lnTo>
                    <a:pt x="6601" y="4255"/>
                  </a:lnTo>
                  <a:lnTo>
                    <a:pt x="6681" y="3937"/>
                  </a:lnTo>
                  <a:lnTo>
                    <a:pt x="6720" y="3619"/>
                  </a:lnTo>
                  <a:lnTo>
                    <a:pt x="6720" y="3261"/>
                  </a:lnTo>
                  <a:lnTo>
                    <a:pt x="6720" y="2943"/>
                  </a:lnTo>
                  <a:lnTo>
                    <a:pt x="6641" y="2625"/>
                  </a:lnTo>
                  <a:lnTo>
                    <a:pt x="6561" y="2307"/>
                  </a:lnTo>
                  <a:lnTo>
                    <a:pt x="6442" y="1989"/>
                  </a:lnTo>
                  <a:lnTo>
                    <a:pt x="6323" y="1711"/>
                  </a:lnTo>
                  <a:lnTo>
                    <a:pt x="6124" y="1432"/>
                  </a:lnTo>
                  <a:lnTo>
                    <a:pt x="5965" y="1194"/>
                  </a:lnTo>
                  <a:lnTo>
                    <a:pt x="5726" y="955"/>
                  </a:lnTo>
                  <a:lnTo>
                    <a:pt x="5488" y="716"/>
                  </a:lnTo>
                  <a:lnTo>
                    <a:pt x="5209" y="557"/>
                  </a:lnTo>
                  <a:lnTo>
                    <a:pt x="4931" y="359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77" y="40"/>
                  </a:lnTo>
                  <a:lnTo>
                    <a:pt x="3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64" name="Google Shape;8164;p250"/>
            <p:cNvSpPr/>
            <p:nvPr/>
          </p:nvSpPr>
          <p:spPr>
            <a:xfrm>
              <a:off x="3068425" y="4078200"/>
              <a:ext cx="139175" cy="140200"/>
            </a:xfrm>
            <a:custGeom>
              <a:avLst/>
              <a:gdLst/>
              <a:ahLst/>
              <a:cxnLst/>
              <a:rect l="l" t="t" r="r" b="b"/>
              <a:pathLst>
                <a:path w="5567" h="5608" extrusionOk="0">
                  <a:moveTo>
                    <a:pt x="2704" y="1"/>
                  </a:moveTo>
                  <a:lnTo>
                    <a:pt x="2426" y="40"/>
                  </a:lnTo>
                  <a:lnTo>
                    <a:pt x="2187" y="80"/>
                  </a:lnTo>
                  <a:lnTo>
                    <a:pt x="1909" y="160"/>
                  </a:lnTo>
                  <a:lnTo>
                    <a:pt x="1670" y="239"/>
                  </a:lnTo>
                  <a:lnTo>
                    <a:pt x="1432" y="359"/>
                  </a:lnTo>
                  <a:lnTo>
                    <a:pt x="1193" y="518"/>
                  </a:lnTo>
                  <a:lnTo>
                    <a:pt x="994" y="677"/>
                  </a:lnTo>
                  <a:lnTo>
                    <a:pt x="795" y="836"/>
                  </a:lnTo>
                  <a:lnTo>
                    <a:pt x="597" y="1035"/>
                  </a:lnTo>
                  <a:lnTo>
                    <a:pt x="437" y="1273"/>
                  </a:lnTo>
                  <a:lnTo>
                    <a:pt x="318" y="1512"/>
                  </a:lnTo>
                  <a:lnTo>
                    <a:pt x="199" y="1750"/>
                  </a:lnTo>
                  <a:lnTo>
                    <a:pt x="8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42"/>
                  </a:lnTo>
                  <a:lnTo>
                    <a:pt x="40" y="3420"/>
                  </a:lnTo>
                  <a:lnTo>
                    <a:pt x="119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375"/>
                  </a:lnTo>
                  <a:lnTo>
                    <a:pt x="636" y="4613"/>
                  </a:lnTo>
                  <a:lnTo>
                    <a:pt x="835" y="4812"/>
                  </a:lnTo>
                  <a:lnTo>
                    <a:pt x="1034" y="4971"/>
                  </a:lnTo>
                  <a:lnTo>
                    <a:pt x="1233" y="5130"/>
                  </a:lnTo>
                  <a:lnTo>
                    <a:pt x="1471" y="5289"/>
                  </a:lnTo>
                  <a:lnTo>
                    <a:pt x="1750" y="5408"/>
                  </a:lnTo>
                  <a:lnTo>
                    <a:pt x="2028" y="5488"/>
                  </a:lnTo>
                  <a:lnTo>
                    <a:pt x="2306" y="5568"/>
                  </a:lnTo>
                  <a:lnTo>
                    <a:pt x="2585" y="5607"/>
                  </a:lnTo>
                  <a:lnTo>
                    <a:pt x="2863" y="5607"/>
                  </a:lnTo>
                  <a:lnTo>
                    <a:pt x="3102" y="5568"/>
                  </a:lnTo>
                  <a:lnTo>
                    <a:pt x="3380" y="5528"/>
                  </a:lnTo>
                  <a:lnTo>
                    <a:pt x="3658" y="5448"/>
                  </a:lnTo>
                  <a:lnTo>
                    <a:pt x="3897" y="5369"/>
                  </a:lnTo>
                  <a:lnTo>
                    <a:pt x="4135" y="5249"/>
                  </a:lnTo>
                  <a:lnTo>
                    <a:pt x="4374" y="5090"/>
                  </a:lnTo>
                  <a:lnTo>
                    <a:pt x="4573" y="4931"/>
                  </a:lnTo>
                  <a:lnTo>
                    <a:pt x="4772" y="4772"/>
                  </a:lnTo>
                  <a:lnTo>
                    <a:pt x="4970" y="4573"/>
                  </a:lnTo>
                  <a:lnTo>
                    <a:pt x="5129" y="4335"/>
                  </a:lnTo>
                  <a:lnTo>
                    <a:pt x="5249" y="4096"/>
                  </a:lnTo>
                  <a:lnTo>
                    <a:pt x="5368" y="3858"/>
                  </a:lnTo>
                  <a:lnTo>
                    <a:pt x="5448" y="3579"/>
                  </a:lnTo>
                  <a:lnTo>
                    <a:pt x="5527" y="3301"/>
                  </a:lnTo>
                  <a:lnTo>
                    <a:pt x="5567" y="3023"/>
                  </a:lnTo>
                  <a:lnTo>
                    <a:pt x="5567" y="2744"/>
                  </a:lnTo>
                  <a:lnTo>
                    <a:pt x="5567" y="2466"/>
                  </a:lnTo>
                  <a:lnTo>
                    <a:pt x="5487" y="2188"/>
                  </a:lnTo>
                  <a:lnTo>
                    <a:pt x="5448" y="1949"/>
                  </a:lnTo>
                  <a:lnTo>
                    <a:pt x="5328" y="1711"/>
                  </a:lnTo>
                  <a:lnTo>
                    <a:pt x="5209" y="1432"/>
                  </a:lnTo>
                  <a:lnTo>
                    <a:pt x="5090" y="1233"/>
                  </a:lnTo>
                  <a:lnTo>
                    <a:pt x="4931" y="995"/>
                  </a:lnTo>
                  <a:lnTo>
                    <a:pt x="4732" y="796"/>
                  </a:lnTo>
                  <a:lnTo>
                    <a:pt x="4533" y="637"/>
                  </a:lnTo>
                  <a:lnTo>
                    <a:pt x="4294" y="478"/>
                  </a:lnTo>
                  <a:lnTo>
                    <a:pt x="4056" y="319"/>
                  </a:lnTo>
                  <a:lnTo>
                    <a:pt x="3817" y="200"/>
                  </a:lnTo>
                  <a:lnTo>
                    <a:pt x="3539" y="120"/>
                  </a:lnTo>
                  <a:lnTo>
                    <a:pt x="3261" y="40"/>
                  </a:lnTo>
                  <a:lnTo>
                    <a:pt x="2982" y="40"/>
                  </a:lnTo>
                  <a:lnTo>
                    <a:pt x="27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65" name="Google Shape;8165;p250"/>
            <p:cNvSpPr/>
            <p:nvPr/>
          </p:nvSpPr>
          <p:spPr>
            <a:xfrm>
              <a:off x="2567400" y="3906225"/>
              <a:ext cx="117325" cy="118325"/>
            </a:xfrm>
            <a:custGeom>
              <a:avLst/>
              <a:gdLst/>
              <a:ahLst/>
              <a:cxnLst/>
              <a:rect l="l" t="t" r="r" b="b"/>
              <a:pathLst>
                <a:path w="4693" h="4733" extrusionOk="0">
                  <a:moveTo>
                    <a:pt x="2546" y="1"/>
                  </a:moveTo>
                  <a:lnTo>
                    <a:pt x="2068" y="41"/>
                  </a:lnTo>
                  <a:lnTo>
                    <a:pt x="1631" y="120"/>
                  </a:lnTo>
                  <a:lnTo>
                    <a:pt x="1233" y="319"/>
                  </a:lnTo>
                  <a:lnTo>
                    <a:pt x="836" y="557"/>
                  </a:lnTo>
                  <a:lnTo>
                    <a:pt x="518" y="876"/>
                  </a:lnTo>
                  <a:lnTo>
                    <a:pt x="279" y="1273"/>
                  </a:lnTo>
                  <a:lnTo>
                    <a:pt x="160" y="1512"/>
                  </a:lnTo>
                  <a:lnTo>
                    <a:pt x="80" y="1711"/>
                  </a:lnTo>
                  <a:lnTo>
                    <a:pt x="40" y="1949"/>
                  </a:lnTo>
                  <a:lnTo>
                    <a:pt x="1" y="2188"/>
                  </a:lnTo>
                  <a:lnTo>
                    <a:pt x="40" y="2665"/>
                  </a:lnTo>
                  <a:lnTo>
                    <a:pt x="120" y="3102"/>
                  </a:lnTo>
                  <a:lnTo>
                    <a:pt x="319" y="3500"/>
                  </a:lnTo>
                  <a:lnTo>
                    <a:pt x="557" y="3898"/>
                  </a:lnTo>
                  <a:lnTo>
                    <a:pt x="875" y="4216"/>
                  </a:lnTo>
                  <a:lnTo>
                    <a:pt x="1273" y="445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93"/>
                  </a:lnTo>
                  <a:lnTo>
                    <a:pt x="2188" y="4733"/>
                  </a:lnTo>
                  <a:lnTo>
                    <a:pt x="2665" y="4693"/>
                  </a:lnTo>
                  <a:lnTo>
                    <a:pt x="3102" y="4613"/>
                  </a:lnTo>
                  <a:lnTo>
                    <a:pt x="3500" y="4414"/>
                  </a:lnTo>
                  <a:lnTo>
                    <a:pt x="3858" y="4176"/>
                  </a:lnTo>
                  <a:lnTo>
                    <a:pt x="4176" y="3858"/>
                  </a:lnTo>
                  <a:lnTo>
                    <a:pt x="4454" y="3460"/>
                  </a:lnTo>
                  <a:lnTo>
                    <a:pt x="4534" y="3261"/>
                  </a:lnTo>
                  <a:lnTo>
                    <a:pt x="4613" y="3023"/>
                  </a:lnTo>
                  <a:lnTo>
                    <a:pt x="4693" y="2784"/>
                  </a:lnTo>
                  <a:lnTo>
                    <a:pt x="4693" y="2546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233"/>
                  </a:lnTo>
                  <a:lnTo>
                    <a:pt x="4176" y="836"/>
                  </a:lnTo>
                  <a:lnTo>
                    <a:pt x="3858" y="518"/>
                  </a:lnTo>
                  <a:lnTo>
                    <a:pt x="3460" y="279"/>
                  </a:lnTo>
                  <a:lnTo>
                    <a:pt x="3221" y="200"/>
                  </a:lnTo>
                  <a:lnTo>
                    <a:pt x="3023" y="120"/>
                  </a:lnTo>
                  <a:lnTo>
                    <a:pt x="2784" y="41"/>
                  </a:lnTo>
                  <a:lnTo>
                    <a:pt x="25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66" name="Google Shape;8166;p250"/>
            <p:cNvSpPr/>
            <p:nvPr/>
          </p:nvSpPr>
          <p:spPr>
            <a:xfrm>
              <a:off x="3448150" y="3110975"/>
              <a:ext cx="92475" cy="92475"/>
            </a:xfrm>
            <a:custGeom>
              <a:avLst/>
              <a:gdLst/>
              <a:ahLst/>
              <a:cxnLst/>
              <a:rect l="l" t="t" r="r" b="b"/>
              <a:pathLst>
                <a:path w="3699" h="3699" extrusionOk="0">
                  <a:moveTo>
                    <a:pt x="1829" y="1"/>
                  </a:moveTo>
                  <a:lnTo>
                    <a:pt x="1472" y="40"/>
                  </a:lnTo>
                  <a:lnTo>
                    <a:pt x="1114" y="160"/>
                  </a:lnTo>
                  <a:lnTo>
                    <a:pt x="796" y="319"/>
                  </a:lnTo>
                  <a:lnTo>
                    <a:pt x="517" y="557"/>
                  </a:lnTo>
                  <a:lnTo>
                    <a:pt x="319" y="796"/>
                  </a:lnTo>
                  <a:lnTo>
                    <a:pt x="120" y="1114"/>
                  </a:lnTo>
                  <a:lnTo>
                    <a:pt x="0" y="1472"/>
                  </a:lnTo>
                  <a:lnTo>
                    <a:pt x="0" y="1869"/>
                  </a:lnTo>
                  <a:lnTo>
                    <a:pt x="0" y="2227"/>
                  </a:lnTo>
                  <a:lnTo>
                    <a:pt x="120" y="2585"/>
                  </a:lnTo>
                  <a:lnTo>
                    <a:pt x="319" y="2903"/>
                  </a:lnTo>
                  <a:lnTo>
                    <a:pt x="517" y="3182"/>
                  </a:lnTo>
                  <a:lnTo>
                    <a:pt x="796" y="3380"/>
                  </a:lnTo>
                  <a:lnTo>
                    <a:pt x="1114" y="3579"/>
                  </a:lnTo>
                  <a:lnTo>
                    <a:pt x="1472" y="3659"/>
                  </a:lnTo>
                  <a:lnTo>
                    <a:pt x="1829" y="3698"/>
                  </a:lnTo>
                  <a:lnTo>
                    <a:pt x="2227" y="3659"/>
                  </a:lnTo>
                  <a:lnTo>
                    <a:pt x="2585" y="3579"/>
                  </a:lnTo>
                  <a:lnTo>
                    <a:pt x="2863" y="3380"/>
                  </a:lnTo>
                  <a:lnTo>
                    <a:pt x="3142" y="3182"/>
                  </a:lnTo>
                  <a:lnTo>
                    <a:pt x="3380" y="2903"/>
                  </a:lnTo>
                  <a:lnTo>
                    <a:pt x="3539" y="2585"/>
                  </a:lnTo>
                  <a:lnTo>
                    <a:pt x="3659" y="2227"/>
                  </a:lnTo>
                  <a:lnTo>
                    <a:pt x="3698" y="1869"/>
                  </a:lnTo>
                  <a:lnTo>
                    <a:pt x="3659" y="1472"/>
                  </a:lnTo>
                  <a:lnTo>
                    <a:pt x="3539" y="1114"/>
                  </a:lnTo>
                  <a:lnTo>
                    <a:pt x="3380" y="796"/>
                  </a:lnTo>
                  <a:lnTo>
                    <a:pt x="3142" y="557"/>
                  </a:lnTo>
                  <a:lnTo>
                    <a:pt x="2863" y="319"/>
                  </a:lnTo>
                  <a:lnTo>
                    <a:pt x="2585" y="160"/>
                  </a:lnTo>
                  <a:lnTo>
                    <a:pt x="2227" y="40"/>
                  </a:lnTo>
                  <a:lnTo>
                    <a:pt x="18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67" name="Google Shape;8167;p250"/>
            <p:cNvSpPr/>
            <p:nvPr/>
          </p:nvSpPr>
          <p:spPr>
            <a:xfrm>
              <a:off x="3764250" y="3208400"/>
              <a:ext cx="112375" cy="112350"/>
            </a:xfrm>
            <a:custGeom>
              <a:avLst/>
              <a:gdLst/>
              <a:ahLst/>
              <a:cxnLst/>
              <a:rect l="l" t="t" r="r" b="b"/>
              <a:pathLst>
                <a:path w="4495" h="4494" extrusionOk="0">
                  <a:moveTo>
                    <a:pt x="2267" y="0"/>
                  </a:moveTo>
                  <a:lnTo>
                    <a:pt x="1790" y="40"/>
                  </a:lnTo>
                  <a:lnTo>
                    <a:pt x="1393" y="199"/>
                  </a:lnTo>
                  <a:lnTo>
                    <a:pt x="995" y="398"/>
                  </a:lnTo>
                  <a:lnTo>
                    <a:pt x="677" y="676"/>
                  </a:lnTo>
                  <a:lnTo>
                    <a:pt x="399" y="994"/>
                  </a:lnTo>
                  <a:lnTo>
                    <a:pt x="200" y="1392"/>
                  </a:lnTo>
                  <a:lnTo>
                    <a:pt x="41" y="1790"/>
                  </a:lnTo>
                  <a:lnTo>
                    <a:pt x="1" y="2267"/>
                  </a:lnTo>
                  <a:lnTo>
                    <a:pt x="41" y="2704"/>
                  </a:lnTo>
                  <a:lnTo>
                    <a:pt x="200" y="3142"/>
                  </a:lnTo>
                  <a:lnTo>
                    <a:pt x="399" y="3499"/>
                  </a:lnTo>
                  <a:lnTo>
                    <a:pt x="677" y="3857"/>
                  </a:lnTo>
                  <a:lnTo>
                    <a:pt x="995" y="4136"/>
                  </a:lnTo>
                  <a:lnTo>
                    <a:pt x="1393" y="4334"/>
                  </a:lnTo>
                  <a:lnTo>
                    <a:pt x="1790" y="4454"/>
                  </a:lnTo>
                  <a:lnTo>
                    <a:pt x="2267" y="4493"/>
                  </a:lnTo>
                  <a:lnTo>
                    <a:pt x="2705" y="4454"/>
                  </a:lnTo>
                  <a:lnTo>
                    <a:pt x="3142" y="4334"/>
                  </a:lnTo>
                  <a:lnTo>
                    <a:pt x="3500" y="4136"/>
                  </a:lnTo>
                  <a:lnTo>
                    <a:pt x="3858" y="3857"/>
                  </a:lnTo>
                  <a:lnTo>
                    <a:pt x="4136" y="3499"/>
                  </a:lnTo>
                  <a:lnTo>
                    <a:pt x="4335" y="3142"/>
                  </a:lnTo>
                  <a:lnTo>
                    <a:pt x="4454" y="2704"/>
                  </a:lnTo>
                  <a:lnTo>
                    <a:pt x="4494" y="2267"/>
                  </a:lnTo>
                  <a:lnTo>
                    <a:pt x="4454" y="1790"/>
                  </a:lnTo>
                  <a:lnTo>
                    <a:pt x="4335" y="1392"/>
                  </a:lnTo>
                  <a:lnTo>
                    <a:pt x="4136" y="994"/>
                  </a:lnTo>
                  <a:lnTo>
                    <a:pt x="3858" y="676"/>
                  </a:lnTo>
                  <a:lnTo>
                    <a:pt x="3500" y="398"/>
                  </a:lnTo>
                  <a:lnTo>
                    <a:pt x="3142" y="199"/>
                  </a:lnTo>
                  <a:lnTo>
                    <a:pt x="2705" y="40"/>
                  </a:lnTo>
                  <a:lnTo>
                    <a:pt x="22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68" name="Google Shape;8168;p250"/>
            <p:cNvSpPr/>
            <p:nvPr/>
          </p:nvSpPr>
          <p:spPr>
            <a:xfrm>
              <a:off x="1820850" y="3036425"/>
              <a:ext cx="118325" cy="119300"/>
            </a:xfrm>
            <a:custGeom>
              <a:avLst/>
              <a:gdLst/>
              <a:ahLst/>
              <a:cxnLst/>
              <a:rect l="l" t="t" r="r" b="b"/>
              <a:pathLst>
                <a:path w="4733" h="4772" extrusionOk="0">
                  <a:moveTo>
                    <a:pt x="2546" y="0"/>
                  </a:moveTo>
                  <a:lnTo>
                    <a:pt x="2069" y="40"/>
                  </a:lnTo>
                  <a:lnTo>
                    <a:pt x="1631" y="120"/>
                  </a:lnTo>
                  <a:lnTo>
                    <a:pt x="1234" y="318"/>
                  </a:lnTo>
                  <a:lnTo>
                    <a:pt x="836" y="557"/>
                  </a:lnTo>
                  <a:lnTo>
                    <a:pt x="518" y="915"/>
                  </a:lnTo>
                  <a:lnTo>
                    <a:pt x="240" y="1312"/>
                  </a:lnTo>
                  <a:lnTo>
                    <a:pt x="160" y="1511"/>
                  </a:lnTo>
                  <a:lnTo>
                    <a:pt x="80" y="1750"/>
                  </a:lnTo>
                  <a:lnTo>
                    <a:pt x="41" y="1988"/>
                  </a:lnTo>
                  <a:lnTo>
                    <a:pt x="1" y="2227"/>
                  </a:lnTo>
                  <a:lnTo>
                    <a:pt x="1" y="2704"/>
                  </a:lnTo>
                  <a:lnTo>
                    <a:pt x="120" y="3142"/>
                  </a:lnTo>
                  <a:lnTo>
                    <a:pt x="279" y="3539"/>
                  </a:lnTo>
                  <a:lnTo>
                    <a:pt x="558" y="3937"/>
                  </a:lnTo>
                  <a:lnTo>
                    <a:pt x="876" y="4255"/>
                  </a:lnTo>
                  <a:lnTo>
                    <a:pt x="1273" y="4494"/>
                  </a:lnTo>
                  <a:lnTo>
                    <a:pt x="1472" y="4613"/>
                  </a:lnTo>
                  <a:lnTo>
                    <a:pt x="1711" y="4692"/>
                  </a:lnTo>
                  <a:lnTo>
                    <a:pt x="1949" y="4732"/>
                  </a:lnTo>
                  <a:lnTo>
                    <a:pt x="2188" y="4772"/>
                  </a:lnTo>
                  <a:lnTo>
                    <a:pt x="2665" y="4772"/>
                  </a:lnTo>
                  <a:lnTo>
                    <a:pt x="3102" y="4653"/>
                  </a:lnTo>
                  <a:lnTo>
                    <a:pt x="3540" y="4494"/>
                  </a:lnTo>
                  <a:lnTo>
                    <a:pt x="3898" y="4215"/>
                  </a:lnTo>
                  <a:lnTo>
                    <a:pt x="4216" y="3897"/>
                  </a:lnTo>
                  <a:lnTo>
                    <a:pt x="4494" y="3499"/>
                  </a:lnTo>
                  <a:lnTo>
                    <a:pt x="4574" y="3301"/>
                  </a:lnTo>
                  <a:lnTo>
                    <a:pt x="4653" y="3062"/>
                  </a:lnTo>
                  <a:lnTo>
                    <a:pt x="4733" y="2823"/>
                  </a:lnTo>
                  <a:lnTo>
                    <a:pt x="4733" y="2585"/>
                  </a:lnTo>
                  <a:lnTo>
                    <a:pt x="4733" y="2108"/>
                  </a:lnTo>
                  <a:lnTo>
                    <a:pt x="4653" y="1670"/>
                  </a:lnTo>
                  <a:lnTo>
                    <a:pt x="4454" y="1233"/>
                  </a:lnTo>
                  <a:lnTo>
                    <a:pt x="4216" y="875"/>
                  </a:lnTo>
                  <a:lnTo>
                    <a:pt x="3858" y="557"/>
                  </a:lnTo>
                  <a:lnTo>
                    <a:pt x="3460" y="279"/>
                  </a:lnTo>
                  <a:lnTo>
                    <a:pt x="3261" y="199"/>
                  </a:lnTo>
                  <a:lnTo>
                    <a:pt x="3023" y="12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69" name="Google Shape;8169;p250"/>
            <p:cNvSpPr/>
            <p:nvPr/>
          </p:nvSpPr>
          <p:spPr>
            <a:xfrm>
              <a:off x="3957100" y="2074150"/>
              <a:ext cx="95475" cy="95475"/>
            </a:xfrm>
            <a:custGeom>
              <a:avLst/>
              <a:gdLst/>
              <a:ahLst/>
              <a:cxnLst/>
              <a:rect l="l" t="t" r="r" b="b"/>
              <a:pathLst>
                <a:path w="3819" h="3819" extrusionOk="0">
                  <a:moveTo>
                    <a:pt x="1909" y="1"/>
                  </a:moveTo>
                  <a:lnTo>
                    <a:pt x="1552" y="41"/>
                  </a:lnTo>
                  <a:lnTo>
                    <a:pt x="1194" y="160"/>
                  </a:lnTo>
                  <a:lnTo>
                    <a:pt x="876" y="359"/>
                  </a:lnTo>
                  <a:lnTo>
                    <a:pt x="597" y="558"/>
                  </a:lnTo>
                  <a:lnTo>
                    <a:pt x="359" y="876"/>
                  </a:lnTo>
                  <a:lnTo>
                    <a:pt x="160" y="1194"/>
                  </a:lnTo>
                  <a:lnTo>
                    <a:pt x="41" y="1552"/>
                  </a:lnTo>
                  <a:lnTo>
                    <a:pt x="1" y="1910"/>
                  </a:lnTo>
                  <a:lnTo>
                    <a:pt x="41" y="2307"/>
                  </a:lnTo>
                  <a:lnTo>
                    <a:pt x="160" y="2665"/>
                  </a:lnTo>
                  <a:lnTo>
                    <a:pt x="359" y="2983"/>
                  </a:lnTo>
                  <a:lnTo>
                    <a:pt x="597" y="3261"/>
                  </a:lnTo>
                  <a:lnTo>
                    <a:pt x="876" y="3500"/>
                  </a:lnTo>
                  <a:lnTo>
                    <a:pt x="1194" y="3699"/>
                  </a:lnTo>
                  <a:lnTo>
                    <a:pt x="1552" y="3778"/>
                  </a:lnTo>
                  <a:lnTo>
                    <a:pt x="1909" y="3818"/>
                  </a:lnTo>
                  <a:lnTo>
                    <a:pt x="2307" y="3778"/>
                  </a:lnTo>
                  <a:lnTo>
                    <a:pt x="2665" y="3699"/>
                  </a:lnTo>
                  <a:lnTo>
                    <a:pt x="2983" y="3500"/>
                  </a:lnTo>
                  <a:lnTo>
                    <a:pt x="3261" y="3261"/>
                  </a:lnTo>
                  <a:lnTo>
                    <a:pt x="3500" y="2983"/>
                  </a:lnTo>
                  <a:lnTo>
                    <a:pt x="3699" y="2665"/>
                  </a:lnTo>
                  <a:lnTo>
                    <a:pt x="3778" y="2307"/>
                  </a:lnTo>
                  <a:lnTo>
                    <a:pt x="3818" y="1910"/>
                  </a:lnTo>
                  <a:lnTo>
                    <a:pt x="3778" y="1552"/>
                  </a:lnTo>
                  <a:lnTo>
                    <a:pt x="3699" y="1194"/>
                  </a:lnTo>
                  <a:lnTo>
                    <a:pt x="3500" y="876"/>
                  </a:lnTo>
                  <a:lnTo>
                    <a:pt x="3261" y="558"/>
                  </a:lnTo>
                  <a:lnTo>
                    <a:pt x="2983" y="359"/>
                  </a:lnTo>
                  <a:lnTo>
                    <a:pt x="2665" y="160"/>
                  </a:lnTo>
                  <a:lnTo>
                    <a:pt x="2307" y="41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8170" name="Google Shape;8170;p250"/>
          <p:cNvGrpSpPr/>
          <p:nvPr/>
        </p:nvGrpSpPr>
        <p:grpSpPr>
          <a:xfrm>
            <a:off x="8262429" y="3676278"/>
            <a:ext cx="4352363" cy="3880569"/>
            <a:chOff x="1572350" y="1151675"/>
            <a:chExt cx="4851050" cy="4325200"/>
          </a:xfrm>
        </p:grpSpPr>
        <p:sp>
          <p:nvSpPr>
            <p:cNvPr id="8171" name="Google Shape;8171;p250"/>
            <p:cNvSpPr/>
            <p:nvPr/>
          </p:nvSpPr>
          <p:spPr>
            <a:xfrm>
              <a:off x="3968050" y="3267050"/>
              <a:ext cx="2041825" cy="1687950"/>
            </a:xfrm>
            <a:custGeom>
              <a:avLst/>
              <a:gdLst/>
              <a:ahLst/>
              <a:cxnLst/>
              <a:rect l="l" t="t" r="r" b="b"/>
              <a:pathLst>
                <a:path w="81673" h="67518" extrusionOk="0">
                  <a:moveTo>
                    <a:pt x="62229" y="676"/>
                  </a:moveTo>
                  <a:lnTo>
                    <a:pt x="80917" y="40638"/>
                  </a:lnTo>
                  <a:lnTo>
                    <a:pt x="57298" y="66722"/>
                  </a:lnTo>
                  <a:lnTo>
                    <a:pt x="32964" y="54475"/>
                  </a:lnTo>
                  <a:lnTo>
                    <a:pt x="955" y="36662"/>
                  </a:lnTo>
                  <a:lnTo>
                    <a:pt x="27277" y="3579"/>
                  </a:lnTo>
                  <a:lnTo>
                    <a:pt x="62229" y="676"/>
                  </a:lnTo>
                  <a:close/>
                  <a:moveTo>
                    <a:pt x="62587" y="0"/>
                  </a:moveTo>
                  <a:lnTo>
                    <a:pt x="27079" y="2943"/>
                  </a:lnTo>
                  <a:lnTo>
                    <a:pt x="26959" y="2982"/>
                  </a:lnTo>
                  <a:lnTo>
                    <a:pt x="0" y="36860"/>
                  </a:lnTo>
                  <a:lnTo>
                    <a:pt x="32645" y="55032"/>
                  </a:lnTo>
                  <a:lnTo>
                    <a:pt x="57418" y="67518"/>
                  </a:lnTo>
                  <a:lnTo>
                    <a:pt x="81673" y="40717"/>
                  </a:lnTo>
                  <a:lnTo>
                    <a:pt x="62706" y="199"/>
                  </a:lnTo>
                  <a:lnTo>
                    <a:pt x="6258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72" name="Google Shape;8172;p250"/>
            <p:cNvSpPr/>
            <p:nvPr/>
          </p:nvSpPr>
          <p:spPr>
            <a:xfrm>
              <a:off x="3938225" y="4013600"/>
              <a:ext cx="1469250" cy="918525"/>
            </a:xfrm>
            <a:custGeom>
              <a:avLst/>
              <a:gdLst/>
              <a:ahLst/>
              <a:cxnLst/>
              <a:rect l="l" t="t" r="r" b="b"/>
              <a:pathLst>
                <a:path w="58770" h="36741" extrusionOk="0">
                  <a:moveTo>
                    <a:pt x="24852" y="676"/>
                  </a:moveTo>
                  <a:lnTo>
                    <a:pt x="55708" y="12565"/>
                  </a:lnTo>
                  <a:lnTo>
                    <a:pt x="3340" y="6760"/>
                  </a:lnTo>
                  <a:lnTo>
                    <a:pt x="24852" y="676"/>
                  </a:lnTo>
                  <a:close/>
                  <a:moveTo>
                    <a:pt x="24892" y="0"/>
                  </a:moveTo>
                  <a:lnTo>
                    <a:pt x="0" y="7038"/>
                  </a:lnTo>
                  <a:lnTo>
                    <a:pt x="57378" y="13400"/>
                  </a:lnTo>
                  <a:lnTo>
                    <a:pt x="58133" y="36741"/>
                  </a:lnTo>
                  <a:lnTo>
                    <a:pt x="58770" y="36741"/>
                  </a:lnTo>
                  <a:lnTo>
                    <a:pt x="58014" y="12764"/>
                  </a:lnTo>
                  <a:lnTo>
                    <a:pt x="24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73" name="Google Shape;8173;p250"/>
            <p:cNvSpPr/>
            <p:nvPr/>
          </p:nvSpPr>
          <p:spPr>
            <a:xfrm>
              <a:off x="4769250" y="3825700"/>
              <a:ext cx="621325" cy="828100"/>
            </a:xfrm>
            <a:custGeom>
              <a:avLst/>
              <a:gdLst/>
              <a:ahLst/>
              <a:cxnLst/>
              <a:rect l="l" t="t" r="r" b="b"/>
              <a:pathLst>
                <a:path w="24853" h="33124" extrusionOk="0">
                  <a:moveTo>
                    <a:pt x="17656" y="1591"/>
                  </a:moveTo>
                  <a:lnTo>
                    <a:pt x="24057" y="20479"/>
                  </a:lnTo>
                  <a:lnTo>
                    <a:pt x="1512" y="31692"/>
                  </a:lnTo>
                  <a:lnTo>
                    <a:pt x="17656" y="1591"/>
                  </a:lnTo>
                  <a:close/>
                  <a:moveTo>
                    <a:pt x="17815" y="1"/>
                  </a:moveTo>
                  <a:lnTo>
                    <a:pt x="1" y="33123"/>
                  </a:lnTo>
                  <a:lnTo>
                    <a:pt x="1" y="33123"/>
                  </a:lnTo>
                  <a:lnTo>
                    <a:pt x="24853" y="20797"/>
                  </a:lnTo>
                  <a:lnTo>
                    <a:pt x="178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74" name="Google Shape;8174;p250"/>
            <p:cNvSpPr/>
            <p:nvPr/>
          </p:nvSpPr>
          <p:spPr>
            <a:xfrm>
              <a:off x="4550575" y="3238225"/>
              <a:ext cx="1476200" cy="1111375"/>
            </a:xfrm>
            <a:custGeom>
              <a:avLst/>
              <a:gdLst/>
              <a:ahLst/>
              <a:cxnLst/>
              <a:rect l="l" t="t" r="r" b="b"/>
              <a:pathLst>
                <a:path w="59048" h="44455" extrusionOk="0">
                  <a:moveTo>
                    <a:pt x="38530" y="3300"/>
                  </a:moveTo>
                  <a:lnTo>
                    <a:pt x="35031" y="28669"/>
                  </a:lnTo>
                  <a:lnTo>
                    <a:pt x="26919" y="24136"/>
                  </a:lnTo>
                  <a:lnTo>
                    <a:pt x="32208" y="14712"/>
                  </a:lnTo>
                  <a:lnTo>
                    <a:pt x="35787" y="8311"/>
                  </a:lnTo>
                  <a:lnTo>
                    <a:pt x="38530" y="3300"/>
                  </a:lnTo>
                  <a:close/>
                  <a:moveTo>
                    <a:pt x="4056" y="5050"/>
                  </a:moveTo>
                  <a:lnTo>
                    <a:pt x="25925" y="24096"/>
                  </a:lnTo>
                  <a:lnTo>
                    <a:pt x="756" y="30936"/>
                  </a:lnTo>
                  <a:lnTo>
                    <a:pt x="4056" y="5050"/>
                  </a:lnTo>
                  <a:close/>
                  <a:moveTo>
                    <a:pt x="35508" y="29663"/>
                  </a:moveTo>
                  <a:lnTo>
                    <a:pt x="56940" y="41592"/>
                  </a:lnTo>
                  <a:lnTo>
                    <a:pt x="33560" y="43779"/>
                  </a:lnTo>
                  <a:lnTo>
                    <a:pt x="35508" y="29663"/>
                  </a:lnTo>
                  <a:close/>
                  <a:moveTo>
                    <a:pt x="39484" y="0"/>
                  </a:moveTo>
                  <a:lnTo>
                    <a:pt x="39365" y="40"/>
                  </a:lnTo>
                  <a:lnTo>
                    <a:pt x="39286" y="80"/>
                  </a:lnTo>
                  <a:lnTo>
                    <a:pt x="39286" y="119"/>
                  </a:lnTo>
                  <a:lnTo>
                    <a:pt x="38809" y="1392"/>
                  </a:lnTo>
                  <a:lnTo>
                    <a:pt x="38371" y="2267"/>
                  </a:lnTo>
                  <a:lnTo>
                    <a:pt x="37337" y="4135"/>
                  </a:lnTo>
                  <a:lnTo>
                    <a:pt x="34117" y="9981"/>
                  </a:lnTo>
                  <a:lnTo>
                    <a:pt x="26442" y="23699"/>
                  </a:lnTo>
                  <a:lnTo>
                    <a:pt x="3579" y="3778"/>
                  </a:lnTo>
                  <a:lnTo>
                    <a:pt x="0" y="31771"/>
                  </a:lnTo>
                  <a:lnTo>
                    <a:pt x="26442" y="24613"/>
                  </a:lnTo>
                  <a:lnTo>
                    <a:pt x="34912" y="29345"/>
                  </a:lnTo>
                  <a:lnTo>
                    <a:pt x="32844" y="44455"/>
                  </a:lnTo>
                  <a:lnTo>
                    <a:pt x="59048" y="42069"/>
                  </a:lnTo>
                  <a:lnTo>
                    <a:pt x="35628" y="28987"/>
                  </a:lnTo>
                  <a:lnTo>
                    <a:pt x="39604" y="199"/>
                  </a:lnTo>
                  <a:lnTo>
                    <a:pt x="39604" y="119"/>
                  </a:lnTo>
                  <a:lnTo>
                    <a:pt x="39564" y="80"/>
                  </a:lnTo>
                  <a:lnTo>
                    <a:pt x="394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75" name="Google Shape;8175;p250"/>
            <p:cNvSpPr/>
            <p:nvPr/>
          </p:nvSpPr>
          <p:spPr>
            <a:xfrm>
              <a:off x="4560500" y="402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lt2"/>
            </a:solidFill>
            <a:ln w="11925" cap="rnd" cmpd="sng">
              <a:solidFill>
                <a:srgbClr val="FAFAF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76" name="Google Shape;8176;p250"/>
            <p:cNvSpPr/>
            <p:nvPr/>
          </p:nvSpPr>
          <p:spPr>
            <a:xfrm>
              <a:off x="5320975" y="4864525"/>
              <a:ext cx="162050" cy="162050"/>
            </a:xfrm>
            <a:custGeom>
              <a:avLst/>
              <a:gdLst/>
              <a:ahLst/>
              <a:cxnLst/>
              <a:rect l="l" t="t" r="r" b="b"/>
              <a:pathLst>
                <a:path w="6482" h="6482" extrusionOk="0">
                  <a:moveTo>
                    <a:pt x="2903" y="0"/>
                  </a:moveTo>
                  <a:lnTo>
                    <a:pt x="2585" y="40"/>
                  </a:lnTo>
                  <a:lnTo>
                    <a:pt x="2306" y="119"/>
                  </a:lnTo>
                  <a:lnTo>
                    <a:pt x="1988" y="239"/>
                  </a:lnTo>
                  <a:lnTo>
                    <a:pt x="1710" y="398"/>
                  </a:lnTo>
                  <a:lnTo>
                    <a:pt x="1432" y="557"/>
                  </a:lnTo>
                  <a:lnTo>
                    <a:pt x="1153" y="756"/>
                  </a:lnTo>
                  <a:lnTo>
                    <a:pt x="915" y="994"/>
                  </a:lnTo>
                  <a:lnTo>
                    <a:pt x="716" y="1233"/>
                  </a:lnTo>
                  <a:lnTo>
                    <a:pt x="517" y="1471"/>
                  </a:lnTo>
                  <a:lnTo>
                    <a:pt x="358" y="1750"/>
                  </a:lnTo>
                  <a:lnTo>
                    <a:pt x="239" y="2028"/>
                  </a:lnTo>
                  <a:lnTo>
                    <a:pt x="120" y="2346"/>
                  </a:lnTo>
                  <a:lnTo>
                    <a:pt x="40" y="2624"/>
                  </a:lnTo>
                  <a:lnTo>
                    <a:pt x="0" y="2943"/>
                  </a:lnTo>
                  <a:lnTo>
                    <a:pt x="0" y="3261"/>
                  </a:lnTo>
                  <a:lnTo>
                    <a:pt x="0" y="3579"/>
                  </a:lnTo>
                  <a:lnTo>
                    <a:pt x="80" y="3857"/>
                  </a:lnTo>
                  <a:lnTo>
                    <a:pt x="159" y="4175"/>
                  </a:lnTo>
                  <a:lnTo>
                    <a:pt x="239" y="4493"/>
                  </a:lnTo>
                  <a:lnTo>
                    <a:pt x="398" y="4772"/>
                  </a:lnTo>
                  <a:lnTo>
                    <a:pt x="557" y="5050"/>
                  </a:lnTo>
                  <a:lnTo>
                    <a:pt x="756" y="5328"/>
                  </a:lnTo>
                  <a:lnTo>
                    <a:pt x="994" y="5567"/>
                  </a:lnTo>
                  <a:lnTo>
                    <a:pt x="1233" y="5766"/>
                  </a:lnTo>
                  <a:lnTo>
                    <a:pt x="1471" y="5965"/>
                  </a:lnTo>
                  <a:lnTo>
                    <a:pt x="1750" y="6124"/>
                  </a:lnTo>
                  <a:lnTo>
                    <a:pt x="2028" y="6243"/>
                  </a:lnTo>
                  <a:lnTo>
                    <a:pt x="2346" y="6362"/>
                  </a:lnTo>
                  <a:lnTo>
                    <a:pt x="2625" y="6402"/>
                  </a:lnTo>
                  <a:lnTo>
                    <a:pt x="2943" y="6442"/>
                  </a:lnTo>
                  <a:lnTo>
                    <a:pt x="3261" y="6481"/>
                  </a:lnTo>
                  <a:lnTo>
                    <a:pt x="3579" y="6442"/>
                  </a:lnTo>
                  <a:lnTo>
                    <a:pt x="3897" y="6402"/>
                  </a:lnTo>
                  <a:lnTo>
                    <a:pt x="4175" y="6322"/>
                  </a:lnTo>
                  <a:lnTo>
                    <a:pt x="4493" y="6203"/>
                  </a:lnTo>
                  <a:lnTo>
                    <a:pt x="4772" y="6084"/>
                  </a:lnTo>
                  <a:lnTo>
                    <a:pt x="5090" y="5925"/>
                  </a:lnTo>
                  <a:lnTo>
                    <a:pt x="5328" y="5686"/>
                  </a:lnTo>
                  <a:lnTo>
                    <a:pt x="5567" y="5487"/>
                  </a:lnTo>
                  <a:lnTo>
                    <a:pt x="5806" y="5249"/>
                  </a:lnTo>
                  <a:lnTo>
                    <a:pt x="5965" y="4970"/>
                  </a:lnTo>
                  <a:lnTo>
                    <a:pt x="6124" y="4732"/>
                  </a:lnTo>
                  <a:lnTo>
                    <a:pt x="6243" y="4414"/>
                  </a:lnTo>
                  <a:lnTo>
                    <a:pt x="6362" y="4135"/>
                  </a:lnTo>
                  <a:lnTo>
                    <a:pt x="6442" y="3817"/>
                  </a:lnTo>
                  <a:lnTo>
                    <a:pt x="6482" y="3539"/>
                  </a:lnTo>
                  <a:lnTo>
                    <a:pt x="6482" y="3221"/>
                  </a:lnTo>
                  <a:lnTo>
                    <a:pt x="6482" y="2903"/>
                  </a:lnTo>
                  <a:lnTo>
                    <a:pt x="6442" y="2585"/>
                  </a:lnTo>
                  <a:lnTo>
                    <a:pt x="6362" y="2267"/>
                  </a:lnTo>
                  <a:lnTo>
                    <a:pt x="6243" y="1988"/>
                  </a:lnTo>
                  <a:lnTo>
                    <a:pt x="6084" y="1670"/>
                  </a:lnTo>
                  <a:lnTo>
                    <a:pt x="5925" y="1392"/>
                  </a:lnTo>
                  <a:lnTo>
                    <a:pt x="5726" y="1153"/>
                  </a:lnTo>
                  <a:lnTo>
                    <a:pt x="5487" y="915"/>
                  </a:lnTo>
                  <a:lnTo>
                    <a:pt x="5249" y="676"/>
                  </a:lnTo>
                  <a:lnTo>
                    <a:pt x="5010" y="517"/>
                  </a:lnTo>
                  <a:lnTo>
                    <a:pt x="4732" y="358"/>
                  </a:lnTo>
                  <a:lnTo>
                    <a:pt x="4454" y="199"/>
                  </a:lnTo>
                  <a:lnTo>
                    <a:pt x="4136" y="119"/>
                  </a:lnTo>
                  <a:lnTo>
                    <a:pt x="3857" y="40"/>
                  </a:lnTo>
                  <a:lnTo>
                    <a:pt x="35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77" name="Google Shape;8177;p250"/>
            <p:cNvSpPr/>
            <p:nvPr/>
          </p:nvSpPr>
          <p:spPr>
            <a:xfrm>
              <a:off x="5457150" y="3205400"/>
              <a:ext cx="141175" cy="141200"/>
            </a:xfrm>
            <a:custGeom>
              <a:avLst/>
              <a:gdLst/>
              <a:ahLst/>
              <a:cxnLst/>
              <a:rect l="l" t="t" r="r" b="b"/>
              <a:pathLst>
                <a:path w="5647" h="5648" extrusionOk="0">
                  <a:moveTo>
                    <a:pt x="2546" y="1"/>
                  </a:moveTo>
                  <a:lnTo>
                    <a:pt x="2267" y="41"/>
                  </a:lnTo>
                  <a:lnTo>
                    <a:pt x="2029" y="120"/>
                  </a:lnTo>
                  <a:lnTo>
                    <a:pt x="1750" y="200"/>
                  </a:lnTo>
                  <a:lnTo>
                    <a:pt x="1512" y="319"/>
                  </a:lnTo>
                  <a:lnTo>
                    <a:pt x="1233" y="478"/>
                  </a:lnTo>
                  <a:lnTo>
                    <a:pt x="1035" y="637"/>
                  </a:lnTo>
                  <a:lnTo>
                    <a:pt x="796" y="836"/>
                  </a:lnTo>
                  <a:lnTo>
                    <a:pt x="637" y="1075"/>
                  </a:lnTo>
                  <a:lnTo>
                    <a:pt x="478" y="1273"/>
                  </a:lnTo>
                  <a:lnTo>
                    <a:pt x="319" y="1512"/>
                  </a:lnTo>
                  <a:lnTo>
                    <a:pt x="200" y="1751"/>
                  </a:lnTo>
                  <a:lnTo>
                    <a:pt x="120" y="2029"/>
                  </a:lnTo>
                  <a:lnTo>
                    <a:pt x="80" y="2267"/>
                  </a:lnTo>
                  <a:lnTo>
                    <a:pt x="40" y="2546"/>
                  </a:lnTo>
                  <a:lnTo>
                    <a:pt x="1" y="2824"/>
                  </a:lnTo>
                  <a:lnTo>
                    <a:pt x="40" y="3102"/>
                  </a:lnTo>
                  <a:lnTo>
                    <a:pt x="80" y="3381"/>
                  </a:lnTo>
                  <a:lnTo>
                    <a:pt x="120" y="3619"/>
                  </a:lnTo>
                  <a:lnTo>
                    <a:pt x="239" y="3898"/>
                  </a:lnTo>
                  <a:lnTo>
                    <a:pt x="359" y="4136"/>
                  </a:lnTo>
                  <a:lnTo>
                    <a:pt x="518" y="4415"/>
                  </a:lnTo>
                  <a:lnTo>
                    <a:pt x="677" y="4613"/>
                  </a:lnTo>
                  <a:lnTo>
                    <a:pt x="875" y="4852"/>
                  </a:lnTo>
                  <a:lnTo>
                    <a:pt x="1074" y="5011"/>
                  </a:lnTo>
                  <a:lnTo>
                    <a:pt x="1313" y="5170"/>
                  </a:lnTo>
                  <a:lnTo>
                    <a:pt x="1551" y="5329"/>
                  </a:lnTo>
                  <a:lnTo>
                    <a:pt x="1790" y="5448"/>
                  </a:lnTo>
                  <a:lnTo>
                    <a:pt x="2068" y="5528"/>
                  </a:lnTo>
                  <a:lnTo>
                    <a:pt x="2307" y="5568"/>
                  </a:lnTo>
                  <a:lnTo>
                    <a:pt x="2585" y="5608"/>
                  </a:lnTo>
                  <a:lnTo>
                    <a:pt x="2864" y="5647"/>
                  </a:lnTo>
                  <a:lnTo>
                    <a:pt x="3142" y="5608"/>
                  </a:lnTo>
                  <a:lnTo>
                    <a:pt x="3381" y="5568"/>
                  </a:lnTo>
                  <a:lnTo>
                    <a:pt x="3659" y="5528"/>
                  </a:lnTo>
                  <a:lnTo>
                    <a:pt x="3937" y="5409"/>
                  </a:lnTo>
                  <a:lnTo>
                    <a:pt x="4176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2" y="4773"/>
                  </a:lnTo>
                  <a:lnTo>
                    <a:pt x="5051" y="4574"/>
                  </a:lnTo>
                  <a:lnTo>
                    <a:pt x="5210" y="4335"/>
                  </a:lnTo>
                  <a:lnTo>
                    <a:pt x="5369" y="4097"/>
                  </a:lnTo>
                  <a:lnTo>
                    <a:pt x="5448" y="3858"/>
                  </a:lnTo>
                  <a:lnTo>
                    <a:pt x="5567" y="3580"/>
                  </a:lnTo>
                  <a:lnTo>
                    <a:pt x="5607" y="3341"/>
                  </a:lnTo>
                  <a:lnTo>
                    <a:pt x="5647" y="3063"/>
                  </a:lnTo>
                  <a:lnTo>
                    <a:pt x="5647" y="2784"/>
                  </a:lnTo>
                  <a:lnTo>
                    <a:pt x="5647" y="2506"/>
                  </a:lnTo>
                  <a:lnTo>
                    <a:pt x="5607" y="2267"/>
                  </a:lnTo>
                  <a:lnTo>
                    <a:pt x="5528" y="1989"/>
                  </a:lnTo>
                  <a:lnTo>
                    <a:pt x="5448" y="1711"/>
                  </a:lnTo>
                  <a:lnTo>
                    <a:pt x="5329" y="1472"/>
                  </a:lnTo>
                  <a:lnTo>
                    <a:pt x="5170" y="1234"/>
                  </a:lnTo>
                  <a:lnTo>
                    <a:pt x="5011" y="995"/>
                  </a:lnTo>
                  <a:lnTo>
                    <a:pt x="4812" y="796"/>
                  </a:lnTo>
                  <a:lnTo>
                    <a:pt x="4613" y="597"/>
                  </a:lnTo>
                  <a:lnTo>
                    <a:pt x="4375" y="438"/>
                  </a:lnTo>
                  <a:lnTo>
                    <a:pt x="4136" y="279"/>
                  </a:lnTo>
                  <a:lnTo>
                    <a:pt x="3897" y="200"/>
                  </a:lnTo>
                  <a:lnTo>
                    <a:pt x="3619" y="81"/>
                  </a:lnTo>
                  <a:lnTo>
                    <a:pt x="3381" y="41"/>
                  </a:lnTo>
                  <a:lnTo>
                    <a:pt x="31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78" name="Google Shape;8178;p250"/>
            <p:cNvSpPr/>
            <p:nvPr/>
          </p:nvSpPr>
          <p:spPr>
            <a:xfrm>
              <a:off x="4476000" y="393805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3023" y="0"/>
                  </a:moveTo>
                  <a:lnTo>
                    <a:pt x="2705" y="80"/>
                  </a:lnTo>
                  <a:lnTo>
                    <a:pt x="2387" y="159"/>
                  </a:lnTo>
                  <a:lnTo>
                    <a:pt x="206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95"/>
                  </a:lnTo>
                  <a:lnTo>
                    <a:pt x="955" y="1034"/>
                  </a:lnTo>
                  <a:lnTo>
                    <a:pt x="717" y="1273"/>
                  </a:lnTo>
                  <a:lnTo>
                    <a:pt x="518" y="1551"/>
                  </a:lnTo>
                  <a:lnTo>
                    <a:pt x="359" y="1829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062"/>
                  </a:lnTo>
                  <a:lnTo>
                    <a:pt x="1" y="3380"/>
                  </a:lnTo>
                  <a:lnTo>
                    <a:pt x="1" y="3698"/>
                  </a:lnTo>
                  <a:lnTo>
                    <a:pt x="81" y="4016"/>
                  </a:lnTo>
                  <a:lnTo>
                    <a:pt x="160" y="4334"/>
                  </a:lnTo>
                  <a:lnTo>
                    <a:pt x="279" y="4652"/>
                  </a:lnTo>
                  <a:lnTo>
                    <a:pt x="399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1035" y="5766"/>
                  </a:lnTo>
                  <a:lnTo>
                    <a:pt x="1273" y="6004"/>
                  </a:lnTo>
                  <a:lnTo>
                    <a:pt x="1552" y="6203"/>
                  </a:lnTo>
                  <a:lnTo>
                    <a:pt x="1830" y="6362"/>
                  </a:lnTo>
                  <a:lnTo>
                    <a:pt x="2108" y="6482"/>
                  </a:lnTo>
                  <a:lnTo>
                    <a:pt x="2427" y="6601"/>
                  </a:lnTo>
                  <a:lnTo>
                    <a:pt x="2745" y="6680"/>
                  </a:lnTo>
                  <a:lnTo>
                    <a:pt x="3063" y="6720"/>
                  </a:lnTo>
                  <a:lnTo>
                    <a:pt x="3699" y="6720"/>
                  </a:lnTo>
                  <a:lnTo>
                    <a:pt x="4017" y="6641"/>
                  </a:lnTo>
                  <a:lnTo>
                    <a:pt x="4335" y="6561"/>
                  </a:lnTo>
                  <a:lnTo>
                    <a:pt x="4653" y="6482"/>
                  </a:lnTo>
                  <a:lnTo>
                    <a:pt x="4971" y="6322"/>
                  </a:lnTo>
                  <a:lnTo>
                    <a:pt x="5250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6005" y="5448"/>
                  </a:lnTo>
                  <a:lnTo>
                    <a:pt x="6204" y="516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95"/>
                  </a:lnTo>
                  <a:lnTo>
                    <a:pt x="6681" y="3976"/>
                  </a:lnTo>
                  <a:lnTo>
                    <a:pt x="6721" y="3658"/>
                  </a:lnTo>
                  <a:lnTo>
                    <a:pt x="6721" y="3340"/>
                  </a:lnTo>
                  <a:lnTo>
                    <a:pt x="6721" y="3022"/>
                  </a:lnTo>
                  <a:lnTo>
                    <a:pt x="6641" y="2704"/>
                  </a:lnTo>
                  <a:lnTo>
                    <a:pt x="6562" y="2386"/>
                  </a:lnTo>
                  <a:lnTo>
                    <a:pt x="6482" y="2068"/>
                  </a:lnTo>
                  <a:lnTo>
                    <a:pt x="6323" y="1750"/>
                  </a:lnTo>
                  <a:lnTo>
                    <a:pt x="6124" y="1471"/>
                  </a:lnTo>
                  <a:lnTo>
                    <a:pt x="5926" y="1193"/>
                  </a:lnTo>
                  <a:lnTo>
                    <a:pt x="5687" y="954"/>
                  </a:lnTo>
                  <a:lnTo>
                    <a:pt x="5448" y="716"/>
                  </a:lnTo>
                  <a:lnTo>
                    <a:pt x="5170" y="517"/>
                  </a:lnTo>
                  <a:lnTo>
                    <a:pt x="4892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77" y="40"/>
                  </a:lnTo>
                  <a:lnTo>
                    <a:pt x="365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79" name="Google Shape;8179;p250"/>
            <p:cNvSpPr/>
            <p:nvPr/>
          </p:nvSpPr>
          <p:spPr>
            <a:xfrm>
              <a:off x="5916425" y="4199475"/>
              <a:ext cx="169000" cy="169025"/>
            </a:xfrm>
            <a:custGeom>
              <a:avLst/>
              <a:gdLst/>
              <a:ahLst/>
              <a:cxnLst/>
              <a:rect l="l" t="t" r="r" b="b"/>
              <a:pathLst>
                <a:path w="6760" h="6761" extrusionOk="0">
                  <a:moveTo>
                    <a:pt x="3340" y="1"/>
                  </a:moveTo>
                  <a:lnTo>
                    <a:pt x="3022" y="41"/>
                  </a:lnTo>
                  <a:lnTo>
                    <a:pt x="2704" y="80"/>
                  </a:lnTo>
                  <a:lnTo>
                    <a:pt x="2386" y="160"/>
                  </a:lnTo>
                  <a:lnTo>
                    <a:pt x="2068" y="279"/>
                  </a:lnTo>
                  <a:lnTo>
                    <a:pt x="1789" y="438"/>
                  </a:lnTo>
                  <a:lnTo>
                    <a:pt x="1471" y="597"/>
                  </a:lnTo>
                  <a:lnTo>
                    <a:pt x="1193" y="796"/>
                  </a:lnTo>
                  <a:lnTo>
                    <a:pt x="954" y="1035"/>
                  </a:lnTo>
                  <a:lnTo>
                    <a:pt x="756" y="1313"/>
                  </a:lnTo>
                  <a:lnTo>
                    <a:pt x="557" y="1552"/>
                  </a:lnTo>
                  <a:lnTo>
                    <a:pt x="398" y="1830"/>
                  </a:lnTo>
                  <a:lnTo>
                    <a:pt x="239" y="2148"/>
                  </a:lnTo>
                  <a:lnTo>
                    <a:pt x="159" y="2426"/>
                  </a:lnTo>
                  <a:lnTo>
                    <a:pt x="80" y="2744"/>
                  </a:lnTo>
                  <a:lnTo>
                    <a:pt x="40" y="3063"/>
                  </a:lnTo>
                  <a:lnTo>
                    <a:pt x="0" y="3420"/>
                  </a:lnTo>
                  <a:lnTo>
                    <a:pt x="40" y="3739"/>
                  </a:lnTo>
                  <a:lnTo>
                    <a:pt x="80" y="4057"/>
                  </a:lnTo>
                  <a:lnTo>
                    <a:pt x="159" y="4375"/>
                  </a:lnTo>
                  <a:lnTo>
                    <a:pt x="278" y="4693"/>
                  </a:lnTo>
                  <a:lnTo>
                    <a:pt x="437" y="4971"/>
                  </a:lnTo>
                  <a:lnTo>
                    <a:pt x="596" y="5289"/>
                  </a:lnTo>
                  <a:lnTo>
                    <a:pt x="795" y="5568"/>
                  </a:lnTo>
                  <a:lnTo>
                    <a:pt x="1034" y="5806"/>
                  </a:lnTo>
                  <a:lnTo>
                    <a:pt x="1272" y="6005"/>
                  </a:lnTo>
                  <a:lnTo>
                    <a:pt x="1551" y="6204"/>
                  </a:lnTo>
                  <a:lnTo>
                    <a:pt x="1829" y="6363"/>
                  </a:lnTo>
                  <a:lnTo>
                    <a:pt x="2147" y="6522"/>
                  </a:lnTo>
                  <a:lnTo>
                    <a:pt x="2426" y="6601"/>
                  </a:lnTo>
                  <a:lnTo>
                    <a:pt x="2744" y="6681"/>
                  </a:lnTo>
                  <a:lnTo>
                    <a:pt x="3062" y="6721"/>
                  </a:lnTo>
                  <a:lnTo>
                    <a:pt x="3380" y="6760"/>
                  </a:lnTo>
                  <a:lnTo>
                    <a:pt x="3738" y="6721"/>
                  </a:lnTo>
                  <a:lnTo>
                    <a:pt x="4056" y="6681"/>
                  </a:lnTo>
                  <a:lnTo>
                    <a:pt x="4374" y="6601"/>
                  </a:lnTo>
                  <a:lnTo>
                    <a:pt x="4692" y="6482"/>
                  </a:lnTo>
                  <a:lnTo>
                    <a:pt x="4970" y="6323"/>
                  </a:lnTo>
                  <a:lnTo>
                    <a:pt x="5288" y="6164"/>
                  </a:lnTo>
                  <a:lnTo>
                    <a:pt x="5567" y="5965"/>
                  </a:lnTo>
                  <a:lnTo>
                    <a:pt x="5805" y="5727"/>
                  </a:lnTo>
                  <a:lnTo>
                    <a:pt x="6004" y="5488"/>
                  </a:lnTo>
                  <a:lnTo>
                    <a:pt x="6203" y="5210"/>
                  </a:lnTo>
                  <a:lnTo>
                    <a:pt x="6362" y="4931"/>
                  </a:lnTo>
                  <a:lnTo>
                    <a:pt x="6521" y="4613"/>
                  </a:lnTo>
                  <a:lnTo>
                    <a:pt x="6601" y="4335"/>
                  </a:lnTo>
                  <a:lnTo>
                    <a:pt x="6680" y="4017"/>
                  </a:lnTo>
                  <a:lnTo>
                    <a:pt x="6720" y="3699"/>
                  </a:lnTo>
                  <a:lnTo>
                    <a:pt x="6760" y="3381"/>
                  </a:lnTo>
                  <a:lnTo>
                    <a:pt x="6720" y="3023"/>
                  </a:lnTo>
                  <a:lnTo>
                    <a:pt x="6680" y="2705"/>
                  </a:lnTo>
                  <a:lnTo>
                    <a:pt x="6601" y="2387"/>
                  </a:lnTo>
                  <a:lnTo>
                    <a:pt x="6481" y="2068"/>
                  </a:lnTo>
                  <a:lnTo>
                    <a:pt x="6322" y="1790"/>
                  </a:lnTo>
                  <a:lnTo>
                    <a:pt x="6163" y="1472"/>
                  </a:lnTo>
                  <a:lnTo>
                    <a:pt x="5964" y="1194"/>
                  </a:lnTo>
                  <a:lnTo>
                    <a:pt x="5726" y="955"/>
                  </a:lnTo>
                  <a:lnTo>
                    <a:pt x="5448" y="756"/>
                  </a:lnTo>
                  <a:lnTo>
                    <a:pt x="5209" y="557"/>
                  </a:lnTo>
                  <a:lnTo>
                    <a:pt x="4931" y="398"/>
                  </a:lnTo>
                  <a:lnTo>
                    <a:pt x="4613" y="239"/>
                  </a:lnTo>
                  <a:lnTo>
                    <a:pt x="4334" y="160"/>
                  </a:lnTo>
                  <a:lnTo>
                    <a:pt x="4016" y="80"/>
                  </a:lnTo>
                  <a:lnTo>
                    <a:pt x="3698" y="41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80" name="Google Shape;8180;p250"/>
            <p:cNvSpPr/>
            <p:nvPr/>
          </p:nvSpPr>
          <p:spPr>
            <a:xfrm>
              <a:off x="5308050" y="42680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45" y="0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50" y="199"/>
                  </a:lnTo>
                  <a:lnTo>
                    <a:pt x="1472" y="319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35"/>
                  </a:lnTo>
                  <a:lnTo>
                    <a:pt x="597" y="1074"/>
                  </a:lnTo>
                  <a:lnTo>
                    <a:pt x="438" y="1273"/>
                  </a:lnTo>
                  <a:lnTo>
                    <a:pt x="318" y="1511"/>
                  </a:lnTo>
                  <a:lnTo>
                    <a:pt x="199" y="1790"/>
                  </a:lnTo>
                  <a:lnTo>
                    <a:pt x="120" y="2028"/>
                  </a:lnTo>
                  <a:lnTo>
                    <a:pt x="4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75" y="4851"/>
                  </a:lnTo>
                  <a:lnTo>
                    <a:pt x="1074" y="5011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7"/>
                  </a:lnTo>
                  <a:lnTo>
                    <a:pt x="2307" y="5607"/>
                  </a:lnTo>
                  <a:lnTo>
                    <a:pt x="2585" y="5647"/>
                  </a:lnTo>
                  <a:lnTo>
                    <a:pt x="2823" y="5647"/>
                  </a:lnTo>
                  <a:lnTo>
                    <a:pt x="3102" y="5607"/>
                  </a:lnTo>
                  <a:lnTo>
                    <a:pt x="3380" y="5567"/>
                  </a:lnTo>
                  <a:lnTo>
                    <a:pt x="3658" y="5527"/>
                  </a:lnTo>
                  <a:lnTo>
                    <a:pt x="3897" y="5408"/>
                  </a:lnTo>
                  <a:lnTo>
                    <a:pt x="4175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50" y="4573"/>
                  </a:lnTo>
                  <a:lnTo>
                    <a:pt x="5209" y="4335"/>
                  </a:lnTo>
                  <a:lnTo>
                    <a:pt x="5329" y="4096"/>
                  </a:lnTo>
                  <a:lnTo>
                    <a:pt x="5448" y="3857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062"/>
                  </a:lnTo>
                  <a:lnTo>
                    <a:pt x="5647" y="2784"/>
                  </a:lnTo>
                  <a:lnTo>
                    <a:pt x="5647" y="2545"/>
                  </a:lnTo>
                  <a:lnTo>
                    <a:pt x="5607" y="2267"/>
                  </a:lnTo>
                  <a:lnTo>
                    <a:pt x="5527" y="1989"/>
                  </a:lnTo>
                  <a:lnTo>
                    <a:pt x="5408" y="171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81" name="Google Shape;8181;p250"/>
            <p:cNvSpPr/>
            <p:nvPr/>
          </p:nvSpPr>
          <p:spPr>
            <a:xfrm>
              <a:off x="4575425" y="32779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784" y="1"/>
                  </a:moveTo>
                  <a:lnTo>
                    <a:pt x="2545" y="40"/>
                  </a:lnTo>
                  <a:lnTo>
                    <a:pt x="2267" y="8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1" y="359"/>
                  </a:lnTo>
                  <a:lnTo>
                    <a:pt x="1233" y="518"/>
                  </a:lnTo>
                  <a:lnTo>
                    <a:pt x="994" y="677"/>
                  </a:lnTo>
                  <a:lnTo>
                    <a:pt x="795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12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02"/>
                  </a:lnTo>
                  <a:lnTo>
                    <a:pt x="40" y="3381"/>
                  </a:lnTo>
                  <a:lnTo>
                    <a:pt x="120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35" y="4852"/>
                  </a:lnTo>
                  <a:lnTo>
                    <a:pt x="1074" y="5051"/>
                  </a:lnTo>
                  <a:lnTo>
                    <a:pt x="1273" y="5210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8"/>
                  </a:lnTo>
                  <a:lnTo>
                    <a:pt x="2306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2" y="4971"/>
                  </a:lnTo>
                  <a:lnTo>
                    <a:pt x="4851" y="4812"/>
                  </a:lnTo>
                  <a:lnTo>
                    <a:pt x="5050" y="4573"/>
                  </a:lnTo>
                  <a:lnTo>
                    <a:pt x="5209" y="4375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102"/>
                  </a:lnTo>
                  <a:lnTo>
                    <a:pt x="5647" y="2824"/>
                  </a:lnTo>
                  <a:lnTo>
                    <a:pt x="564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637"/>
                  </a:lnTo>
                  <a:lnTo>
                    <a:pt x="4334" y="47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4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82" name="Google Shape;8182;p250"/>
            <p:cNvSpPr/>
            <p:nvPr/>
          </p:nvSpPr>
          <p:spPr>
            <a:xfrm>
              <a:off x="4717575" y="45653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05" y="1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2" y="358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80" y="2028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37" y="4653"/>
                  </a:lnTo>
                  <a:lnTo>
                    <a:pt x="835" y="4852"/>
                  </a:lnTo>
                  <a:lnTo>
                    <a:pt x="1074" y="5050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50" y="5448"/>
                  </a:lnTo>
                  <a:lnTo>
                    <a:pt x="2028" y="5528"/>
                  </a:lnTo>
                  <a:lnTo>
                    <a:pt x="2307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10" y="4573"/>
                  </a:lnTo>
                  <a:lnTo>
                    <a:pt x="5169" y="4374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07" y="3062"/>
                  </a:lnTo>
                  <a:lnTo>
                    <a:pt x="5647" y="2824"/>
                  </a:lnTo>
                  <a:lnTo>
                    <a:pt x="560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30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579" y="120"/>
                  </a:lnTo>
                  <a:lnTo>
                    <a:pt x="3340" y="40"/>
                  </a:lnTo>
                  <a:lnTo>
                    <a:pt x="30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83" name="Google Shape;8183;p250"/>
            <p:cNvSpPr/>
            <p:nvPr/>
          </p:nvSpPr>
          <p:spPr>
            <a:xfrm>
              <a:off x="5161925" y="3794900"/>
              <a:ext cx="101400" cy="100425"/>
            </a:xfrm>
            <a:custGeom>
              <a:avLst/>
              <a:gdLst/>
              <a:ahLst/>
              <a:cxnLst/>
              <a:rect l="l" t="t" r="r" b="b"/>
              <a:pathLst>
                <a:path w="4056" h="4017" extrusionOk="0">
                  <a:moveTo>
                    <a:pt x="2028" y="0"/>
                  </a:moveTo>
                  <a:lnTo>
                    <a:pt x="1630" y="40"/>
                  </a:lnTo>
                  <a:lnTo>
                    <a:pt x="1273" y="159"/>
                  </a:lnTo>
                  <a:lnTo>
                    <a:pt x="875" y="358"/>
                  </a:lnTo>
                  <a:lnTo>
                    <a:pt x="597" y="597"/>
                  </a:lnTo>
                  <a:lnTo>
                    <a:pt x="318" y="915"/>
                  </a:lnTo>
                  <a:lnTo>
                    <a:pt x="159" y="1273"/>
                  </a:lnTo>
                  <a:lnTo>
                    <a:pt x="40" y="1631"/>
                  </a:lnTo>
                  <a:lnTo>
                    <a:pt x="0" y="2028"/>
                  </a:lnTo>
                  <a:lnTo>
                    <a:pt x="40" y="2426"/>
                  </a:lnTo>
                  <a:lnTo>
                    <a:pt x="159" y="2784"/>
                  </a:lnTo>
                  <a:lnTo>
                    <a:pt x="358" y="3142"/>
                  </a:lnTo>
                  <a:lnTo>
                    <a:pt x="636" y="3460"/>
                  </a:lnTo>
                  <a:lnTo>
                    <a:pt x="955" y="3698"/>
                  </a:lnTo>
                  <a:lnTo>
                    <a:pt x="1273" y="3897"/>
                  </a:lnTo>
                  <a:lnTo>
                    <a:pt x="1670" y="3977"/>
                  </a:lnTo>
                  <a:lnTo>
                    <a:pt x="2028" y="4016"/>
                  </a:lnTo>
                  <a:lnTo>
                    <a:pt x="2426" y="3977"/>
                  </a:lnTo>
                  <a:lnTo>
                    <a:pt x="2823" y="3857"/>
                  </a:lnTo>
                  <a:lnTo>
                    <a:pt x="3181" y="3659"/>
                  </a:lnTo>
                  <a:lnTo>
                    <a:pt x="3499" y="3420"/>
                  </a:lnTo>
                  <a:lnTo>
                    <a:pt x="3738" y="3102"/>
                  </a:lnTo>
                  <a:lnTo>
                    <a:pt x="3897" y="2744"/>
                  </a:lnTo>
                  <a:lnTo>
                    <a:pt x="4016" y="2386"/>
                  </a:lnTo>
                  <a:lnTo>
                    <a:pt x="4056" y="1988"/>
                  </a:lnTo>
                  <a:lnTo>
                    <a:pt x="4016" y="1591"/>
                  </a:lnTo>
                  <a:lnTo>
                    <a:pt x="3897" y="1233"/>
                  </a:lnTo>
                  <a:lnTo>
                    <a:pt x="3698" y="875"/>
                  </a:lnTo>
                  <a:lnTo>
                    <a:pt x="3420" y="557"/>
                  </a:lnTo>
                  <a:lnTo>
                    <a:pt x="3141" y="318"/>
                  </a:lnTo>
                  <a:lnTo>
                    <a:pt x="2784" y="120"/>
                  </a:lnTo>
                  <a:lnTo>
                    <a:pt x="2426" y="40"/>
                  </a:lnTo>
                  <a:lnTo>
                    <a:pt x="20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84" name="Google Shape;8184;p250"/>
            <p:cNvSpPr/>
            <p:nvPr/>
          </p:nvSpPr>
          <p:spPr>
            <a:xfrm>
              <a:off x="3475975" y="1202350"/>
              <a:ext cx="2910650" cy="2071675"/>
            </a:xfrm>
            <a:custGeom>
              <a:avLst/>
              <a:gdLst/>
              <a:ahLst/>
              <a:cxnLst/>
              <a:rect l="l" t="t" r="r" b="b"/>
              <a:pathLst>
                <a:path w="116426" h="82867" extrusionOk="0">
                  <a:moveTo>
                    <a:pt x="68870" y="2546"/>
                  </a:moveTo>
                  <a:lnTo>
                    <a:pt x="88990" y="16900"/>
                  </a:lnTo>
                  <a:lnTo>
                    <a:pt x="64058" y="11015"/>
                  </a:lnTo>
                  <a:lnTo>
                    <a:pt x="68870" y="2546"/>
                  </a:lnTo>
                  <a:close/>
                  <a:moveTo>
                    <a:pt x="29067" y="3818"/>
                  </a:moveTo>
                  <a:lnTo>
                    <a:pt x="36304" y="23898"/>
                  </a:lnTo>
                  <a:lnTo>
                    <a:pt x="29465" y="29545"/>
                  </a:lnTo>
                  <a:lnTo>
                    <a:pt x="29067" y="3818"/>
                  </a:lnTo>
                  <a:close/>
                  <a:moveTo>
                    <a:pt x="91972" y="18252"/>
                  </a:moveTo>
                  <a:lnTo>
                    <a:pt x="114159" y="23501"/>
                  </a:lnTo>
                  <a:lnTo>
                    <a:pt x="115591" y="35072"/>
                  </a:lnTo>
                  <a:lnTo>
                    <a:pt x="91972" y="18252"/>
                  </a:lnTo>
                  <a:close/>
                  <a:moveTo>
                    <a:pt x="54754" y="9464"/>
                  </a:moveTo>
                  <a:lnTo>
                    <a:pt x="63064" y="11453"/>
                  </a:lnTo>
                  <a:lnTo>
                    <a:pt x="44336" y="44376"/>
                  </a:lnTo>
                  <a:lnTo>
                    <a:pt x="37060" y="24097"/>
                  </a:lnTo>
                  <a:lnTo>
                    <a:pt x="54754" y="9464"/>
                  </a:lnTo>
                  <a:close/>
                  <a:moveTo>
                    <a:pt x="28829" y="30857"/>
                  </a:moveTo>
                  <a:lnTo>
                    <a:pt x="29226" y="57935"/>
                  </a:lnTo>
                  <a:lnTo>
                    <a:pt x="21552" y="36901"/>
                  </a:lnTo>
                  <a:lnTo>
                    <a:pt x="28829" y="30857"/>
                  </a:lnTo>
                  <a:close/>
                  <a:moveTo>
                    <a:pt x="36543" y="24535"/>
                  </a:moveTo>
                  <a:lnTo>
                    <a:pt x="43938" y="45092"/>
                  </a:lnTo>
                  <a:lnTo>
                    <a:pt x="43740" y="45410"/>
                  </a:lnTo>
                  <a:lnTo>
                    <a:pt x="44098" y="45609"/>
                  </a:lnTo>
                  <a:lnTo>
                    <a:pt x="44137" y="45688"/>
                  </a:lnTo>
                  <a:lnTo>
                    <a:pt x="44257" y="45688"/>
                  </a:lnTo>
                  <a:lnTo>
                    <a:pt x="44296" y="45728"/>
                  </a:lnTo>
                  <a:lnTo>
                    <a:pt x="44296" y="45688"/>
                  </a:lnTo>
                  <a:lnTo>
                    <a:pt x="74755" y="49426"/>
                  </a:lnTo>
                  <a:lnTo>
                    <a:pt x="59883" y="74357"/>
                  </a:lnTo>
                  <a:lnTo>
                    <a:pt x="30022" y="59685"/>
                  </a:lnTo>
                  <a:lnTo>
                    <a:pt x="29942" y="59566"/>
                  </a:lnTo>
                  <a:lnTo>
                    <a:pt x="29902" y="59566"/>
                  </a:lnTo>
                  <a:lnTo>
                    <a:pt x="29465" y="30340"/>
                  </a:lnTo>
                  <a:lnTo>
                    <a:pt x="36543" y="24535"/>
                  </a:lnTo>
                  <a:close/>
                  <a:moveTo>
                    <a:pt x="28073" y="61474"/>
                  </a:moveTo>
                  <a:lnTo>
                    <a:pt x="13679" y="82111"/>
                  </a:lnTo>
                  <a:lnTo>
                    <a:pt x="1472" y="77936"/>
                  </a:lnTo>
                  <a:lnTo>
                    <a:pt x="28073" y="61474"/>
                  </a:lnTo>
                  <a:close/>
                  <a:moveTo>
                    <a:pt x="28391" y="1"/>
                  </a:moveTo>
                  <a:lnTo>
                    <a:pt x="28829" y="30062"/>
                  </a:lnTo>
                  <a:lnTo>
                    <a:pt x="20797" y="36702"/>
                  </a:lnTo>
                  <a:lnTo>
                    <a:pt x="29226" y="59764"/>
                  </a:lnTo>
                  <a:lnTo>
                    <a:pt x="28988" y="60162"/>
                  </a:lnTo>
                  <a:lnTo>
                    <a:pt x="1" y="78095"/>
                  </a:lnTo>
                  <a:lnTo>
                    <a:pt x="13918" y="82867"/>
                  </a:lnTo>
                  <a:lnTo>
                    <a:pt x="29425" y="60599"/>
                  </a:lnTo>
                  <a:lnTo>
                    <a:pt x="29902" y="60321"/>
                  </a:lnTo>
                  <a:lnTo>
                    <a:pt x="60122" y="75192"/>
                  </a:lnTo>
                  <a:lnTo>
                    <a:pt x="75828" y="48909"/>
                  </a:lnTo>
                  <a:lnTo>
                    <a:pt x="44654" y="45092"/>
                  </a:lnTo>
                  <a:lnTo>
                    <a:pt x="63701" y="11612"/>
                  </a:lnTo>
                  <a:lnTo>
                    <a:pt x="90341" y="17854"/>
                  </a:lnTo>
                  <a:lnTo>
                    <a:pt x="116426" y="36463"/>
                  </a:lnTo>
                  <a:lnTo>
                    <a:pt x="114756" y="22984"/>
                  </a:lnTo>
                  <a:lnTo>
                    <a:pt x="90620" y="17298"/>
                  </a:lnTo>
                  <a:lnTo>
                    <a:pt x="68671" y="1631"/>
                  </a:lnTo>
                  <a:lnTo>
                    <a:pt x="63422" y="10856"/>
                  </a:lnTo>
                  <a:lnTo>
                    <a:pt x="54595" y="8789"/>
                  </a:lnTo>
                  <a:lnTo>
                    <a:pt x="36821" y="23461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85" name="Google Shape;8185;p250"/>
            <p:cNvSpPr/>
            <p:nvPr/>
          </p:nvSpPr>
          <p:spPr>
            <a:xfrm>
              <a:off x="3486925" y="1242125"/>
              <a:ext cx="1707825" cy="1914600"/>
            </a:xfrm>
            <a:custGeom>
              <a:avLst/>
              <a:gdLst/>
              <a:ahLst/>
              <a:cxnLst/>
              <a:rect l="l" t="t" r="r" b="b"/>
              <a:pathLst>
                <a:path w="68313" h="76584" extrusionOk="0">
                  <a:moveTo>
                    <a:pt x="28033" y="0"/>
                  </a:moveTo>
                  <a:lnTo>
                    <a:pt x="20438" y="35111"/>
                  </a:lnTo>
                  <a:lnTo>
                    <a:pt x="0" y="76305"/>
                  </a:lnTo>
                  <a:lnTo>
                    <a:pt x="557" y="76584"/>
                  </a:lnTo>
                  <a:lnTo>
                    <a:pt x="21035" y="35350"/>
                  </a:lnTo>
                  <a:lnTo>
                    <a:pt x="21035" y="35310"/>
                  </a:lnTo>
                  <a:lnTo>
                    <a:pt x="28550" y="637"/>
                  </a:lnTo>
                  <a:lnTo>
                    <a:pt x="68312" y="835"/>
                  </a:lnTo>
                  <a:lnTo>
                    <a:pt x="68312" y="199"/>
                  </a:lnTo>
                  <a:lnTo>
                    <a:pt x="280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86" name="Google Shape;8186;p250"/>
            <p:cNvSpPr/>
            <p:nvPr/>
          </p:nvSpPr>
          <p:spPr>
            <a:xfrm>
              <a:off x="3775200" y="1242125"/>
              <a:ext cx="2600500" cy="2037875"/>
            </a:xfrm>
            <a:custGeom>
              <a:avLst/>
              <a:gdLst/>
              <a:ahLst/>
              <a:cxnLst/>
              <a:rect l="l" t="t" r="r" b="b"/>
              <a:pathLst>
                <a:path w="104020" h="81515" extrusionOk="0">
                  <a:moveTo>
                    <a:pt x="56543" y="995"/>
                  </a:moveTo>
                  <a:lnTo>
                    <a:pt x="61195" y="34435"/>
                  </a:lnTo>
                  <a:lnTo>
                    <a:pt x="32685" y="43382"/>
                  </a:lnTo>
                  <a:lnTo>
                    <a:pt x="42984" y="7754"/>
                  </a:lnTo>
                  <a:lnTo>
                    <a:pt x="56543" y="995"/>
                  </a:lnTo>
                  <a:close/>
                  <a:moveTo>
                    <a:pt x="99924" y="22944"/>
                  </a:moveTo>
                  <a:lnTo>
                    <a:pt x="63581" y="47040"/>
                  </a:lnTo>
                  <a:lnTo>
                    <a:pt x="61871" y="34872"/>
                  </a:lnTo>
                  <a:lnTo>
                    <a:pt x="99924" y="22944"/>
                  </a:lnTo>
                  <a:close/>
                  <a:moveTo>
                    <a:pt x="61275" y="35071"/>
                  </a:moveTo>
                  <a:lnTo>
                    <a:pt x="62984" y="47398"/>
                  </a:lnTo>
                  <a:lnTo>
                    <a:pt x="40956" y="59327"/>
                  </a:lnTo>
                  <a:lnTo>
                    <a:pt x="32725" y="44058"/>
                  </a:lnTo>
                  <a:lnTo>
                    <a:pt x="61275" y="35071"/>
                  </a:lnTo>
                  <a:close/>
                  <a:moveTo>
                    <a:pt x="40678" y="60201"/>
                  </a:moveTo>
                  <a:lnTo>
                    <a:pt x="47556" y="72925"/>
                  </a:lnTo>
                  <a:lnTo>
                    <a:pt x="3658" y="80282"/>
                  </a:lnTo>
                  <a:lnTo>
                    <a:pt x="3658" y="80282"/>
                  </a:lnTo>
                  <a:lnTo>
                    <a:pt x="40678" y="60201"/>
                  </a:lnTo>
                  <a:close/>
                  <a:moveTo>
                    <a:pt x="57060" y="0"/>
                  </a:moveTo>
                  <a:lnTo>
                    <a:pt x="42427" y="7317"/>
                  </a:lnTo>
                  <a:lnTo>
                    <a:pt x="31930" y="43620"/>
                  </a:lnTo>
                  <a:lnTo>
                    <a:pt x="31890" y="43620"/>
                  </a:lnTo>
                  <a:lnTo>
                    <a:pt x="9305" y="34912"/>
                  </a:lnTo>
                  <a:lnTo>
                    <a:pt x="9106" y="35509"/>
                  </a:lnTo>
                  <a:lnTo>
                    <a:pt x="31890" y="44296"/>
                  </a:lnTo>
                  <a:lnTo>
                    <a:pt x="32089" y="44217"/>
                  </a:lnTo>
                  <a:lnTo>
                    <a:pt x="40399" y="59645"/>
                  </a:lnTo>
                  <a:lnTo>
                    <a:pt x="0" y="81514"/>
                  </a:lnTo>
                  <a:lnTo>
                    <a:pt x="48511" y="73403"/>
                  </a:lnTo>
                  <a:lnTo>
                    <a:pt x="41234" y="59883"/>
                  </a:lnTo>
                  <a:lnTo>
                    <a:pt x="63064" y="48074"/>
                  </a:lnTo>
                  <a:lnTo>
                    <a:pt x="63064" y="48113"/>
                  </a:lnTo>
                  <a:lnTo>
                    <a:pt x="104019" y="20995"/>
                  </a:lnTo>
                  <a:lnTo>
                    <a:pt x="104019" y="20995"/>
                  </a:lnTo>
                  <a:lnTo>
                    <a:pt x="61791" y="34236"/>
                  </a:lnTo>
                  <a:lnTo>
                    <a:pt x="570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87" name="Google Shape;8187;p250"/>
            <p:cNvSpPr/>
            <p:nvPr/>
          </p:nvSpPr>
          <p:spPr>
            <a:xfrm>
              <a:off x="4215575" y="2341575"/>
              <a:ext cx="356875" cy="355900"/>
            </a:xfrm>
            <a:custGeom>
              <a:avLst/>
              <a:gdLst/>
              <a:ahLst/>
              <a:cxnLst/>
              <a:rect l="l" t="t" r="r" b="b"/>
              <a:pathLst>
                <a:path w="14275" h="14236" fill="none" extrusionOk="0">
                  <a:moveTo>
                    <a:pt x="14275" y="0"/>
                  </a:moveTo>
                  <a:lnTo>
                    <a:pt x="0" y="14235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88" name="Google Shape;8188;p250"/>
            <p:cNvSpPr/>
            <p:nvPr/>
          </p:nvSpPr>
          <p:spPr>
            <a:xfrm>
              <a:off x="4191700" y="1243125"/>
              <a:ext cx="2214825" cy="1835075"/>
            </a:xfrm>
            <a:custGeom>
              <a:avLst/>
              <a:gdLst/>
              <a:ahLst/>
              <a:cxnLst/>
              <a:rect l="l" t="t" r="r" b="b"/>
              <a:pathLst>
                <a:path w="88593" h="73403" extrusionOk="0">
                  <a:moveTo>
                    <a:pt x="200" y="0"/>
                  </a:moveTo>
                  <a:lnTo>
                    <a:pt x="1" y="597"/>
                  </a:lnTo>
                  <a:lnTo>
                    <a:pt x="25807" y="7794"/>
                  </a:lnTo>
                  <a:lnTo>
                    <a:pt x="46364" y="47676"/>
                  </a:lnTo>
                  <a:lnTo>
                    <a:pt x="46483" y="47914"/>
                  </a:lnTo>
                  <a:lnTo>
                    <a:pt x="85411" y="35111"/>
                  </a:lnTo>
                  <a:lnTo>
                    <a:pt x="85411" y="35111"/>
                  </a:lnTo>
                  <a:lnTo>
                    <a:pt x="31175" y="72885"/>
                  </a:lnTo>
                  <a:lnTo>
                    <a:pt x="31572" y="73402"/>
                  </a:lnTo>
                  <a:lnTo>
                    <a:pt x="88552" y="33719"/>
                  </a:lnTo>
                  <a:lnTo>
                    <a:pt x="88592" y="33640"/>
                  </a:lnTo>
                  <a:lnTo>
                    <a:pt x="88592" y="33520"/>
                  </a:lnTo>
                  <a:lnTo>
                    <a:pt x="88513" y="33480"/>
                  </a:lnTo>
                  <a:lnTo>
                    <a:pt x="88393" y="33441"/>
                  </a:lnTo>
                  <a:lnTo>
                    <a:pt x="46802" y="47159"/>
                  </a:lnTo>
                  <a:lnTo>
                    <a:pt x="26284" y="7237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89" name="Google Shape;8189;p250"/>
            <p:cNvSpPr/>
            <p:nvPr/>
          </p:nvSpPr>
          <p:spPr>
            <a:xfrm>
              <a:off x="4516775" y="2272975"/>
              <a:ext cx="128250" cy="128250"/>
            </a:xfrm>
            <a:custGeom>
              <a:avLst/>
              <a:gdLst/>
              <a:ahLst/>
              <a:cxnLst/>
              <a:rect l="l" t="t" r="r" b="b"/>
              <a:pathLst>
                <a:path w="5130" h="5130" extrusionOk="0">
                  <a:moveTo>
                    <a:pt x="2306" y="0"/>
                  </a:moveTo>
                  <a:lnTo>
                    <a:pt x="2028" y="40"/>
                  </a:lnTo>
                  <a:lnTo>
                    <a:pt x="1790" y="120"/>
                  </a:lnTo>
                  <a:lnTo>
                    <a:pt x="1551" y="199"/>
                  </a:lnTo>
                  <a:lnTo>
                    <a:pt x="1352" y="279"/>
                  </a:lnTo>
                  <a:lnTo>
                    <a:pt x="1114" y="438"/>
                  </a:lnTo>
                  <a:lnTo>
                    <a:pt x="756" y="756"/>
                  </a:lnTo>
                  <a:lnTo>
                    <a:pt x="438" y="1114"/>
                  </a:lnTo>
                  <a:lnTo>
                    <a:pt x="279" y="1352"/>
                  </a:lnTo>
                  <a:lnTo>
                    <a:pt x="199" y="1551"/>
                  </a:lnTo>
                  <a:lnTo>
                    <a:pt x="120" y="1790"/>
                  </a:lnTo>
                  <a:lnTo>
                    <a:pt x="40" y="2028"/>
                  </a:lnTo>
                  <a:lnTo>
                    <a:pt x="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40" y="3062"/>
                  </a:lnTo>
                  <a:lnTo>
                    <a:pt x="120" y="3341"/>
                  </a:lnTo>
                  <a:lnTo>
                    <a:pt x="199" y="3579"/>
                  </a:lnTo>
                  <a:lnTo>
                    <a:pt x="279" y="3778"/>
                  </a:lnTo>
                  <a:lnTo>
                    <a:pt x="438" y="4017"/>
                  </a:lnTo>
                  <a:lnTo>
                    <a:pt x="756" y="4374"/>
                  </a:lnTo>
                  <a:lnTo>
                    <a:pt x="1114" y="4692"/>
                  </a:lnTo>
                  <a:lnTo>
                    <a:pt x="1352" y="4812"/>
                  </a:lnTo>
                  <a:lnTo>
                    <a:pt x="1551" y="4931"/>
                  </a:lnTo>
                  <a:lnTo>
                    <a:pt x="1790" y="5011"/>
                  </a:lnTo>
                  <a:lnTo>
                    <a:pt x="2028" y="5090"/>
                  </a:lnTo>
                  <a:lnTo>
                    <a:pt x="2306" y="5130"/>
                  </a:lnTo>
                  <a:lnTo>
                    <a:pt x="2823" y="5130"/>
                  </a:lnTo>
                  <a:lnTo>
                    <a:pt x="3102" y="5090"/>
                  </a:lnTo>
                  <a:lnTo>
                    <a:pt x="3340" y="5011"/>
                  </a:lnTo>
                  <a:lnTo>
                    <a:pt x="3579" y="4931"/>
                  </a:lnTo>
                  <a:lnTo>
                    <a:pt x="3778" y="4812"/>
                  </a:lnTo>
                  <a:lnTo>
                    <a:pt x="4016" y="4692"/>
                  </a:lnTo>
                  <a:lnTo>
                    <a:pt x="4374" y="4374"/>
                  </a:lnTo>
                  <a:lnTo>
                    <a:pt x="4692" y="4017"/>
                  </a:lnTo>
                  <a:lnTo>
                    <a:pt x="4812" y="3778"/>
                  </a:lnTo>
                  <a:lnTo>
                    <a:pt x="4931" y="3579"/>
                  </a:lnTo>
                  <a:lnTo>
                    <a:pt x="5010" y="3341"/>
                  </a:lnTo>
                  <a:lnTo>
                    <a:pt x="5090" y="3062"/>
                  </a:lnTo>
                  <a:lnTo>
                    <a:pt x="5130" y="2824"/>
                  </a:lnTo>
                  <a:lnTo>
                    <a:pt x="5130" y="2545"/>
                  </a:lnTo>
                  <a:lnTo>
                    <a:pt x="5130" y="2307"/>
                  </a:lnTo>
                  <a:lnTo>
                    <a:pt x="5090" y="2028"/>
                  </a:lnTo>
                  <a:lnTo>
                    <a:pt x="5010" y="1790"/>
                  </a:lnTo>
                  <a:lnTo>
                    <a:pt x="4931" y="1551"/>
                  </a:lnTo>
                  <a:lnTo>
                    <a:pt x="4812" y="1352"/>
                  </a:lnTo>
                  <a:lnTo>
                    <a:pt x="4692" y="1114"/>
                  </a:lnTo>
                  <a:lnTo>
                    <a:pt x="4374" y="756"/>
                  </a:lnTo>
                  <a:lnTo>
                    <a:pt x="4016" y="438"/>
                  </a:lnTo>
                  <a:lnTo>
                    <a:pt x="3778" y="279"/>
                  </a:lnTo>
                  <a:lnTo>
                    <a:pt x="3579" y="199"/>
                  </a:lnTo>
                  <a:lnTo>
                    <a:pt x="3340" y="120"/>
                  </a:lnTo>
                  <a:lnTo>
                    <a:pt x="3102" y="40"/>
                  </a:lnTo>
                  <a:lnTo>
                    <a:pt x="28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90" name="Google Shape;8190;p250"/>
            <p:cNvSpPr/>
            <p:nvPr/>
          </p:nvSpPr>
          <p:spPr>
            <a:xfrm>
              <a:off x="4130075" y="26119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062" y="1"/>
                  </a:moveTo>
                  <a:lnTo>
                    <a:pt x="2744" y="80"/>
                  </a:lnTo>
                  <a:lnTo>
                    <a:pt x="2386" y="160"/>
                  </a:lnTo>
                  <a:lnTo>
                    <a:pt x="2108" y="279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33" y="796"/>
                  </a:lnTo>
                  <a:lnTo>
                    <a:pt x="995" y="995"/>
                  </a:lnTo>
                  <a:lnTo>
                    <a:pt x="796" y="1233"/>
                  </a:lnTo>
                  <a:lnTo>
                    <a:pt x="597" y="1512"/>
                  </a:lnTo>
                  <a:lnTo>
                    <a:pt x="39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062"/>
                  </a:lnTo>
                  <a:lnTo>
                    <a:pt x="1" y="3420"/>
                  </a:lnTo>
                  <a:lnTo>
                    <a:pt x="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3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386" y="6721"/>
                  </a:lnTo>
                  <a:lnTo>
                    <a:pt x="2744" y="6800"/>
                  </a:lnTo>
                  <a:lnTo>
                    <a:pt x="3062" y="6840"/>
                  </a:lnTo>
                  <a:lnTo>
                    <a:pt x="342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1"/>
                  </a:lnTo>
                  <a:lnTo>
                    <a:pt x="5050" y="6442"/>
                  </a:lnTo>
                  <a:lnTo>
                    <a:pt x="5329" y="6283"/>
                  </a:lnTo>
                  <a:lnTo>
                    <a:pt x="5607" y="6084"/>
                  </a:lnTo>
                  <a:lnTo>
                    <a:pt x="584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0" y="4454"/>
                  </a:lnTo>
                  <a:lnTo>
                    <a:pt x="6800" y="4136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062"/>
                  </a:lnTo>
                  <a:lnTo>
                    <a:pt x="6800" y="2744"/>
                  </a:lnTo>
                  <a:lnTo>
                    <a:pt x="6720" y="2426"/>
                  </a:lnTo>
                  <a:lnTo>
                    <a:pt x="6601" y="2108"/>
                  </a:lnTo>
                  <a:lnTo>
                    <a:pt x="6442" y="1790"/>
                  </a:lnTo>
                  <a:lnTo>
                    <a:pt x="6283" y="1512"/>
                  </a:lnTo>
                  <a:lnTo>
                    <a:pt x="6084" y="1233"/>
                  </a:lnTo>
                  <a:lnTo>
                    <a:pt x="5846" y="995"/>
                  </a:lnTo>
                  <a:lnTo>
                    <a:pt x="5607" y="796"/>
                  </a:lnTo>
                  <a:lnTo>
                    <a:pt x="5329" y="597"/>
                  </a:lnTo>
                  <a:lnTo>
                    <a:pt x="5050" y="398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91" name="Google Shape;8191;p250"/>
            <p:cNvSpPr/>
            <p:nvPr/>
          </p:nvSpPr>
          <p:spPr>
            <a:xfrm>
              <a:off x="4800075" y="1388250"/>
              <a:ext cx="85525" cy="85525"/>
            </a:xfrm>
            <a:custGeom>
              <a:avLst/>
              <a:gdLst/>
              <a:ahLst/>
              <a:cxnLst/>
              <a:rect l="l" t="t" r="r" b="b"/>
              <a:pathLst>
                <a:path w="3421" h="3421" extrusionOk="0">
                  <a:moveTo>
                    <a:pt x="1353" y="1"/>
                  </a:moveTo>
                  <a:lnTo>
                    <a:pt x="1034" y="120"/>
                  </a:lnTo>
                  <a:lnTo>
                    <a:pt x="756" y="279"/>
                  </a:lnTo>
                  <a:lnTo>
                    <a:pt x="478" y="478"/>
                  </a:lnTo>
                  <a:lnTo>
                    <a:pt x="279" y="756"/>
                  </a:lnTo>
                  <a:lnTo>
                    <a:pt x="120" y="1034"/>
                  </a:lnTo>
                  <a:lnTo>
                    <a:pt x="40" y="1353"/>
                  </a:lnTo>
                  <a:lnTo>
                    <a:pt x="1" y="1710"/>
                  </a:lnTo>
                  <a:lnTo>
                    <a:pt x="40" y="2028"/>
                  </a:lnTo>
                  <a:lnTo>
                    <a:pt x="120" y="2386"/>
                  </a:lnTo>
                  <a:lnTo>
                    <a:pt x="279" y="2665"/>
                  </a:lnTo>
                  <a:lnTo>
                    <a:pt x="478" y="2903"/>
                  </a:lnTo>
                  <a:lnTo>
                    <a:pt x="756" y="3142"/>
                  </a:lnTo>
                  <a:lnTo>
                    <a:pt x="1034" y="3301"/>
                  </a:lnTo>
                  <a:lnTo>
                    <a:pt x="1353" y="3380"/>
                  </a:lnTo>
                  <a:lnTo>
                    <a:pt x="1710" y="3420"/>
                  </a:lnTo>
                  <a:lnTo>
                    <a:pt x="2068" y="3380"/>
                  </a:lnTo>
                  <a:lnTo>
                    <a:pt x="2386" y="3301"/>
                  </a:lnTo>
                  <a:lnTo>
                    <a:pt x="2665" y="3142"/>
                  </a:lnTo>
                  <a:lnTo>
                    <a:pt x="2943" y="2903"/>
                  </a:lnTo>
                  <a:lnTo>
                    <a:pt x="3142" y="2665"/>
                  </a:lnTo>
                  <a:lnTo>
                    <a:pt x="3301" y="2386"/>
                  </a:lnTo>
                  <a:lnTo>
                    <a:pt x="3380" y="2028"/>
                  </a:lnTo>
                  <a:lnTo>
                    <a:pt x="3420" y="1710"/>
                  </a:lnTo>
                  <a:lnTo>
                    <a:pt x="3380" y="1353"/>
                  </a:lnTo>
                  <a:lnTo>
                    <a:pt x="3301" y="1034"/>
                  </a:lnTo>
                  <a:lnTo>
                    <a:pt x="3142" y="756"/>
                  </a:lnTo>
                  <a:lnTo>
                    <a:pt x="2943" y="478"/>
                  </a:lnTo>
                  <a:lnTo>
                    <a:pt x="2665" y="279"/>
                  </a:lnTo>
                  <a:lnTo>
                    <a:pt x="2386" y="120"/>
                  </a:lnTo>
                  <a:lnTo>
                    <a:pt x="206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92" name="Google Shape;8192;p250"/>
            <p:cNvSpPr/>
            <p:nvPr/>
          </p:nvSpPr>
          <p:spPr>
            <a:xfrm>
              <a:off x="5087375" y="1151675"/>
              <a:ext cx="214725" cy="214725"/>
            </a:xfrm>
            <a:custGeom>
              <a:avLst/>
              <a:gdLst/>
              <a:ahLst/>
              <a:cxnLst/>
              <a:rect l="l" t="t" r="r" b="b"/>
              <a:pathLst>
                <a:path w="8589" h="8589" extrusionOk="0">
                  <a:moveTo>
                    <a:pt x="3857" y="0"/>
                  </a:moveTo>
                  <a:lnTo>
                    <a:pt x="3459" y="80"/>
                  </a:lnTo>
                  <a:lnTo>
                    <a:pt x="3022" y="199"/>
                  </a:lnTo>
                  <a:lnTo>
                    <a:pt x="2624" y="318"/>
                  </a:lnTo>
                  <a:lnTo>
                    <a:pt x="2266" y="517"/>
                  </a:lnTo>
                  <a:lnTo>
                    <a:pt x="1909" y="716"/>
                  </a:lnTo>
                  <a:lnTo>
                    <a:pt x="1591" y="994"/>
                  </a:lnTo>
                  <a:lnTo>
                    <a:pt x="1272" y="1272"/>
                  </a:lnTo>
                  <a:lnTo>
                    <a:pt x="994" y="1551"/>
                  </a:lnTo>
                  <a:lnTo>
                    <a:pt x="756" y="1909"/>
                  </a:lnTo>
                  <a:lnTo>
                    <a:pt x="517" y="2227"/>
                  </a:lnTo>
                  <a:lnTo>
                    <a:pt x="358" y="2624"/>
                  </a:lnTo>
                  <a:lnTo>
                    <a:pt x="199" y="3022"/>
                  </a:lnTo>
                  <a:lnTo>
                    <a:pt x="80" y="3420"/>
                  </a:lnTo>
                  <a:lnTo>
                    <a:pt x="40" y="3857"/>
                  </a:lnTo>
                  <a:lnTo>
                    <a:pt x="0" y="4294"/>
                  </a:lnTo>
                  <a:lnTo>
                    <a:pt x="40" y="4732"/>
                  </a:lnTo>
                  <a:lnTo>
                    <a:pt x="80" y="5169"/>
                  </a:lnTo>
                  <a:lnTo>
                    <a:pt x="199" y="5567"/>
                  </a:lnTo>
                  <a:lnTo>
                    <a:pt x="358" y="5964"/>
                  </a:lnTo>
                  <a:lnTo>
                    <a:pt x="517" y="6322"/>
                  </a:lnTo>
                  <a:lnTo>
                    <a:pt x="756" y="6680"/>
                  </a:lnTo>
                  <a:lnTo>
                    <a:pt x="994" y="7038"/>
                  </a:lnTo>
                  <a:lnTo>
                    <a:pt x="1272" y="7316"/>
                  </a:lnTo>
                  <a:lnTo>
                    <a:pt x="1591" y="7595"/>
                  </a:lnTo>
                  <a:lnTo>
                    <a:pt x="1909" y="7833"/>
                  </a:lnTo>
                  <a:lnTo>
                    <a:pt x="2266" y="8072"/>
                  </a:lnTo>
                  <a:lnTo>
                    <a:pt x="2624" y="8231"/>
                  </a:lnTo>
                  <a:lnTo>
                    <a:pt x="3022" y="8390"/>
                  </a:lnTo>
                  <a:lnTo>
                    <a:pt x="3459" y="8509"/>
                  </a:lnTo>
                  <a:lnTo>
                    <a:pt x="3857" y="8549"/>
                  </a:lnTo>
                  <a:lnTo>
                    <a:pt x="4294" y="8589"/>
                  </a:lnTo>
                  <a:lnTo>
                    <a:pt x="4732" y="8549"/>
                  </a:lnTo>
                  <a:lnTo>
                    <a:pt x="5169" y="8509"/>
                  </a:lnTo>
                  <a:lnTo>
                    <a:pt x="5567" y="8390"/>
                  </a:lnTo>
                  <a:lnTo>
                    <a:pt x="5964" y="8231"/>
                  </a:lnTo>
                  <a:lnTo>
                    <a:pt x="6362" y="8072"/>
                  </a:lnTo>
                  <a:lnTo>
                    <a:pt x="6720" y="7833"/>
                  </a:lnTo>
                  <a:lnTo>
                    <a:pt x="7038" y="7595"/>
                  </a:lnTo>
                  <a:lnTo>
                    <a:pt x="7356" y="7316"/>
                  </a:lnTo>
                  <a:lnTo>
                    <a:pt x="7634" y="7038"/>
                  </a:lnTo>
                  <a:lnTo>
                    <a:pt x="7873" y="6680"/>
                  </a:lnTo>
                  <a:lnTo>
                    <a:pt x="8072" y="6322"/>
                  </a:lnTo>
                  <a:lnTo>
                    <a:pt x="8271" y="5964"/>
                  </a:lnTo>
                  <a:lnTo>
                    <a:pt x="8390" y="5567"/>
                  </a:lnTo>
                  <a:lnTo>
                    <a:pt x="8509" y="5169"/>
                  </a:lnTo>
                  <a:lnTo>
                    <a:pt x="8589" y="4732"/>
                  </a:lnTo>
                  <a:lnTo>
                    <a:pt x="8589" y="4294"/>
                  </a:lnTo>
                  <a:lnTo>
                    <a:pt x="8589" y="3857"/>
                  </a:lnTo>
                  <a:lnTo>
                    <a:pt x="8509" y="3420"/>
                  </a:lnTo>
                  <a:lnTo>
                    <a:pt x="8390" y="3022"/>
                  </a:lnTo>
                  <a:lnTo>
                    <a:pt x="8271" y="2624"/>
                  </a:lnTo>
                  <a:lnTo>
                    <a:pt x="8072" y="2227"/>
                  </a:lnTo>
                  <a:lnTo>
                    <a:pt x="7873" y="1909"/>
                  </a:lnTo>
                  <a:lnTo>
                    <a:pt x="7634" y="1551"/>
                  </a:lnTo>
                  <a:lnTo>
                    <a:pt x="7356" y="1272"/>
                  </a:lnTo>
                  <a:lnTo>
                    <a:pt x="7038" y="994"/>
                  </a:lnTo>
                  <a:lnTo>
                    <a:pt x="6720" y="716"/>
                  </a:lnTo>
                  <a:lnTo>
                    <a:pt x="6362" y="517"/>
                  </a:lnTo>
                  <a:lnTo>
                    <a:pt x="5964" y="318"/>
                  </a:lnTo>
                  <a:lnTo>
                    <a:pt x="5567" y="199"/>
                  </a:lnTo>
                  <a:lnTo>
                    <a:pt x="5169" y="80"/>
                  </a:lnTo>
                  <a:lnTo>
                    <a:pt x="47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93" name="Google Shape;8193;p250"/>
            <p:cNvSpPr/>
            <p:nvPr/>
          </p:nvSpPr>
          <p:spPr>
            <a:xfrm>
              <a:off x="4108200" y="1164575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1"/>
                  </a:moveTo>
                  <a:lnTo>
                    <a:pt x="2744" y="80"/>
                  </a:lnTo>
                  <a:lnTo>
                    <a:pt x="2426" y="160"/>
                  </a:lnTo>
                  <a:lnTo>
                    <a:pt x="2108" y="279"/>
                  </a:lnTo>
                  <a:lnTo>
                    <a:pt x="1790" y="399"/>
                  </a:lnTo>
                  <a:lnTo>
                    <a:pt x="1512" y="597"/>
                  </a:lnTo>
                  <a:lnTo>
                    <a:pt x="1273" y="796"/>
                  </a:lnTo>
                  <a:lnTo>
                    <a:pt x="995" y="995"/>
                  </a:lnTo>
                  <a:lnTo>
                    <a:pt x="796" y="1234"/>
                  </a:lnTo>
                  <a:lnTo>
                    <a:pt x="597" y="1512"/>
                  </a:lnTo>
                  <a:lnTo>
                    <a:pt x="43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5"/>
                  </a:lnTo>
                  <a:lnTo>
                    <a:pt x="41" y="3063"/>
                  </a:lnTo>
                  <a:lnTo>
                    <a:pt x="1" y="3421"/>
                  </a:lnTo>
                  <a:lnTo>
                    <a:pt x="4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438" y="5051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73" y="6085"/>
                  </a:lnTo>
                  <a:lnTo>
                    <a:pt x="1512" y="6283"/>
                  </a:lnTo>
                  <a:lnTo>
                    <a:pt x="1790" y="6443"/>
                  </a:lnTo>
                  <a:lnTo>
                    <a:pt x="2108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40"/>
                  </a:lnTo>
                  <a:lnTo>
                    <a:pt x="346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2"/>
                  </a:lnTo>
                  <a:lnTo>
                    <a:pt x="5090" y="6443"/>
                  </a:lnTo>
                  <a:lnTo>
                    <a:pt x="5369" y="6283"/>
                  </a:lnTo>
                  <a:lnTo>
                    <a:pt x="5647" y="6085"/>
                  </a:lnTo>
                  <a:lnTo>
                    <a:pt x="588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82" y="5051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6"/>
                  </a:lnTo>
                  <a:lnTo>
                    <a:pt x="6880" y="3778"/>
                  </a:lnTo>
                  <a:lnTo>
                    <a:pt x="6880" y="3421"/>
                  </a:lnTo>
                  <a:lnTo>
                    <a:pt x="6880" y="3063"/>
                  </a:lnTo>
                  <a:lnTo>
                    <a:pt x="6800" y="2745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82" y="1790"/>
                  </a:lnTo>
                  <a:lnTo>
                    <a:pt x="6283" y="1512"/>
                  </a:lnTo>
                  <a:lnTo>
                    <a:pt x="6084" y="1234"/>
                  </a:lnTo>
                  <a:lnTo>
                    <a:pt x="5886" y="995"/>
                  </a:lnTo>
                  <a:lnTo>
                    <a:pt x="5647" y="796"/>
                  </a:lnTo>
                  <a:lnTo>
                    <a:pt x="5369" y="597"/>
                  </a:lnTo>
                  <a:lnTo>
                    <a:pt x="5090" y="399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94" name="Google Shape;8194;p250"/>
            <p:cNvSpPr/>
            <p:nvPr/>
          </p:nvSpPr>
          <p:spPr>
            <a:xfrm>
              <a:off x="5272250" y="23455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0"/>
                  </a:moveTo>
                  <a:lnTo>
                    <a:pt x="2744" y="80"/>
                  </a:lnTo>
                  <a:lnTo>
                    <a:pt x="2426" y="159"/>
                  </a:lnTo>
                  <a:lnTo>
                    <a:pt x="2108" y="278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73" y="795"/>
                  </a:lnTo>
                  <a:lnTo>
                    <a:pt x="995" y="994"/>
                  </a:lnTo>
                  <a:lnTo>
                    <a:pt x="796" y="1233"/>
                  </a:lnTo>
                  <a:lnTo>
                    <a:pt x="597" y="1511"/>
                  </a:lnTo>
                  <a:lnTo>
                    <a:pt x="398" y="1789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41" y="3102"/>
                  </a:lnTo>
                  <a:lnTo>
                    <a:pt x="1" y="3420"/>
                  </a:lnTo>
                  <a:lnTo>
                    <a:pt x="41" y="3778"/>
                  </a:lnTo>
                  <a:lnTo>
                    <a:pt x="80" y="4135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8"/>
                  </a:lnTo>
                  <a:lnTo>
                    <a:pt x="796" y="5607"/>
                  </a:lnTo>
                  <a:lnTo>
                    <a:pt x="995" y="5885"/>
                  </a:lnTo>
                  <a:lnTo>
                    <a:pt x="127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426" y="6720"/>
                  </a:lnTo>
                  <a:lnTo>
                    <a:pt x="2744" y="6800"/>
                  </a:lnTo>
                  <a:lnTo>
                    <a:pt x="3102" y="6839"/>
                  </a:lnTo>
                  <a:lnTo>
                    <a:pt x="3420" y="6879"/>
                  </a:lnTo>
                  <a:lnTo>
                    <a:pt x="3778" y="6839"/>
                  </a:lnTo>
                  <a:lnTo>
                    <a:pt x="4136" y="6800"/>
                  </a:lnTo>
                  <a:lnTo>
                    <a:pt x="4454" y="6720"/>
                  </a:lnTo>
                  <a:lnTo>
                    <a:pt x="4772" y="6601"/>
                  </a:lnTo>
                  <a:lnTo>
                    <a:pt x="5090" y="6442"/>
                  </a:lnTo>
                  <a:lnTo>
                    <a:pt x="5369" y="6283"/>
                  </a:lnTo>
                  <a:lnTo>
                    <a:pt x="5607" y="6084"/>
                  </a:lnTo>
                  <a:lnTo>
                    <a:pt x="5886" y="5885"/>
                  </a:lnTo>
                  <a:lnTo>
                    <a:pt x="6085" y="5607"/>
                  </a:lnTo>
                  <a:lnTo>
                    <a:pt x="6283" y="5368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5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102"/>
                  </a:lnTo>
                  <a:lnTo>
                    <a:pt x="6800" y="2744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42" y="1789"/>
                  </a:lnTo>
                  <a:lnTo>
                    <a:pt x="6283" y="1511"/>
                  </a:lnTo>
                  <a:lnTo>
                    <a:pt x="6085" y="1233"/>
                  </a:lnTo>
                  <a:lnTo>
                    <a:pt x="5886" y="994"/>
                  </a:lnTo>
                  <a:lnTo>
                    <a:pt x="5607" y="795"/>
                  </a:lnTo>
                  <a:lnTo>
                    <a:pt x="5369" y="597"/>
                  </a:lnTo>
                  <a:lnTo>
                    <a:pt x="5090" y="398"/>
                  </a:lnTo>
                  <a:lnTo>
                    <a:pt x="4772" y="278"/>
                  </a:lnTo>
                  <a:lnTo>
                    <a:pt x="4454" y="159"/>
                  </a:lnTo>
                  <a:lnTo>
                    <a:pt x="4136" y="80"/>
                  </a:lnTo>
                  <a:lnTo>
                    <a:pt x="37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95" name="Google Shape;8195;p250"/>
            <p:cNvSpPr/>
            <p:nvPr/>
          </p:nvSpPr>
          <p:spPr>
            <a:xfrm>
              <a:off x="6332925" y="2049300"/>
              <a:ext cx="86500" cy="85525"/>
            </a:xfrm>
            <a:custGeom>
              <a:avLst/>
              <a:gdLst/>
              <a:ahLst/>
              <a:cxnLst/>
              <a:rect l="l" t="t" r="r" b="b"/>
              <a:pathLst>
                <a:path w="3460" h="3421" extrusionOk="0">
                  <a:moveTo>
                    <a:pt x="1710" y="1"/>
                  </a:moveTo>
                  <a:lnTo>
                    <a:pt x="1392" y="41"/>
                  </a:lnTo>
                  <a:lnTo>
                    <a:pt x="1074" y="120"/>
                  </a:lnTo>
                  <a:lnTo>
                    <a:pt x="756" y="279"/>
                  </a:lnTo>
                  <a:lnTo>
                    <a:pt x="518" y="518"/>
                  </a:lnTo>
                  <a:lnTo>
                    <a:pt x="319" y="756"/>
                  </a:lnTo>
                  <a:lnTo>
                    <a:pt x="160" y="1035"/>
                  </a:lnTo>
                  <a:lnTo>
                    <a:pt x="40" y="1353"/>
                  </a:lnTo>
                  <a:lnTo>
                    <a:pt x="1" y="1711"/>
                  </a:lnTo>
                  <a:lnTo>
                    <a:pt x="40" y="2069"/>
                  </a:lnTo>
                  <a:lnTo>
                    <a:pt x="160" y="2387"/>
                  </a:lnTo>
                  <a:lnTo>
                    <a:pt x="319" y="2665"/>
                  </a:lnTo>
                  <a:lnTo>
                    <a:pt x="518" y="2943"/>
                  </a:lnTo>
                  <a:lnTo>
                    <a:pt x="756" y="3142"/>
                  </a:lnTo>
                  <a:lnTo>
                    <a:pt x="1074" y="3301"/>
                  </a:lnTo>
                  <a:lnTo>
                    <a:pt x="1392" y="3381"/>
                  </a:lnTo>
                  <a:lnTo>
                    <a:pt x="1710" y="3420"/>
                  </a:lnTo>
                  <a:lnTo>
                    <a:pt x="2068" y="3381"/>
                  </a:lnTo>
                  <a:lnTo>
                    <a:pt x="2386" y="3301"/>
                  </a:lnTo>
                  <a:lnTo>
                    <a:pt x="2704" y="3142"/>
                  </a:lnTo>
                  <a:lnTo>
                    <a:pt x="2943" y="2943"/>
                  </a:lnTo>
                  <a:lnTo>
                    <a:pt x="3142" y="2665"/>
                  </a:lnTo>
                  <a:lnTo>
                    <a:pt x="3301" y="2387"/>
                  </a:lnTo>
                  <a:lnTo>
                    <a:pt x="3420" y="2069"/>
                  </a:lnTo>
                  <a:lnTo>
                    <a:pt x="3460" y="1711"/>
                  </a:lnTo>
                  <a:lnTo>
                    <a:pt x="3420" y="1353"/>
                  </a:lnTo>
                  <a:lnTo>
                    <a:pt x="3301" y="1035"/>
                  </a:lnTo>
                  <a:lnTo>
                    <a:pt x="3142" y="756"/>
                  </a:lnTo>
                  <a:lnTo>
                    <a:pt x="2943" y="518"/>
                  </a:lnTo>
                  <a:lnTo>
                    <a:pt x="2704" y="279"/>
                  </a:lnTo>
                  <a:lnTo>
                    <a:pt x="2386" y="120"/>
                  </a:lnTo>
                  <a:lnTo>
                    <a:pt x="2068" y="41"/>
                  </a:lnTo>
                  <a:lnTo>
                    <a:pt x="17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96" name="Google Shape;8196;p250"/>
            <p:cNvSpPr/>
            <p:nvPr/>
          </p:nvSpPr>
          <p:spPr>
            <a:xfrm>
              <a:off x="6251425" y="1692425"/>
              <a:ext cx="171975" cy="172000"/>
            </a:xfrm>
            <a:custGeom>
              <a:avLst/>
              <a:gdLst/>
              <a:ahLst/>
              <a:cxnLst/>
              <a:rect l="l" t="t" r="r" b="b"/>
              <a:pathLst>
                <a:path w="6879" h="6880" extrusionOk="0">
                  <a:moveTo>
                    <a:pt x="3459" y="1"/>
                  </a:moveTo>
                  <a:lnTo>
                    <a:pt x="3102" y="41"/>
                  </a:lnTo>
                  <a:lnTo>
                    <a:pt x="2744" y="81"/>
                  </a:lnTo>
                  <a:lnTo>
                    <a:pt x="2426" y="160"/>
                  </a:lnTo>
                  <a:lnTo>
                    <a:pt x="2107" y="279"/>
                  </a:lnTo>
                  <a:lnTo>
                    <a:pt x="1789" y="438"/>
                  </a:lnTo>
                  <a:lnTo>
                    <a:pt x="1511" y="597"/>
                  </a:lnTo>
                  <a:lnTo>
                    <a:pt x="1272" y="796"/>
                  </a:lnTo>
                  <a:lnTo>
                    <a:pt x="994" y="1035"/>
                  </a:lnTo>
                  <a:lnTo>
                    <a:pt x="795" y="1273"/>
                  </a:lnTo>
                  <a:lnTo>
                    <a:pt x="597" y="1512"/>
                  </a:lnTo>
                  <a:lnTo>
                    <a:pt x="437" y="1830"/>
                  </a:lnTo>
                  <a:lnTo>
                    <a:pt x="278" y="2108"/>
                  </a:lnTo>
                  <a:lnTo>
                    <a:pt x="159" y="2427"/>
                  </a:lnTo>
                  <a:lnTo>
                    <a:pt x="80" y="2745"/>
                  </a:lnTo>
                  <a:lnTo>
                    <a:pt x="40" y="3102"/>
                  </a:lnTo>
                  <a:lnTo>
                    <a:pt x="0" y="3460"/>
                  </a:lnTo>
                  <a:lnTo>
                    <a:pt x="40" y="3818"/>
                  </a:lnTo>
                  <a:lnTo>
                    <a:pt x="80" y="4136"/>
                  </a:lnTo>
                  <a:lnTo>
                    <a:pt x="159" y="4454"/>
                  </a:lnTo>
                  <a:lnTo>
                    <a:pt x="278" y="4773"/>
                  </a:lnTo>
                  <a:lnTo>
                    <a:pt x="437" y="5091"/>
                  </a:lnTo>
                  <a:lnTo>
                    <a:pt x="597" y="5369"/>
                  </a:lnTo>
                  <a:lnTo>
                    <a:pt x="795" y="5647"/>
                  </a:lnTo>
                  <a:lnTo>
                    <a:pt x="994" y="5886"/>
                  </a:lnTo>
                  <a:lnTo>
                    <a:pt x="1272" y="6085"/>
                  </a:lnTo>
                  <a:lnTo>
                    <a:pt x="1511" y="6284"/>
                  </a:lnTo>
                  <a:lnTo>
                    <a:pt x="1789" y="6482"/>
                  </a:lnTo>
                  <a:lnTo>
                    <a:pt x="2107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80"/>
                  </a:lnTo>
                  <a:lnTo>
                    <a:pt x="3778" y="6880"/>
                  </a:lnTo>
                  <a:lnTo>
                    <a:pt x="4135" y="6800"/>
                  </a:lnTo>
                  <a:lnTo>
                    <a:pt x="4453" y="6721"/>
                  </a:lnTo>
                  <a:lnTo>
                    <a:pt x="4772" y="6602"/>
                  </a:lnTo>
                  <a:lnTo>
                    <a:pt x="5090" y="6482"/>
                  </a:lnTo>
                  <a:lnTo>
                    <a:pt x="5368" y="6284"/>
                  </a:lnTo>
                  <a:lnTo>
                    <a:pt x="5646" y="6085"/>
                  </a:lnTo>
                  <a:lnTo>
                    <a:pt x="5885" y="5886"/>
                  </a:lnTo>
                  <a:lnTo>
                    <a:pt x="6084" y="5647"/>
                  </a:lnTo>
                  <a:lnTo>
                    <a:pt x="6283" y="5369"/>
                  </a:lnTo>
                  <a:lnTo>
                    <a:pt x="6481" y="5091"/>
                  </a:lnTo>
                  <a:lnTo>
                    <a:pt x="6601" y="4773"/>
                  </a:lnTo>
                  <a:lnTo>
                    <a:pt x="6720" y="4454"/>
                  </a:lnTo>
                  <a:lnTo>
                    <a:pt x="6799" y="4136"/>
                  </a:lnTo>
                  <a:lnTo>
                    <a:pt x="6879" y="3818"/>
                  </a:lnTo>
                  <a:lnTo>
                    <a:pt x="6879" y="3460"/>
                  </a:lnTo>
                  <a:lnTo>
                    <a:pt x="6879" y="3102"/>
                  </a:lnTo>
                  <a:lnTo>
                    <a:pt x="6799" y="2745"/>
                  </a:lnTo>
                  <a:lnTo>
                    <a:pt x="6720" y="2427"/>
                  </a:lnTo>
                  <a:lnTo>
                    <a:pt x="6601" y="2108"/>
                  </a:lnTo>
                  <a:lnTo>
                    <a:pt x="6481" y="1830"/>
                  </a:lnTo>
                  <a:lnTo>
                    <a:pt x="6283" y="1512"/>
                  </a:lnTo>
                  <a:lnTo>
                    <a:pt x="6084" y="1273"/>
                  </a:lnTo>
                  <a:lnTo>
                    <a:pt x="5885" y="1035"/>
                  </a:lnTo>
                  <a:lnTo>
                    <a:pt x="5646" y="796"/>
                  </a:lnTo>
                  <a:lnTo>
                    <a:pt x="5368" y="597"/>
                  </a:lnTo>
                  <a:lnTo>
                    <a:pt x="5090" y="438"/>
                  </a:lnTo>
                  <a:lnTo>
                    <a:pt x="4772" y="279"/>
                  </a:lnTo>
                  <a:lnTo>
                    <a:pt x="4453" y="160"/>
                  </a:lnTo>
                  <a:lnTo>
                    <a:pt x="4135" y="81"/>
                  </a:lnTo>
                  <a:lnTo>
                    <a:pt x="3778" y="41"/>
                  </a:lnTo>
                  <a:lnTo>
                    <a:pt x="34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97" name="Google Shape;8197;p250"/>
            <p:cNvSpPr/>
            <p:nvPr/>
          </p:nvSpPr>
          <p:spPr>
            <a:xfrm>
              <a:off x="4868675" y="2955900"/>
              <a:ext cx="214725" cy="214750"/>
            </a:xfrm>
            <a:custGeom>
              <a:avLst/>
              <a:gdLst/>
              <a:ahLst/>
              <a:cxnLst/>
              <a:rect l="l" t="t" r="r" b="b"/>
              <a:pathLst>
                <a:path w="8589" h="8590" extrusionOk="0">
                  <a:moveTo>
                    <a:pt x="3857" y="1"/>
                  </a:moveTo>
                  <a:lnTo>
                    <a:pt x="3420" y="80"/>
                  </a:lnTo>
                  <a:lnTo>
                    <a:pt x="3022" y="160"/>
                  </a:lnTo>
                  <a:lnTo>
                    <a:pt x="2625" y="319"/>
                  </a:lnTo>
                  <a:lnTo>
                    <a:pt x="2227" y="517"/>
                  </a:lnTo>
                  <a:lnTo>
                    <a:pt x="1909" y="716"/>
                  </a:lnTo>
                  <a:lnTo>
                    <a:pt x="1551" y="955"/>
                  </a:lnTo>
                  <a:lnTo>
                    <a:pt x="1273" y="1233"/>
                  </a:lnTo>
                  <a:lnTo>
                    <a:pt x="994" y="1551"/>
                  </a:lnTo>
                  <a:lnTo>
                    <a:pt x="716" y="1869"/>
                  </a:lnTo>
                  <a:lnTo>
                    <a:pt x="517" y="2227"/>
                  </a:lnTo>
                  <a:lnTo>
                    <a:pt x="318" y="2625"/>
                  </a:lnTo>
                  <a:lnTo>
                    <a:pt x="199" y="2983"/>
                  </a:lnTo>
                  <a:lnTo>
                    <a:pt x="80" y="3420"/>
                  </a:lnTo>
                  <a:lnTo>
                    <a:pt x="0" y="3858"/>
                  </a:lnTo>
                  <a:lnTo>
                    <a:pt x="0" y="4295"/>
                  </a:lnTo>
                  <a:lnTo>
                    <a:pt x="0" y="4732"/>
                  </a:lnTo>
                  <a:lnTo>
                    <a:pt x="80" y="5130"/>
                  </a:lnTo>
                  <a:lnTo>
                    <a:pt x="199" y="5567"/>
                  </a:lnTo>
                  <a:lnTo>
                    <a:pt x="318" y="5965"/>
                  </a:lnTo>
                  <a:lnTo>
                    <a:pt x="517" y="6323"/>
                  </a:lnTo>
                  <a:lnTo>
                    <a:pt x="716" y="6681"/>
                  </a:lnTo>
                  <a:lnTo>
                    <a:pt x="994" y="6999"/>
                  </a:lnTo>
                  <a:lnTo>
                    <a:pt x="1273" y="7317"/>
                  </a:lnTo>
                  <a:lnTo>
                    <a:pt x="1551" y="7595"/>
                  </a:lnTo>
                  <a:lnTo>
                    <a:pt x="1909" y="7834"/>
                  </a:lnTo>
                  <a:lnTo>
                    <a:pt x="2227" y="8072"/>
                  </a:lnTo>
                  <a:lnTo>
                    <a:pt x="2625" y="8231"/>
                  </a:lnTo>
                  <a:lnTo>
                    <a:pt x="3022" y="8390"/>
                  </a:lnTo>
                  <a:lnTo>
                    <a:pt x="3420" y="8470"/>
                  </a:lnTo>
                  <a:lnTo>
                    <a:pt x="3857" y="8550"/>
                  </a:lnTo>
                  <a:lnTo>
                    <a:pt x="4295" y="8589"/>
                  </a:lnTo>
                  <a:lnTo>
                    <a:pt x="4732" y="8550"/>
                  </a:lnTo>
                  <a:lnTo>
                    <a:pt x="5169" y="8470"/>
                  </a:lnTo>
                  <a:lnTo>
                    <a:pt x="5567" y="8390"/>
                  </a:lnTo>
                  <a:lnTo>
                    <a:pt x="5965" y="8231"/>
                  </a:lnTo>
                  <a:lnTo>
                    <a:pt x="6322" y="8072"/>
                  </a:lnTo>
                  <a:lnTo>
                    <a:pt x="6680" y="7834"/>
                  </a:lnTo>
                  <a:lnTo>
                    <a:pt x="7038" y="7595"/>
                  </a:lnTo>
                  <a:lnTo>
                    <a:pt x="7317" y="7317"/>
                  </a:lnTo>
                  <a:lnTo>
                    <a:pt x="7595" y="6999"/>
                  </a:lnTo>
                  <a:lnTo>
                    <a:pt x="7873" y="6681"/>
                  </a:lnTo>
                  <a:lnTo>
                    <a:pt x="8072" y="6323"/>
                  </a:lnTo>
                  <a:lnTo>
                    <a:pt x="8231" y="5965"/>
                  </a:lnTo>
                  <a:lnTo>
                    <a:pt x="8390" y="5567"/>
                  </a:lnTo>
                  <a:lnTo>
                    <a:pt x="8509" y="5130"/>
                  </a:lnTo>
                  <a:lnTo>
                    <a:pt x="8549" y="4732"/>
                  </a:lnTo>
                  <a:lnTo>
                    <a:pt x="8589" y="4295"/>
                  </a:lnTo>
                  <a:lnTo>
                    <a:pt x="8549" y="3858"/>
                  </a:lnTo>
                  <a:lnTo>
                    <a:pt x="8509" y="3420"/>
                  </a:lnTo>
                  <a:lnTo>
                    <a:pt x="8390" y="2983"/>
                  </a:lnTo>
                  <a:lnTo>
                    <a:pt x="8231" y="2625"/>
                  </a:lnTo>
                  <a:lnTo>
                    <a:pt x="8072" y="2227"/>
                  </a:lnTo>
                  <a:lnTo>
                    <a:pt x="7873" y="1869"/>
                  </a:lnTo>
                  <a:lnTo>
                    <a:pt x="7595" y="1551"/>
                  </a:lnTo>
                  <a:lnTo>
                    <a:pt x="7317" y="1233"/>
                  </a:lnTo>
                  <a:lnTo>
                    <a:pt x="7038" y="955"/>
                  </a:lnTo>
                  <a:lnTo>
                    <a:pt x="6680" y="716"/>
                  </a:lnTo>
                  <a:lnTo>
                    <a:pt x="6322" y="517"/>
                  </a:lnTo>
                  <a:lnTo>
                    <a:pt x="5965" y="319"/>
                  </a:lnTo>
                  <a:lnTo>
                    <a:pt x="5567" y="160"/>
                  </a:lnTo>
                  <a:lnTo>
                    <a:pt x="5169" y="80"/>
                  </a:lnTo>
                  <a:lnTo>
                    <a:pt x="47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98" name="Google Shape;8198;p250"/>
            <p:cNvSpPr/>
            <p:nvPr/>
          </p:nvSpPr>
          <p:spPr>
            <a:xfrm>
              <a:off x="1862600" y="3088100"/>
              <a:ext cx="2253575" cy="2372875"/>
            </a:xfrm>
            <a:custGeom>
              <a:avLst/>
              <a:gdLst/>
              <a:ahLst/>
              <a:cxnLst/>
              <a:rect l="l" t="t" r="r" b="b"/>
              <a:pathLst>
                <a:path w="90143" h="94915" extrusionOk="0">
                  <a:moveTo>
                    <a:pt x="43024" y="30141"/>
                  </a:moveTo>
                  <a:lnTo>
                    <a:pt x="50301" y="41792"/>
                  </a:lnTo>
                  <a:lnTo>
                    <a:pt x="45171" y="40002"/>
                  </a:lnTo>
                  <a:lnTo>
                    <a:pt x="43024" y="30141"/>
                  </a:lnTo>
                  <a:close/>
                  <a:moveTo>
                    <a:pt x="1432" y="717"/>
                  </a:moveTo>
                  <a:lnTo>
                    <a:pt x="64973" y="2904"/>
                  </a:lnTo>
                  <a:lnTo>
                    <a:pt x="83980" y="43780"/>
                  </a:lnTo>
                  <a:lnTo>
                    <a:pt x="50738" y="65172"/>
                  </a:lnTo>
                  <a:lnTo>
                    <a:pt x="45330" y="40718"/>
                  </a:lnTo>
                  <a:lnTo>
                    <a:pt x="51812" y="43024"/>
                  </a:lnTo>
                  <a:lnTo>
                    <a:pt x="51812" y="43024"/>
                  </a:lnTo>
                  <a:lnTo>
                    <a:pt x="41593" y="26682"/>
                  </a:lnTo>
                  <a:lnTo>
                    <a:pt x="44456" y="39724"/>
                  </a:lnTo>
                  <a:lnTo>
                    <a:pt x="30777" y="34873"/>
                  </a:lnTo>
                  <a:lnTo>
                    <a:pt x="1432" y="717"/>
                  </a:lnTo>
                  <a:close/>
                  <a:moveTo>
                    <a:pt x="84218" y="44853"/>
                  </a:moveTo>
                  <a:lnTo>
                    <a:pt x="89427" y="76783"/>
                  </a:lnTo>
                  <a:lnTo>
                    <a:pt x="57736" y="93523"/>
                  </a:lnTo>
                  <a:lnTo>
                    <a:pt x="84218" y="44853"/>
                  </a:lnTo>
                  <a:close/>
                  <a:moveTo>
                    <a:pt x="1" y="1"/>
                  </a:moveTo>
                  <a:lnTo>
                    <a:pt x="30380" y="35350"/>
                  </a:lnTo>
                  <a:lnTo>
                    <a:pt x="30419" y="35430"/>
                  </a:lnTo>
                  <a:lnTo>
                    <a:pt x="44615" y="40480"/>
                  </a:lnTo>
                  <a:lnTo>
                    <a:pt x="50301" y="66206"/>
                  </a:lnTo>
                  <a:lnTo>
                    <a:pt x="83542" y="44814"/>
                  </a:lnTo>
                  <a:lnTo>
                    <a:pt x="56384" y="94716"/>
                  </a:lnTo>
                  <a:lnTo>
                    <a:pt x="56384" y="94796"/>
                  </a:lnTo>
                  <a:lnTo>
                    <a:pt x="56424" y="94875"/>
                  </a:lnTo>
                  <a:lnTo>
                    <a:pt x="56464" y="94915"/>
                  </a:lnTo>
                  <a:lnTo>
                    <a:pt x="56543" y="94875"/>
                  </a:lnTo>
                  <a:lnTo>
                    <a:pt x="90143" y="77141"/>
                  </a:lnTo>
                  <a:lnTo>
                    <a:pt x="84735" y="43939"/>
                  </a:lnTo>
                  <a:lnTo>
                    <a:pt x="85252" y="42945"/>
                  </a:lnTo>
                  <a:lnTo>
                    <a:pt x="84536" y="43422"/>
                  </a:lnTo>
                  <a:lnTo>
                    <a:pt x="65371" y="23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99" name="Google Shape;8199;p250"/>
            <p:cNvSpPr/>
            <p:nvPr/>
          </p:nvSpPr>
          <p:spPr>
            <a:xfrm>
              <a:off x="1589250" y="3124900"/>
              <a:ext cx="2383800" cy="2334100"/>
            </a:xfrm>
            <a:custGeom>
              <a:avLst/>
              <a:gdLst/>
              <a:ahLst/>
              <a:cxnLst/>
              <a:rect l="l" t="t" r="r" b="b"/>
              <a:pathLst>
                <a:path w="95352" h="93364" extrusionOk="0">
                  <a:moveTo>
                    <a:pt x="74515" y="6561"/>
                  </a:moveTo>
                  <a:lnTo>
                    <a:pt x="66563" y="40837"/>
                  </a:lnTo>
                  <a:lnTo>
                    <a:pt x="62428" y="40638"/>
                  </a:lnTo>
                  <a:lnTo>
                    <a:pt x="74515" y="6561"/>
                  </a:lnTo>
                  <a:close/>
                  <a:moveTo>
                    <a:pt x="74436" y="2505"/>
                  </a:moveTo>
                  <a:lnTo>
                    <a:pt x="52726" y="26721"/>
                  </a:lnTo>
                  <a:lnTo>
                    <a:pt x="52845" y="26800"/>
                  </a:lnTo>
                  <a:lnTo>
                    <a:pt x="41393" y="33361"/>
                  </a:lnTo>
                  <a:lnTo>
                    <a:pt x="4136" y="45091"/>
                  </a:lnTo>
                  <a:lnTo>
                    <a:pt x="4136" y="45091"/>
                  </a:lnTo>
                  <a:lnTo>
                    <a:pt x="74436" y="2505"/>
                  </a:lnTo>
                  <a:close/>
                  <a:moveTo>
                    <a:pt x="75271" y="2545"/>
                  </a:moveTo>
                  <a:lnTo>
                    <a:pt x="61553" y="41234"/>
                  </a:lnTo>
                  <a:lnTo>
                    <a:pt x="66404" y="41433"/>
                  </a:lnTo>
                  <a:lnTo>
                    <a:pt x="61115" y="64217"/>
                  </a:lnTo>
                  <a:lnTo>
                    <a:pt x="67438" y="92329"/>
                  </a:lnTo>
                  <a:lnTo>
                    <a:pt x="67438" y="92329"/>
                  </a:lnTo>
                  <a:lnTo>
                    <a:pt x="18251" y="73005"/>
                  </a:lnTo>
                  <a:lnTo>
                    <a:pt x="27397" y="66563"/>
                  </a:lnTo>
                  <a:lnTo>
                    <a:pt x="54237" y="26005"/>
                  </a:lnTo>
                  <a:lnTo>
                    <a:pt x="75271" y="2545"/>
                  </a:lnTo>
                  <a:close/>
                  <a:moveTo>
                    <a:pt x="76702" y="0"/>
                  </a:moveTo>
                  <a:lnTo>
                    <a:pt x="75907" y="875"/>
                  </a:lnTo>
                  <a:lnTo>
                    <a:pt x="80" y="46801"/>
                  </a:lnTo>
                  <a:lnTo>
                    <a:pt x="0" y="46881"/>
                  </a:lnTo>
                  <a:lnTo>
                    <a:pt x="40" y="46960"/>
                  </a:lnTo>
                  <a:lnTo>
                    <a:pt x="80" y="47000"/>
                  </a:lnTo>
                  <a:lnTo>
                    <a:pt x="159" y="47000"/>
                  </a:lnTo>
                  <a:lnTo>
                    <a:pt x="41632" y="33958"/>
                  </a:lnTo>
                  <a:lnTo>
                    <a:pt x="41672" y="33958"/>
                  </a:lnTo>
                  <a:lnTo>
                    <a:pt x="52248" y="27914"/>
                  </a:lnTo>
                  <a:lnTo>
                    <a:pt x="26920" y="66126"/>
                  </a:lnTo>
                  <a:lnTo>
                    <a:pt x="16939" y="73164"/>
                  </a:lnTo>
                  <a:lnTo>
                    <a:pt x="68352" y="93363"/>
                  </a:lnTo>
                  <a:lnTo>
                    <a:pt x="61752" y="64217"/>
                  </a:lnTo>
                  <a:lnTo>
                    <a:pt x="67040" y="41473"/>
                  </a:lnTo>
                  <a:lnTo>
                    <a:pt x="95311" y="42745"/>
                  </a:lnTo>
                  <a:lnTo>
                    <a:pt x="95351" y="42109"/>
                  </a:lnTo>
                  <a:lnTo>
                    <a:pt x="67199" y="40837"/>
                  </a:lnTo>
                  <a:lnTo>
                    <a:pt x="76424" y="1233"/>
                  </a:lnTo>
                  <a:lnTo>
                    <a:pt x="76702" y="398"/>
                  </a:lnTo>
                  <a:lnTo>
                    <a:pt x="76702" y="398"/>
                  </a:lnTo>
                  <a:lnTo>
                    <a:pt x="76583" y="477"/>
                  </a:lnTo>
                  <a:lnTo>
                    <a:pt x="76583" y="477"/>
                  </a:lnTo>
                  <a:lnTo>
                    <a:pt x="767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00" name="Google Shape;8200;p250"/>
            <p:cNvSpPr/>
            <p:nvPr/>
          </p:nvSpPr>
          <p:spPr>
            <a:xfrm>
              <a:off x="1620050" y="3054325"/>
              <a:ext cx="1676025" cy="2386775"/>
            </a:xfrm>
            <a:custGeom>
              <a:avLst/>
              <a:gdLst/>
              <a:ahLst/>
              <a:cxnLst/>
              <a:rect l="l" t="t" r="r" b="b"/>
              <a:pathLst>
                <a:path w="67041" h="95471" extrusionOk="0">
                  <a:moveTo>
                    <a:pt x="10140" y="3778"/>
                  </a:moveTo>
                  <a:lnTo>
                    <a:pt x="14673" y="59923"/>
                  </a:lnTo>
                  <a:lnTo>
                    <a:pt x="717" y="48869"/>
                  </a:lnTo>
                  <a:lnTo>
                    <a:pt x="10140" y="3778"/>
                  </a:lnTo>
                  <a:close/>
                  <a:moveTo>
                    <a:pt x="40360" y="37178"/>
                  </a:moveTo>
                  <a:lnTo>
                    <a:pt x="59645" y="66722"/>
                  </a:lnTo>
                  <a:lnTo>
                    <a:pt x="26443" y="68829"/>
                  </a:lnTo>
                  <a:lnTo>
                    <a:pt x="26443" y="68829"/>
                  </a:lnTo>
                  <a:lnTo>
                    <a:pt x="40360" y="37178"/>
                  </a:lnTo>
                  <a:close/>
                  <a:moveTo>
                    <a:pt x="1472" y="50260"/>
                  </a:moveTo>
                  <a:lnTo>
                    <a:pt x="14753" y="60758"/>
                  </a:lnTo>
                  <a:lnTo>
                    <a:pt x="15866" y="74476"/>
                  </a:lnTo>
                  <a:lnTo>
                    <a:pt x="15866" y="74476"/>
                  </a:lnTo>
                  <a:lnTo>
                    <a:pt x="1472" y="50260"/>
                  </a:lnTo>
                  <a:close/>
                  <a:moveTo>
                    <a:pt x="10299" y="0"/>
                  </a:moveTo>
                  <a:lnTo>
                    <a:pt x="10260" y="80"/>
                  </a:lnTo>
                  <a:lnTo>
                    <a:pt x="1" y="49147"/>
                  </a:lnTo>
                  <a:lnTo>
                    <a:pt x="80" y="49187"/>
                  </a:lnTo>
                  <a:lnTo>
                    <a:pt x="16741" y="77180"/>
                  </a:lnTo>
                  <a:lnTo>
                    <a:pt x="15429" y="61314"/>
                  </a:lnTo>
                  <a:lnTo>
                    <a:pt x="25051" y="68909"/>
                  </a:lnTo>
                  <a:lnTo>
                    <a:pt x="24773" y="68909"/>
                  </a:lnTo>
                  <a:lnTo>
                    <a:pt x="66683" y="95471"/>
                  </a:lnTo>
                  <a:lnTo>
                    <a:pt x="67041" y="94954"/>
                  </a:lnTo>
                  <a:lnTo>
                    <a:pt x="26801" y="69426"/>
                  </a:lnTo>
                  <a:lnTo>
                    <a:pt x="60758" y="67318"/>
                  </a:lnTo>
                  <a:lnTo>
                    <a:pt x="40241" y="35826"/>
                  </a:lnTo>
                  <a:lnTo>
                    <a:pt x="25807" y="68670"/>
                  </a:lnTo>
                  <a:lnTo>
                    <a:pt x="15389" y="60440"/>
                  </a:lnTo>
                  <a:lnTo>
                    <a:pt x="10458" y="80"/>
                  </a:lnTo>
                  <a:lnTo>
                    <a:pt x="10458" y="40"/>
                  </a:lnTo>
                  <a:lnTo>
                    <a:pt x="103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01" name="Google Shape;8201;p250"/>
            <p:cNvSpPr/>
            <p:nvPr/>
          </p:nvSpPr>
          <p:spPr>
            <a:xfrm>
              <a:off x="2866625" y="3743200"/>
              <a:ext cx="100425" cy="100425"/>
            </a:xfrm>
            <a:custGeom>
              <a:avLst/>
              <a:gdLst/>
              <a:ahLst/>
              <a:cxnLst/>
              <a:rect l="l" t="t" r="r" b="b"/>
              <a:pathLst>
                <a:path w="4017" h="4017" extrusionOk="0">
                  <a:moveTo>
                    <a:pt x="1750" y="1"/>
                  </a:moveTo>
                  <a:lnTo>
                    <a:pt x="1392" y="80"/>
                  </a:lnTo>
                  <a:lnTo>
                    <a:pt x="1034" y="239"/>
                  </a:lnTo>
                  <a:lnTo>
                    <a:pt x="716" y="438"/>
                  </a:lnTo>
                  <a:lnTo>
                    <a:pt x="438" y="716"/>
                  </a:lnTo>
                  <a:lnTo>
                    <a:pt x="239" y="1074"/>
                  </a:lnTo>
                  <a:lnTo>
                    <a:pt x="80" y="1432"/>
                  </a:lnTo>
                  <a:lnTo>
                    <a:pt x="0" y="1830"/>
                  </a:lnTo>
                  <a:lnTo>
                    <a:pt x="0" y="2227"/>
                  </a:lnTo>
                  <a:lnTo>
                    <a:pt x="80" y="2625"/>
                  </a:lnTo>
                  <a:lnTo>
                    <a:pt x="239" y="2983"/>
                  </a:lnTo>
                  <a:lnTo>
                    <a:pt x="477" y="3301"/>
                  </a:lnTo>
                  <a:lnTo>
                    <a:pt x="756" y="3579"/>
                  </a:lnTo>
                  <a:lnTo>
                    <a:pt x="1074" y="3778"/>
                  </a:lnTo>
                  <a:lnTo>
                    <a:pt x="1471" y="3937"/>
                  </a:lnTo>
                  <a:lnTo>
                    <a:pt x="1869" y="4017"/>
                  </a:lnTo>
                  <a:lnTo>
                    <a:pt x="2267" y="4017"/>
                  </a:lnTo>
                  <a:lnTo>
                    <a:pt x="2625" y="3937"/>
                  </a:lnTo>
                  <a:lnTo>
                    <a:pt x="2982" y="3778"/>
                  </a:lnTo>
                  <a:lnTo>
                    <a:pt x="3301" y="3540"/>
                  </a:lnTo>
                  <a:lnTo>
                    <a:pt x="3579" y="3261"/>
                  </a:lnTo>
                  <a:lnTo>
                    <a:pt x="3817" y="2943"/>
                  </a:lnTo>
                  <a:lnTo>
                    <a:pt x="3937" y="2545"/>
                  </a:lnTo>
                  <a:lnTo>
                    <a:pt x="4016" y="2148"/>
                  </a:lnTo>
                  <a:lnTo>
                    <a:pt x="4016" y="1750"/>
                  </a:lnTo>
                  <a:lnTo>
                    <a:pt x="3937" y="1392"/>
                  </a:lnTo>
                  <a:lnTo>
                    <a:pt x="3778" y="1035"/>
                  </a:lnTo>
                  <a:lnTo>
                    <a:pt x="3539" y="716"/>
                  </a:lnTo>
                  <a:lnTo>
                    <a:pt x="3261" y="438"/>
                  </a:lnTo>
                  <a:lnTo>
                    <a:pt x="2943" y="199"/>
                  </a:lnTo>
                  <a:lnTo>
                    <a:pt x="258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02" name="Google Shape;8202;p250"/>
            <p:cNvSpPr/>
            <p:nvPr/>
          </p:nvSpPr>
          <p:spPr>
            <a:xfrm>
              <a:off x="3896475" y="4102075"/>
              <a:ext cx="168025" cy="168000"/>
            </a:xfrm>
            <a:custGeom>
              <a:avLst/>
              <a:gdLst/>
              <a:ahLst/>
              <a:cxnLst/>
              <a:rect l="l" t="t" r="r" b="b"/>
              <a:pathLst>
                <a:path w="6721" h="6720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8" y="278"/>
                  </a:lnTo>
                  <a:lnTo>
                    <a:pt x="1710" y="398"/>
                  </a:lnTo>
                  <a:lnTo>
                    <a:pt x="1472" y="596"/>
                  </a:lnTo>
                  <a:lnTo>
                    <a:pt x="1193" y="795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7" y="1511"/>
                  </a:lnTo>
                  <a:lnTo>
                    <a:pt x="398" y="1789"/>
                  </a:lnTo>
                  <a:lnTo>
                    <a:pt x="239" y="2107"/>
                  </a:lnTo>
                  <a:lnTo>
                    <a:pt x="120" y="2426"/>
                  </a:lnTo>
                  <a:lnTo>
                    <a:pt x="40" y="2783"/>
                  </a:lnTo>
                  <a:lnTo>
                    <a:pt x="0" y="3102"/>
                  </a:lnTo>
                  <a:lnTo>
                    <a:pt x="0" y="3420"/>
                  </a:lnTo>
                  <a:lnTo>
                    <a:pt x="40" y="3778"/>
                  </a:lnTo>
                  <a:lnTo>
                    <a:pt x="80" y="4096"/>
                  </a:lnTo>
                  <a:lnTo>
                    <a:pt x="159" y="4414"/>
                  </a:lnTo>
                  <a:lnTo>
                    <a:pt x="279" y="4692"/>
                  </a:lnTo>
                  <a:lnTo>
                    <a:pt x="438" y="4970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4" y="5766"/>
                  </a:lnTo>
                  <a:lnTo>
                    <a:pt x="1233" y="5964"/>
                  </a:lnTo>
                  <a:lnTo>
                    <a:pt x="1511" y="6163"/>
                  </a:lnTo>
                  <a:lnTo>
                    <a:pt x="1790" y="6322"/>
                  </a:lnTo>
                  <a:lnTo>
                    <a:pt x="2108" y="6481"/>
                  </a:lnTo>
                  <a:lnTo>
                    <a:pt x="2426" y="6601"/>
                  </a:lnTo>
                  <a:lnTo>
                    <a:pt x="2784" y="6680"/>
                  </a:lnTo>
                  <a:lnTo>
                    <a:pt x="3102" y="6720"/>
                  </a:lnTo>
                  <a:lnTo>
                    <a:pt x="3420" y="6720"/>
                  </a:lnTo>
                  <a:lnTo>
                    <a:pt x="3778" y="6680"/>
                  </a:lnTo>
                  <a:lnTo>
                    <a:pt x="4096" y="6640"/>
                  </a:lnTo>
                  <a:lnTo>
                    <a:pt x="4414" y="6561"/>
                  </a:lnTo>
                  <a:lnTo>
                    <a:pt x="4692" y="6442"/>
                  </a:lnTo>
                  <a:lnTo>
                    <a:pt x="5010" y="6283"/>
                  </a:lnTo>
                  <a:lnTo>
                    <a:pt x="5249" y="6124"/>
                  </a:lnTo>
                  <a:lnTo>
                    <a:pt x="5527" y="5925"/>
                  </a:lnTo>
                  <a:lnTo>
                    <a:pt x="5766" y="572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23" y="4931"/>
                  </a:lnTo>
                  <a:lnTo>
                    <a:pt x="6482" y="4613"/>
                  </a:lnTo>
                  <a:lnTo>
                    <a:pt x="6601" y="4294"/>
                  </a:lnTo>
                  <a:lnTo>
                    <a:pt x="6680" y="3937"/>
                  </a:lnTo>
                  <a:lnTo>
                    <a:pt x="6720" y="3618"/>
                  </a:lnTo>
                  <a:lnTo>
                    <a:pt x="6720" y="3261"/>
                  </a:lnTo>
                  <a:lnTo>
                    <a:pt x="6680" y="2942"/>
                  </a:lnTo>
                  <a:lnTo>
                    <a:pt x="6641" y="2624"/>
                  </a:lnTo>
                  <a:lnTo>
                    <a:pt x="6561" y="2306"/>
                  </a:lnTo>
                  <a:lnTo>
                    <a:pt x="6442" y="202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5" y="1193"/>
                  </a:lnTo>
                  <a:lnTo>
                    <a:pt x="5726" y="954"/>
                  </a:lnTo>
                  <a:lnTo>
                    <a:pt x="5488" y="756"/>
                  </a:lnTo>
                  <a:lnTo>
                    <a:pt x="5209" y="557"/>
                  </a:lnTo>
                  <a:lnTo>
                    <a:pt x="4931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03" name="Google Shape;8203;p250"/>
            <p:cNvSpPr/>
            <p:nvPr/>
          </p:nvSpPr>
          <p:spPr>
            <a:xfrm>
              <a:off x="3261275" y="5409275"/>
              <a:ext cx="67600" cy="67600"/>
            </a:xfrm>
            <a:custGeom>
              <a:avLst/>
              <a:gdLst/>
              <a:ahLst/>
              <a:cxnLst/>
              <a:rect l="l" t="t" r="r" b="b"/>
              <a:pathLst>
                <a:path w="2704" h="2704" extrusionOk="0">
                  <a:moveTo>
                    <a:pt x="1431" y="0"/>
                  </a:moveTo>
                  <a:lnTo>
                    <a:pt x="1193" y="40"/>
                  </a:lnTo>
                  <a:lnTo>
                    <a:pt x="915" y="80"/>
                  </a:lnTo>
                  <a:lnTo>
                    <a:pt x="676" y="199"/>
                  </a:lnTo>
                  <a:lnTo>
                    <a:pt x="477" y="318"/>
                  </a:lnTo>
                  <a:lnTo>
                    <a:pt x="278" y="517"/>
                  </a:lnTo>
                  <a:lnTo>
                    <a:pt x="159" y="756"/>
                  </a:lnTo>
                  <a:lnTo>
                    <a:pt x="40" y="994"/>
                  </a:lnTo>
                  <a:lnTo>
                    <a:pt x="0" y="1273"/>
                  </a:lnTo>
                  <a:lnTo>
                    <a:pt x="0" y="1511"/>
                  </a:lnTo>
                  <a:lnTo>
                    <a:pt x="80" y="1789"/>
                  </a:lnTo>
                  <a:lnTo>
                    <a:pt x="159" y="2028"/>
                  </a:lnTo>
                  <a:lnTo>
                    <a:pt x="318" y="2227"/>
                  </a:lnTo>
                  <a:lnTo>
                    <a:pt x="517" y="2426"/>
                  </a:lnTo>
                  <a:lnTo>
                    <a:pt x="716" y="2545"/>
                  </a:lnTo>
                  <a:lnTo>
                    <a:pt x="954" y="2664"/>
                  </a:lnTo>
                  <a:lnTo>
                    <a:pt x="1233" y="2704"/>
                  </a:lnTo>
                  <a:lnTo>
                    <a:pt x="1511" y="2704"/>
                  </a:lnTo>
                  <a:lnTo>
                    <a:pt x="1750" y="2624"/>
                  </a:lnTo>
                  <a:lnTo>
                    <a:pt x="1988" y="2545"/>
                  </a:lnTo>
                  <a:lnTo>
                    <a:pt x="2227" y="2386"/>
                  </a:lnTo>
                  <a:lnTo>
                    <a:pt x="2386" y="2187"/>
                  </a:lnTo>
                  <a:lnTo>
                    <a:pt x="2545" y="1988"/>
                  </a:lnTo>
                  <a:lnTo>
                    <a:pt x="2624" y="1750"/>
                  </a:lnTo>
                  <a:lnTo>
                    <a:pt x="2704" y="1471"/>
                  </a:lnTo>
                  <a:lnTo>
                    <a:pt x="2664" y="1193"/>
                  </a:lnTo>
                  <a:lnTo>
                    <a:pt x="2624" y="954"/>
                  </a:lnTo>
                  <a:lnTo>
                    <a:pt x="2505" y="716"/>
                  </a:lnTo>
                  <a:lnTo>
                    <a:pt x="2386" y="477"/>
                  </a:lnTo>
                  <a:lnTo>
                    <a:pt x="2187" y="318"/>
                  </a:lnTo>
                  <a:lnTo>
                    <a:pt x="1948" y="159"/>
                  </a:lnTo>
                  <a:lnTo>
                    <a:pt x="1710" y="80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04" name="Google Shape;8204;p250"/>
            <p:cNvSpPr/>
            <p:nvPr/>
          </p:nvSpPr>
          <p:spPr>
            <a:xfrm>
              <a:off x="4049550" y="495200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546" y="0"/>
                  </a:moveTo>
                  <a:lnTo>
                    <a:pt x="2068" y="40"/>
                  </a:lnTo>
                  <a:lnTo>
                    <a:pt x="1631" y="120"/>
                  </a:lnTo>
                  <a:lnTo>
                    <a:pt x="1194" y="318"/>
                  </a:lnTo>
                  <a:lnTo>
                    <a:pt x="836" y="557"/>
                  </a:lnTo>
                  <a:lnTo>
                    <a:pt x="518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1" y="1949"/>
                  </a:lnTo>
                  <a:lnTo>
                    <a:pt x="1" y="2187"/>
                  </a:lnTo>
                  <a:lnTo>
                    <a:pt x="1" y="2625"/>
                  </a:lnTo>
                  <a:lnTo>
                    <a:pt x="120" y="3102"/>
                  </a:lnTo>
                  <a:lnTo>
                    <a:pt x="279" y="3499"/>
                  </a:lnTo>
                  <a:lnTo>
                    <a:pt x="557" y="3857"/>
                  </a:lnTo>
                  <a:lnTo>
                    <a:pt x="876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1" y="4613"/>
                  </a:lnTo>
                  <a:lnTo>
                    <a:pt x="1949" y="4692"/>
                  </a:lnTo>
                  <a:lnTo>
                    <a:pt x="2625" y="4692"/>
                  </a:lnTo>
                  <a:lnTo>
                    <a:pt x="3063" y="4613"/>
                  </a:lnTo>
                  <a:lnTo>
                    <a:pt x="3500" y="4414"/>
                  </a:lnTo>
                  <a:lnTo>
                    <a:pt x="3858" y="4175"/>
                  </a:lnTo>
                  <a:lnTo>
                    <a:pt x="4176" y="3817"/>
                  </a:lnTo>
                  <a:lnTo>
                    <a:pt x="4454" y="3460"/>
                  </a:lnTo>
                  <a:lnTo>
                    <a:pt x="4534" y="3221"/>
                  </a:lnTo>
                  <a:lnTo>
                    <a:pt x="4613" y="3022"/>
                  </a:lnTo>
                  <a:lnTo>
                    <a:pt x="4653" y="278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574" y="1631"/>
                  </a:lnTo>
                  <a:lnTo>
                    <a:pt x="4414" y="1233"/>
                  </a:lnTo>
                  <a:lnTo>
                    <a:pt x="413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2" y="159"/>
                  </a:lnTo>
                  <a:lnTo>
                    <a:pt x="2983" y="8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05" name="Google Shape;8205;p250"/>
            <p:cNvSpPr/>
            <p:nvPr/>
          </p:nvSpPr>
          <p:spPr>
            <a:xfrm>
              <a:off x="3039575" y="46498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56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8" y="1511"/>
                  </a:lnTo>
                  <a:lnTo>
                    <a:pt x="399" y="1790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1" y="3738"/>
                  </a:lnTo>
                  <a:lnTo>
                    <a:pt x="80" y="4056"/>
                  </a:lnTo>
                  <a:lnTo>
                    <a:pt x="160" y="4374"/>
                  </a:lnTo>
                  <a:lnTo>
                    <a:pt x="279" y="4692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5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790" y="6323"/>
                  </a:lnTo>
                  <a:lnTo>
                    <a:pt x="2108" y="6482"/>
                  </a:lnTo>
                  <a:lnTo>
                    <a:pt x="2426" y="6561"/>
                  </a:lnTo>
                  <a:lnTo>
                    <a:pt x="2784" y="6641"/>
                  </a:lnTo>
                  <a:lnTo>
                    <a:pt x="3102" y="6681"/>
                  </a:lnTo>
                  <a:lnTo>
                    <a:pt x="3460" y="6720"/>
                  </a:lnTo>
                  <a:lnTo>
                    <a:pt x="3778" y="6681"/>
                  </a:lnTo>
                  <a:lnTo>
                    <a:pt x="4097" y="6641"/>
                  </a:lnTo>
                  <a:lnTo>
                    <a:pt x="4415" y="6561"/>
                  </a:lnTo>
                  <a:lnTo>
                    <a:pt x="4693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55"/>
                  </a:lnTo>
                  <a:lnTo>
                    <a:pt x="6681" y="3937"/>
                  </a:lnTo>
                  <a:lnTo>
                    <a:pt x="6721" y="3619"/>
                  </a:lnTo>
                  <a:lnTo>
                    <a:pt x="6721" y="3261"/>
                  </a:lnTo>
                  <a:lnTo>
                    <a:pt x="6721" y="2943"/>
                  </a:lnTo>
                  <a:lnTo>
                    <a:pt x="6641" y="2625"/>
                  </a:lnTo>
                  <a:lnTo>
                    <a:pt x="6562" y="2307"/>
                  </a:lnTo>
                  <a:lnTo>
                    <a:pt x="6443" y="198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6" y="1193"/>
                  </a:lnTo>
                  <a:lnTo>
                    <a:pt x="5727" y="955"/>
                  </a:lnTo>
                  <a:lnTo>
                    <a:pt x="5488" y="716"/>
                  </a:lnTo>
                  <a:lnTo>
                    <a:pt x="5210" y="517"/>
                  </a:lnTo>
                  <a:lnTo>
                    <a:pt x="4932" y="358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06" name="Google Shape;8206;p250"/>
            <p:cNvSpPr/>
            <p:nvPr/>
          </p:nvSpPr>
          <p:spPr>
            <a:xfrm>
              <a:off x="1572350" y="4220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1"/>
                  </a:moveTo>
                  <a:lnTo>
                    <a:pt x="1631" y="80"/>
                  </a:lnTo>
                  <a:lnTo>
                    <a:pt x="1193" y="279"/>
                  </a:lnTo>
                  <a:lnTo>
                    <a:pt x="835" y="518"/>
                  </a:lnTo>
                  <a:lnTo>
                    <a:pt x="517" y="876"/>
                  </a:lnTo>
                  <a:lnTo>
                    <a:pt x="279" y="1233"/>
                  </a:lnTo>
                  <a:lnTo>
                    <a:pt x="159" y="1472"/>
                  </a:lnTo>
                  <a:lnTo>
                    <a:pt x="80" y="1671"/>
                  </a:lnTo>
                  <a:lnTo>
                    <a:pt x="40" y="1909"/>
                  </a:lnTo>
                  <a:lnTo>
                    <a:pt x="0" y="2148"/>
                  </a:lnTo>
                  <a:lnTo>
                    <a:pt x="0" y="2625"/>
                  </a:lnTo>
                  <a:lnTo>
                    <a:pt x="120" y="3063"/>
                  </a:lnTo>
                  <a:lnTo>
                    <a:pt x="279" y="3460"/>
                  </a:lnTo>
                  <a:lnTo>
                    <a:pt x="557" y="3858"/>
                  </a:lnTo>
                  <a:lnTo>
                    <a:pt x="875" y="4176"/>
                  </a:lnTo>
                  <a:lnTo>
                    <a:pt x="1273" y="441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53"/>
                  </a:lnTo>
                  <a:lnTo>
                    <a:pt x="2187" y="4693"/>
                  </a:lnTo>
                  <a:lnTo>
                    <a:pt x="2625" y="4693"/>
                  </a:lnTo>
                  <a:lnTo>
                    <a:pt x="3102" y="4574"/>
                  </a:lnTo>
                  <a:lnTo>
                    <a:pt x="3499" y="4375"/>
                  </a:lnTo>
                  <a:lnTo>
                    <a:pt x="3857" y="4136"/>
                  </a:lnTo>
                  <a:lnTo>
                    <a:pt x="4175" y="3818"/>
                  </a:lnTo>
                  <a:lnTo>
                    <a:pt x="4454" y="3420"/>
                  </a:lnTo>
                  <a:lnTo>
                    <a:pt x="4533" y="3222"/>
                  </a:lnTo>
                  <a:lnTo>
                    <a:pt x="4613" y="2983"/>
                  </a:lnTo>
                  <a:lnTo>
                    <a:pt x="4653" y="2744"/>
                  </a:lnTo>
                  <a:lnTo>
                    <a:pt x="4692" y="2506"/>
                  </a:lnTo>
                  <a:lnTo>
                    <a:pt x="4692" y="2068"/>
                  </a:lnTo>
                  <a:lnTo>
                    <a:pt x="4573" y="1591"/>
                  </a:lnTo>
                  <a:lnTo>
                    <a:pt x="4414" y="1194"/>
                  </a:lnTo>
                  <a:lnTo>
                    <a:pt x="4175" y="836"/>
                  </a:lnTo>
                  <a:lnTo>
                    <a:pt x="3817" y="518"/>
                  </a:lnTo>
                  <a:lnTo>
                    <a:pt x="3460" y="239"/>
                  </a:lnTo>
                  <a:lnTo>
                    <a:pt x="3221" y="160"/>
                  </a:lnTo>
                  <a:lnTo>
                    <a:pt x="2982" y="8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07" name="Google Shape;8207;p250"/>
            <p:cNvSpPr/>
            <p:nvPr/>
          </p:nvSpPr>
          <p:spPr>
            <a:xfrm>
              <a:off x="1968975" y="4893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0"/>
                  </a:moveTo>
                  <a:lnTo>
                    <a:pt x="1631" y="120"/>
                  </a:lnTo>
                  <a:lnTo>
                    <a:pt x="1233" y="279"/>
                  </a:lnTo>
                  <a:lnTo>
                    <a:pt x="836" y="557"/>
                  </a:lnTo>
                  <a:lnTo>
                    <a:pt x="517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0" y="1949"/>
                  </a:lnTo>
                  <a:lnTo>
                    <a:pt x="1" y="2187"/>
                  </a:lnTo>
                  <a:lnTo>
                    <a:pt x="40" y="2625"/>
                  </a:lnTo>
                  <a:lnTo>
                    <a:pt x="120" y="3062"/>
                  </a:lnTo>
                  <a:lnTo>
                    <a:pt x="319" y="3499"/>
                  </a:lnTo>
                  <a:lnTo>
                    <a:pt x="557" y="3857"/>
                  </a:lnTo>
                  <a:lnTo>
                    <a:pt x="875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0" y="4613"/>
                  </a:lnTo>
                  <a:lnTo>
                    <a:pt x="1949" y="4652"/>
                  </a:lnTo>
                  <a:lnTo>
                    <a:pt x="2188" y="4692"/>
                  </a:lnTo>
                  <a:lnTo>
                    <a:pt x="2625" y="4692"/>
                  </a:lnTo>
                  <a:lnTo>
                    <a:pt x="3102" y="4573"/>
                  </a:lnTo>
                  <a:lnTo>
                    <a:pt x="3500" y="4414"/>
                  </a:lnTo>
                  <a:lnTo>
                    <a:pt x="3858" y="4136"/>
                  </a:lnTo>
                  <a:lnTo>
                    <a:pt x="4176" y="3817"/>
                  </a:lnTo>
                  <a:lnTo>
                    <a:pt x="4454" y="3420"/>
                  </a:lnTo>
                  <a:lnTo>
                    <a:pt x="4534" y="3221"/>
                  </a:lnTo>
                  <a:lnTo>
                    <a:pt x="4613" y="2982"/>
                  </a:lnTo>
                  <a:lnTo>
                    <a:pt x="4693" y="274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193"/>
                  </a:lnTo>
                  <a:lnTo>
                    <a:pt x="417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1" y="159"/>
                  </a:lnTo>
                  <a:lnTo>
                    <a:pt x="3023" y="80"/>
                  </a:lnTo>
                  <a:lnTo>
                    <a:pt x="2784" y="40"/>
                  </a:lnTo>
                  <a:lnTo>
                    <a:pt x="25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08" name="Google Shape;8208;p250"/>
            <p:cNvSpPr/>
            <p:nvPr/>
          </p:nvSpPr>
          <p:spPr>
            <a:xfrm>
              <a:off x="2182700" y="46985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83" y="1"/>
                  </a:moveTo>
                  <a:lnTo>
                    <a:pt x="2625" y="80"/>
                  </a:lnTo>
                  <a:lnTo>
                    <a:pt x="2347" y="160"/>
                  </a:lnTo>
                  <a:lnTo>
                    <a:pt x="2028" y="279"/>
                  </a:lnTo>
                  <a:lnTo>
                    <a:pt x="1750" y="398"/>
                  </a:lnTo>
                  <a:lnTo>
                    <a:pt x="1472" y="597"/>
                  </a:lnTo>
                  <a:lnTo>
                    <a:pt x="1193" y="796"/>
                  </a:lnTo>
                  <a:lnTo>
                    <a:pt x="955" y="995"/>
                  </a:lnTo>
                  <a:lnTo>
                    <a:pt x="756" y="1233"/>
                  </a:lnTo>
                  <a:lnTo>
                    <a:pt x="557" y="1512"/>
                  </a:lnTo>
                  <a:lnTo>
                    <a:pt x="398" y="1790"/>
                  </a:lnTo>
                  <a:lnTo>
                    <a:pt x="23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0" y="3738"/>
                  </a:lnTo>
                  <a:lnTo>
                    <a:pt x="80" y="4096"/>
                  </a:lnTo>
                  <a:lnTo>
                    <a:pt x="160" y="4375"/>
                  </a:lnTo>
                  <a:lnTo>
                    <a:pt x="279" y="4693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8"/>
                  </a:lnTo>
                  <a:lnTo>
                    <a:pt x="1034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830" y="6323"/>
                  </a:lnTo>
                  <a:lnTo>
                    <a:pt x="2108" y="6482"/>
                  </a:lnTo>
                  <a:lnTo>
                    <a:pt x="2466" y="6601"/>
                  </a:lnTo>
                  <a:lnTo>
                    <a:pt x="2784" y="6641"/>
                  </a:lnTo>
                  <a:lnTo>
                    <a:pt x="3102" y="6721"/>
                  </a:lnTo>
                  <a:lnTo>
                    <a:pt x="3460" y="6721"/>
                  </a:lnTo>
                  <a:lnTo>
                    <a:pt x="3778" y="6681"/>
                  </a:lnTo>
                  <a:lnTo>
                    <a:pt x="4096" y="6641"/>
                  </a:lnTo>
                  <a:lnTo>
                    <a:pt x="4414" y="6562"/>
                  </a:lnTo>
                  <a:lnTo>
                    <a:pt x="4732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6" y="5687"/>
                  </a:lnTo>
                  <a:lnTo>
                    <a:pt x="6005" y="5448"/>
                  </a:lnTo>
                  <a:lnTo>
                    <a:pt x="6204" y="5210"/>
                  </a:lnTo>
                  <a:lnTo>
                    <a:pt x="6363" y="4892"/>
                  </a:lnTo>
                  <a:lnTo>
                    <a:pt x="6482" y="4613"/>
                  </a:lnTo>
                  <a:lnTo>
                    <a:pt x="6601" y="4255"/>
                  </a:lnTo>
                  <a:lnTo>
                    <a:pt x="6681" y="3937"/>
                  </a:lnTo>
                  <a:lnTo>
                    <a:pt x="6720" y="3619"/>
                  </a:lnTo>
                  <a:lnTo>
                    <a:pt x="6720" y="3261"/>
                  </a:lnTo>
                  <a:lnTo>
                    <a:pt x="6720" y="2943"/>
                  </a:lnTo>
                  <a:lnTo>
                    <a:pt x="6641" y="2625"/>
                  </a:lnTo>
                  <a:lnTo>
                    <a:pt x="6561" y="2307"/>
                  </a:lnTo>
                  <a:lnTo>
                    <a:pt x="6442" y="1989"/>
                  </a:lnTo>
                  <a:lnTo>
                    <a:pt x="6323" y="1711"/>
                  </a:lnTo>
                  <a:lnTo>
                    <a:pt x="6124" y="1432"/>
                  </a:lnTo>
                  <a:lnTo>
                    <a:pt x="5965" y="1194"/>
                  </a:lnTo>
                  <a:lnTo>
                    <a:pt x="5726" y="955"/>
                  </a:lnTo>
                  <a:lnTo>
                    <a:pt x="5488" y="716"/>
                  </a:lnTo>
                  <a:lnTo>
                    <a:pt x="5209" y="557"/>
                  </a:lnTo>
                  <a:lnTo>
                    <a:pt x="4931" y="359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77" y="40"/>
                  </a:lnTo>
                  <a:lnTo>
                    <a:pt x="3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09" name="Google Shape;8209;p250"/>
            <p:cNvSpPr/>
            <p:nvPr/>
          </p:nvSpPr>
          <p:spPr>
            <a:xfrm>
              <a:off x="3068425" y="4078200"/>
              <a:ext cx="139175" cy="140200"/>
            </a:xfrm>
            <a:custGeom>
              <a:avLst/>
              <a:gdLst/>
              <a:ahLst/>
              <a:cxnLst/>
              <a:rect l="l" t="t" r="r" b="b"/>
              <a:pathLst>
                <a:path w="5567" h="5608" extrusionOk="0">
                  <a:moveTo>
                    <a:pt x="2704" y="1"/>
                  </a:moveTo>
                  <a:lnTo>
                    <a:pt x="2426" y="40"/>
                  </a:lnTo>
                  <a:lnTo>
                    <a:pt x="2187" y="80"/>
                  </a:lnTo>
                  <a:lnTo>
                    <a:pt x="1909" y="160"/>
                  </a:lnTo>
                  <a:lnTo>
                    <a:pt x="1670" y="239"/>
                  </a:lnTo>
                  <a:lnTo>
                    <a:pt x="1432" y="359"/>
                  </a:lnTo>
                  <a:lnTo>
                    <a:pt x="1193" y="518"/>
                  </a:lnTo>
                  <a:lnTo>
                    <a:pt x="994" y="677"/>
                  </a:lnTo>
                  <a:lnTo>
                    <a:pt x="795" y="836"/>
                  </a:lnTo>
                  <a:lnTo>
                    <a:pt x="597" y="1035"/>
                  </a:lnTo>
                  <a:lnTo>
                    <a:pt x="437" y="1273"/>
                  </a:lnTo>
                  <a:lnTo>
                    <a:pt x="318" y="1512"/>
                  </a:lnTo>
                  <a:lnTo>
                    <a:pt x="199" y="1750"/>
                  </a:lnTo>
                  <a:lnTo>
                    <a:pt x="8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42"/>
                  </a:lnTo>
                  <a:lnTo>
                    <a:pt x="40" y="3420"/>
                  </a:lnTo>
                  <a:lnTo>
                    <a:pt x="119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375"/>
                  </a:lnTo>
                  <a:lnTo>
                    <a:pt x="636" y="4613"/>
                  </a:lnTo>
                  <a:lnTo>
                    <a:pt x="835" y="4812"/>
                  </a:lnTo>
                  <a:lnTo>
                    <a:pt x="1034" y="4971"/>
                  </a:lnTo>
                  <a:lnTo>
                    <a:pt x="1233" y="5130"/>
                  </a:lnTo>
                  <a:lnTo>
                    <a:pt x="1471" y="5289"/>
                  </a:lnTo>
                  <a:lnTo>
                    <a:pt x="1750" y="5408"/>
                  </a:lnTo>
                  <a:lnTo>
                    <a:pt x="2028" y="5488"/>
                  </a:lnTo>
                  <a:lnTo>
                    <a:pt x="2306" y="5568"/>
                  </a:lnTo>
                  <a:lnTo>
                    <a:pt x="2585" y="5607"/>
                  </a:lnTo>
                  <a:lnTo>
                    <a:pt x="2863" y="5607"/>
                  </a:lnTo>
                  <a:lnTo>
                    <a:pt x="3102" y="5568"/>
                  </a:lnTo>
                  <a:lnTo>
                    <a:pt x="3380" y="5528"/>
                  </a:lnTo>
                  <a:lnTo>
                    <a:pt x="3658" y="5448"/>
                  </a:lnTo>
                  <a:lnTo>
                    <a:pt x="3897" y="5369"/>
                  </a:lnTo>
                  <a:lnTo>
                    <a:pt x="4135" y="5249"/>
                  </a:lnTo>
                  <a:lnTo>
                    <a:pt x="4374" y="5090"/>
                  </a:lnTo>
                  <a:lnTo>
                    <a:pt x="4573" y="4931"/>
                  </a:lnTo>
                  <a:lnTo>
                    <a:pt x="4772" y="4772"/>
                  </a:lnTo>
                  <a:lnTo>
                    <a:pt x="4970" y="4573"/>
                  </a:lnTo>
                  <a:lnTo>
                    <a:pt x="5129" y="4335"/>
                  </a:lnTo>
                  <a:lnTo>
                    <a:pt x="5249" y="4096"/>
                  </a:lnTo>
                  <a:lnTo>
                    <a:pt x="5368" y="3858"/>
                  </a:lnTo>
                  <a:lnTo>
                    <a:pt x="5448" y="3579"/>
                  </a:lnTo>
                  <a:lnTo>
                    <a:pt x="5527" y="3301"/>
                  </a:lnTo>
                  <a:lnTo>
                    <a:pt x="5567" y="3023"/>
                  </a:lnTo>
                  <a:lnTo>
                    <a:pt x="5567" y="2744"/>
                  </a:lnTo>
                  <a:lnTo>
                    <a:pt x="5567" y="2466"/>
                  </a:lnTo>
                  <a:lnTo>
                    <a:pt x="5487" y="2188"/>
                  </a:lnTo>
                  <a:lnTo>
                    <a:pt x="5448" y="1949"/>
                  </a:lnTo>
                  <a:lnTo>
                    <a:pt x="5328" y="1711"/>
                  </a:lnTo>
                  <a:lnTo>
                    <a:pt x="5209" y="1432"/>
                  </a:lnTo>
                  <a:lnTo>
                    <a:pt x="5090" y="1233"/>
                  </a:lnTo>
                  <a:lnTo>
                    <a:pt x="4931" y="995"/>
                  </a:lnTo>
                  <a:lnTo>
                    <a:pt x="4732" y="796"/>
                  </a:lnTo>
                  <a:lnTo>
                    <a:pt x="4533" y="637"/>
                  </a:lnTo>
                  <a:lnTo>
                    <a:pt x="4294" y="478"/>
                  </a:lnTo>
                  <a:lnTo>
                    <a:pt x="4056" y="319"/>
                  </a:lnTo>
                  <a:lnTo>
                    <a:pt x="3817" y="200"/>
                  </a:lnTo>
                  <a:lnTo>
                    <a:pt x="3539" y="120"/>
                  </a:lnTo>
                  <a:lnTo>
                    <a:pt x="3261" y="40"/>
                  </a:lnTo>
                  <a:lnTo>
                    <a:pt x="2982" y="40"/>
                  </a:lnTo>
                  <a:lnTo>
                    <a:pt x="27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10" name="Google Shape;8210;p250"/>
            <p:cNvSpPr/>
            <p:nvPr/>
          </p:nvSpPr>
          <p:spPr>
            <a:xfrm>
              <a:off x="2567400" y="3906225"/>
              <a:ext cx="117325" cy="118325"/>
            </a:xfrm>
            <a:custGeom>
              <a:avLst/>
              <a:gdLst/>
              <a:ahLst/>
              <a:cxnLst/>
              <a:rect l="l" t="t" r="r" b="b"/>
              <a:pathLst>
                <a:path w="4693" h="4733" extrusionOk="0">
                  <a:moveTo>
                    <a:pt x="2546" y="1"/>
                  </a:moveTo>
                  <a:lnTo>
                    <a:pt x="2068" y="41"/>
                  </a:lnTo>
                  <a:lnTo>
                    <a:pt x="1631" y="120"/>
                  </a:lnTo>
                  <a:lnTo>
                    <a:pt x="1233" y="319"/>
                  </a:lnTo>
                  <a:lnTo>
                    <a:pt x="836" y="557"/>
                  </a:lnTo>
                  <a:lnTo>
                    <a:pt x="518" y="876"/>
                  </a:lnTo>
                  <a:lnTo>
                    <a:pt x="279" y="1273"/>
                  </a:lnTo>
                  <a:lnTo>
                    <a:pt x="160" y="1512"/>
                  </a:lnTo>
                  <a:lnTo>
                    <a:pt x="80" y="1711"/>
                  </a:lnTo>
                  <a:lnTo>
                    <a:pt x="40" y="1949"/>
                  </a:lnTo>
                  <a:lnTo>
                    <a:pt x="1" y="2188"/>
                  </a:lnTo>
                  <a:lnTo>
                    <a:pt x="40" y="2665"/>
                  </a:lnTo>
                  <a:lnTo>
                    <a:pt x="120" y="3102"/>
                  </a:lnTo>
                  <a:lnTo>
                    <a:pt x="319" y="3500"/>
                  </a:lnTo>
                  <a:lnTo>
                    <a:pt x="557" y="3898"/>
                  </a:lnTo>
                  <a:lnTo>
                    <a:pt x="875" y="4216"/>
                  </a:lnTo>
                  <a:lnTo>
                    <a:pt x="1273" y="445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93"/>
                  </a:lnTo>
                  <a:lnTo>
                    <a:pt x="2188" y="4733"/>
                  </a:lnTo>
                  <a:lnTo>
                    <a:pt x="2665" y="4693"/>
                  </a:lnTo>
                  <a:lnTo>
                    <a:pt x="3102" y="4613"/>
                  </a:lnTo>
                  <a:lnTo>
                    <a:pt x="3500" y="4414"/>
                  </a:lnTo>
                  <a:lnTo>
                    <a:pt x="3858" y="4176"/>
                  </a:lnTo>
                  <a:lnTo>
                    <a:pt x="4176" y="3858"/>
                  </a:lnTo>
                  <a:lnTo>
                    <a:pt x="4454" y="3460"/>
                  </a:lnTo>
                  <a:lnTo>
                    <a:pt x="4534" y="3261"/>
                  </a:lnTo>
                  <a:lnTo>
                    <a:pt x="4613" y="3023"/>
                  </a:lnTo>
                  <a:lnTo>
                    <a:pt x="4693" y="2784"/>
                  </a:lnTo>
                  <a:lnTo>
                    <a:pt x="4693" y="2546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233"/>
                  </a:lnTo>
                  <a:lnTo>
                    <a:pt x="4176" y="836"/>
                  </a:lnTo>
                  <a:lnTo>
                    <a:pt x="3858" y="518"/>
                  </a:lnTo>
                  <a:lnTo>
                    <a:pt x="3460" y="279"/>
                  </a:lnTo>
                  <a:lnTo>
                    <a:pt x="3221" y="200"/>
                  </a:lnTo>
                  <a:lnTo>
                    <a:pt x="3023" y="120"/>
                  </a:lnTo>
                  <a:lnTo>
                    <a:pt x="2784" y="41"/>
                  </a:lnTo>
                  <a:lnTo>
                    <a:pt x="25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11" name="Google Shape;8211;p250"/>
            <p:cNvSpPr/>
            <p:nvPr/>
          </p:nvSpPr>
          <p:spPr>
            <a:xfrm>
              <a:off x="3448150" y="3110975"/>
              <a:ext cx="92475" cy="92475"/>
            </a:xfrm>
            <a:custGeom>
              <a:avLst/>
              <a:gdLst/>
              <a:ahLst/>
              <a:cxnLst/>
              <a:rect l="l" t="t" r="r" b="b"/>
              <a:pathLst>
                <a:path w="3699" h="3699" extrusionOk="0">
                  <a:moveTo>
                    <a:pt x="1829" y="1"/>
                  </a:moveTo>
                  <a:lnTo>
                    <a:pt x="1472" y="40"/>
                  </a:lnTo>
                  <a:lnTo>
                    <a:pt x="1114" y="160"/>
                  </a:lnTo>
                  <a:lnTo>
                    <a:pt x="796" y="319"/>
                  </a:lnTo>
                  <a:lnTo>
                    <a:pt x="517" y="557"/>
                  </a:lnTo>
                  <a:lnTo>
                    <a:pt x="319" y="796"/>
                  </a:lnTo>
                  <a:lnTo>
                    <a:pt x="120" y="1114"/>
                  </a:lnTo>
                  <a:lnTo>
                    <a:pt x="0" y="1472"/>
                  </a:lnTo>
                  <a:lnTo>
                    <a:pt x="0" y="1869"/>
                  </a:lnTo>
                  <a:lnTo>
                    <a:pt x="0" y="2227"/>
                  </a:lnTo>
                  <a:lnTo>
                    <a:pt x="120" y="2585"/>
                  </a:lnTo>
                  <a:lnTo>
                    <a:pt x="319" y="2903"/>
                  </a:lnTo>
                  <a:lnTo>
                    <a:pt x="517" y="3182"/>
                  </a:lnTo>
                  <a:lnTo>
                    <a:pt x="796" y="3380"/>
                  </a:lnTo>
                  <a:lnTo>
                    <a:pt x="1114" y="3579"/>
                  </a:lnTo>
                  <a:lnTo>
                    <a:pt x="1472" y="3659"/>
                  </a:lnTo>
                  <a:lnTo>
                    <a:pt x="1829" y="3698"/>
                  </a:lnTo>
                  <a:lnTo>
                    <a:pt x="2227" y="3659"/>
                  </a:lnTo>
                  <a:lnTo>
                    <a:pt x="2585" y="3579"/>
                  </a:lnTo>
                  <a:lnTo>
                    <a:pt x="2863" y="3380"/>
                  </a:lnTo>
                  <a:lnTo>
                    <a:pt x="3142" y="3182"/>
                  </a:lnTo>
                  <a:lnTo>
                    <a:pt x="3380" y="2903"/>
                  </a:lnTo>
                  <a:lnTo>
                    <a:pt x="3539" y="2585"/>
                  </a:lnTo>
                  <a:lnTo>
                    <a:pt x="3659" y="2227"/>
                  </a:lnTo>
                  <a:lnTo>
                    <a:pt x="3698" y="1869"/>
                  </a:lnTo>
                  <a:lnTo>
                    <a:pt x="3659" y="1472"/>
                  </a:lnTo>
                  <a:lnTo>
                    <a:pt x="3539" y="1114"/>
                  </a:lnTo>
                  <a:lnTo>
                    <a:pt x="3380" y="796"/>
                  </a:lnTo>
                  <a:lnTo>
                    <a:pt x="3142" y="557"/>
                  </a:lnTo>
                  <a:lnTo>
                    <a:pt x="2863" y="319"/>
                  </a:lnTo>
                  <a:lnTo>
                    <a:pt x="2585" y="160"/>
                  </a:lnTo>
                  <a:lnTo>
                    <a:pt x="2227" y="40"/>
                  </a:lnTo>
                  <a:lnTo>
                    <a:pt x="18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12" name="Google Shape;8212;p250"/>
            <p:cNvSpPr/>
            <p:nvPr/>
          </p:nvSpPr>
          <p:spPr>
            <a:xfrm>
              <a:off x="3764250" y="3208400"/>
              <a:ext cx="112375" cy="112350"/>
            </a:xfrm>
            <a:custGeom>
              <a:avLst/>
              <a:gdLst/>
              <a:ahLst/>
              <a:cxnLst/>
              <a:rect l="l" t="t" r="r" b="b"/>
              <a:pathLst>
                <a:path w="4495" h="4494" extrusionOk="0">
                  <a:moveTo>
                    <a:pt x="2267" y="0"/>
                  </a:moveTo>
                  <a:lnTo>
                    <a:pt x="1790" y="40"/>
                  </a:lnTo>
                  <a:lnTo>
                    <a:pt x="1393" y="199"/>
                  </a:lnTo>
                  <a:lnTo>
                    <a:pt x="995" y="398"/>
                  </a:lnTo>
                  <a:lnTo>
                    <a:pt x="677" y="676"/>
                  </a:lnTo>
                  <a:lnTo>
                    <a:pt x="399" y="994"/>
                  </a:lnTo>
                  <a:lnTo>
                    <a:pt x="200" y="1392"/>
                  </a:lnTo>
                  <a:lnTo>
                    <a:pt x="41" y="1790"/>
                  </a:lnTo>
                  <a:lnTo>
                    <a:pt x="1" y="2267"/>
                  </a:lnTo>
                  <a:lnTo>
                    <a:pt x="41" y="2704"/>
                  </a:lnTo>
                  <a:lnTo>
                    <a:pt x="200" y="3142"/>
                  </a:lnTo>
                  <a:lnTo>
                    <a:pt x="399" y="3499"/>
                  </a:lnTo>
                  <a:lnTo>
                    <a:pt x="677" y="3857"/>
                  </a:lnTo>
                  <a:lnTo>
                    <a:pt x="995" y="4136"/>
                  </a:lnTo>
                  <a:lnTo>
                    <a:pt x="1393" y="4334"/>
                  </a:lnTo>
                  <a:lnTo>
                    <a:pt x="1790" y="4454"/>
                  </a:lnTo>
                  <a:lnTo>
                    <a:pt x="2267" y="4493"/>
                  </a:lnTo>
                  <a:lnTo>
                    <a:pt x="2705" y="4454"/>
                  </a:lnTo>
                  <a:lnTo>
                    <a:pt x="3142" y="4334"/>
                  </a:lnTo>
                  <a:lnTo>
                    <a:pt x="3500" y="4136"/>
                  </a:lnTo>
                  <a:lnTo>
                    <a:pt x="3858" y="3857"/>
                  </a:lnTo>
                  <a:lnTo>
                    <a:pt x="4136" y="3499"/>
                  </a:lnTo>
                  <a:lnTo>
                    <a:pt x="4335" y="3142"/>
                  </a:lnTo>
                  <a:lnTo>
                    <a:pt x="4454" y="2704"/>
                  </a:lnTo>
                  <a:lnTo>
                    <a:pt x="4494" y="2267"/>
                  </a:lnTo>
                  <a:lnTo>
                    <a:pt x="4454" y="1790"/>
                  </a:lnTo>
                  <a:lnTo>
                    <a:pt x="4335" y="1392"/>
                  </a:lnTo>
                  <a:lnTo>
                    <a:pt x="4136" y="994"/>
                  </a:lnTo>
                  <a:lnTo>
                    <a:pt x="3858" y="676"/>
                  </a:lnTo>
                  <a:lnTo>
                    <a:pt x="3500" y="398"/>
                  </a:lnTo>
                  <a:lnTo>
                    <a:pt x="3142" y="199"/>
                  </a:lnTo>
                  <a:lnTo>
                    <a:pt x="2705" y="40"/>
                  </a:lnTo>
                  <a:lnTo>
                    <a:pt x="22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13" name="Google Shape;8213;p250"/>
            <p:cNvSpPr/>
            <p:nvPr/>
          </p:nvSpPr>
          <p:spPr>
            <a:xfrm>
              <a:off x="1820850" y="3036425"/>
              <a:ext cx="118325" cy="119300"/>
            </a:xfrm>
            <a:custGeom>
              <a:avLst/>
              <a:gdLst/>
              <a:ahLst/>
              <a:cxnLst/>
              <a:rect l="l" t="t" r="r" b="b"/>
              <a:pathLst>
                <a:path w="4733" h="4772" extrusionOk="0">
                  <a:moveTo>
                    <a:pt x="2546" y="0"/>
                  </a:moveTo>
                  <a:lnTo>
                    <a:pt x="2069" y="40"/>
                  </a:lnTo>
                  <a:lnTo>
                    <a:pt x="1631" y="120"/>
                  </a:lnTo>
                  <a:lnTo>
                    <a:pt x="1234" y="318"/>
                  </a:lnTo>
                  <a:lnTo>
                    <a:pt x="836" y="557"/>
                  </a:lnTo>
                  <a:lnTo>
                    <a:pt x="518" y="915"/>
                  </a:lnTo>
                  <a:lnTo>
                    <a:pt x="240" y="1312"/>
                  </a:lnTo>
                  <a:lnTo>
                    <a:pt x="160" y="1511"/>
                  </a:lnTo>
                  <a:lnTo>
                    <a:pt x="80" y="1750"/>
                  </a:lnTo>
                  <a:lnTo>
                    <a:pt x="41" y="1988"/>
                  </a:lnTo>
                  <a:lnTo>
                    <a:pt x="1" y="2227"/>
                  </a:lnTo>
                  <a:lnTo>
                    <a:pt x="1" y="2704"/>
                  </a:lnTo>
                  <a:lnTo>
                    <a:pt x="120" y="3142"/>
                  </a:lnTo>
                  <a:lnTo>
                    <a:pt x="279" y="3539"/>
                  </a:lnTo>
                  <a:lnTo>
                    <a:pt x="558" y="3937"/>
                  </a:lnTo>
                  <a:lnTo>
                    <a:pt x="876" y="4255"/>
                  </a:lnTo>
                  <a:lnTo>
                    <a:pt x="1273" y="4494"/>
                  </a:lnTo>
                  <a:lnTo>
                    <a:pt x="1472" y="4613"/>
                  </a:lnTo>
                  <a:lnTo>
                    <a:pt x="1711" y="4692"/>
                  </a:lnTo>
                  <a:lnTo>
                    <a:pt x="1949" y="4732"/>
                  </a:lnTo>
                  <a:lnTo>
                    <a:pt x="2188" y="4772"/>
                  </a:lnTo>
                  <a:lnTo>
                    <a:pt x="2665" y="4772"/>
                  </a:lnTo>
                  <a:lnTo>
                    <a:pt x="3102" y="4653"/>
                  </a:lnTo>
                  <a:lnTo>
                    <a:pt x="3540" y="4494"/>
                  </a:lnTo>
                  <a:lnTo>
                    <a:pt x="3898" y="4215"/>
                  </a:lnTo>
                  <a:lnTo>
                    <a:pt x="4216" y="3897"/>
                  </a:lnTo>
                  <a:lnTo>
                    <a:pt x="4494" y="3499"/>
                  </a:lnTo>
                  <a:lnTo>
                    <a:pt x="4574" y="3301"/>
                  </a:lnTo>
                  <a:lnTo>
                    <a:pt x="4653" y="3062"/>
                  </a:lnTo>
                  <a:lnTo>
                    <a:pt x="4733" y="2823"/>
                  </a:lnTo>
                  <a:lnTo>
                    <a:pt x="4733" y="2585"/>
                  </a:lnTo>
                  <a:lnTo>
                    <a:pt x="4733" y="2108"/>
                  </a:lnTo>
                  <a:lnTo>
                    <a:pt x="4653" y="1670"/>
                  </a:lnTo>
                  <a:lnTo>
                    <a:pt x="4454" y="1233"/>
                  </a:lnTo>
                  <a:lnTo>
                    <a:pt x="4216" y="875"/>
                  </a:lnTo>
                  <a:lnTo>
                    <a:pt x="3858" y="557"/>
                  </a:lnTo>
                  <a:lnTo>
                    <a:pt x="3460" y="279"/>
                  </a:lnTo>
                  <a:lnTo>
                    <a:pt x="3261" y="199"/>
                  </a:lnTo>
                  <a:lnTo>
                    <a:pt x="3023" y="12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14" name="Google Shape;8214;p250"/>
            <p:cNvSpPr/>
            <p:nvPr/>
          </p:nvSpPr>
          <p:spPr>
            <a:xfrm>
              <a:off x="3957100" y="2074150"/>
              <a:ext cx="95475" cy="95475"/>
            </a:xfrm>
            <a:custGeom>
              <a:avLst/>
              <a:gdLst/>
              <a:ahLst/>
              <a:cxnLst/>
              <a:rect l="l" t="t" r="r" b="b"/>
              <a:pathLst>
                <a:path w="3819" h="3819" extrusionOk="0">
                  <a:moveTo>
                    <a:pt x="1909" y="1"/>
                  </a:moveTo>
                  <a:lnTo>
                    <a:pt x="1552" y="41"/>
                  </a:lnTo>
                  <a:lnTo>
                    <a:pt x="1194" y="160"/>
                  </a:lnTo>
                  <a:lnTo>
                    <a:pt x="876" y="359"/>
                  </a:lnTo>
                  <a:lnTo>
                    <a:pt x="597" y="558"/>
                  </a:lnTo>
                  <a:lnTo>
                    <a:pt x="359" y="876"/>
                  </a:lnTo>
                  <a:lnTo>
                    <a:pt x="160" y="1194"/>
                  </a:lnTo>
                  <a:lnTo>
                    <a:pt x="41" y="1552"/>
                  </a:lnTo>
                  <a:lnTo>
                    <a:pt x="1" y="1910"/>
                  </a:lnTo>
                  <a:lnTo>
                    <a:pt x="41" y="2307"/>
                  </a:lnTo>
                  <a:lnTo>
                    <a:pt x="160" y="2665"/>
                  </a:lnTo>
                  <a:lnTo>
                    <a:pt x="359" y="2983"/>
                  </a:lnTo>
                  <a:lnTo>
                    <a:pt x="597" y="3261"/>
                  </a:lnTo>
                  <a:lnTo>
                    <a:pt x="876" y="3500"/>
                  </a:lnTo>
                  <a:lnTo>
                    <a:pt x="1194" y="3699"/>
                  </a:lnTo>
                  <a:lnTo>
                    <a:pt x="1552" y="3778"/>
                  </a:lnTo>
                  <a:lnTo>
                    <a:pt x="1909" y="3818"/>
                  </a:lnTo>
                  <a:lnTo>
                    <a:pt x="2307" y="3778"/>
                  </a:lnTo>
                  <a:lnTo>
                    <a:pt x="2665" y="3699"/>
                  </a:lnTo>
                  <a:lnTo>
                    <a:pt x="2983" y="3500"/>
                  </a:lnTo>
                  <a:lnTo>
                    <a:pt x="3261" y="3261"/>
                  </a:lnTo>
                  <a:lnTo>
                    <a:pt x="3500" y="2983"/>
                  </a:lnTo>
                  <a:lnTo>
                    <a:pt x="3699" y="2665"/>
                  </a:lnTo>
                  <a:lnTo>
                    <a:pt x="3778" y="2307"/>
                  </a:lnTo>
                  <a:lnTo>
                    <a:pt x="3818" y="1910"/>
                  </a:lnTo>
                  <a:lnTo>
                    <a:pt x="3778" y="1552"/>
                  </a:lnTo>
                  <a:lnTo>
                    <a:pt x="3699" y="1194"/>
                  </a:lnTo>
                  <a:lnTo>
                    <a:pt x="3500" y="876"/>
                  </a:lnTo>
                  <a:lnTo>
                    <a:pt x="3261" y="558"/>
                  </a:lnTo>
                  <a:lnTo>
                    <a:pt x="2983" y="359"/>
                  </a:lnTo>
                  <a:lnTo>
                    <a:pt x="2665" y="160"/>
                  </a:lnTo>
                  <a:lnTo>
                    <a:pt x="2307" y="41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8215" name="Google Shape;8215;p250"/>
          <p:cNvGrpSpPr/>
          <p:nvPr/>
        </p:nvGrpSpPr>
        <p:grpSpPr>
          <a:xfrm rot="-2700000">
            <a:off x="15422" y="5303694"/>
            <a:ext cx="2340241" cy="2266247"/>
            <a:chOff x="1196600" y="239100"/>
            <a:chExt cx="2608450" cy="2525975"/>
          </a:xfrm>
        </p:grpSpPr>
        <p:sp>
          <p:nvSpPr>
            <p:cNvPr id="8216" name="Google Shape;8216;p250"/>
            <p:cNvSpPr/>
            <p:nvPr/>
          </p:nvSpPr>
          <p:spPr>
            <a:xfrm>
              <a:off x="1213475" y="271900"/>
              <a:ext cx="2059750" cy="2462350"/>
            </a:xfrm>
            <a:custGeom>
              <a:avLst/>
              <a:gdLst/>
              <a:ahLst/>
              <a:cxnLst/>
              <a:rect l="l" t="t" r="r" b="b"/>
              <a:pathLst>
                <a:path w="82390" h="98494" extrusionOk="0">
                  <a:moveTo>
                    <a:pt x="14037" y="1035"/>
                  </a:moveTo>
                  <a:lnTo>
                    <a:pt x="35827" y="10975"/>
                  </a:lnTo>
                  <a:lnTo>
                    <a:pt x="17019" y="26801"/>
                  </a:lnTo>
                  <a:lnTo>
                    <a:pt x="14037" y="1035"/>
                  </a:lnTo>
                  <a:close/>
                  <a:moveTo>
                    <a:pt x="16542" y="28034"/>
                  </a:moveTo>
                  <a:lnTo>
                    <a:pt x="17457" y="36185"/>
                  </a:lnTo>
                  <a:lnTo>
                    <a:pt x="2466" y="39883"/>
                  </a:lnTo>
                  <a:lnTo>
                    <a:pt x="16542" y="28034"/>
                  </a:lnTo>
                  <a:close/>
                  <a:moveTo>
                    <a:pt x="41513" y="54158"/>
                  </a:moveTo>
                  <a:lnTo>
                    <a:pt x="46523" y="56305"/>
                  </a:lnTo>
                  <a:lnTo>
                    <a:pt x="48074" y="66246"/>
                  </a:lnTo>
                  <a:lnTo>
                    <a:pt x="48074" y="66246"/>
                  </a:lnTo>
                  <a:lnTo>
                    <a:pt x="41513" y="54158"/>
                  </a:lnTo>
                  <a:close/>
                  <a:moveTo>
                    <a:pt x="42467" y="30698"/>
                  </a:moveTo>
                  <a:lnTo>
                    <a:pt x="46404" y="55550"/>
                  </a:lnTo>
                  <a:lnTo>
                    <a:pt x="40082" y="52885"/>
                  </a:lnTo>
                  <a:lnTo>
                    <a:pt x="49307" y="69785"/>
                  </a:lnTo>
                  <a:lnTo>
                    <a:pt x="47199" y="56583"/>
                  </a:lnTo>
                  <a:lnTo>
                    <a:pt x="60559" y="62230"/>
                  </a:lnTo>
                  <a:lnTo>
                    <a:pt x="81196" y="97738"/>
                  </a:lnTo>
                  <a:lnTo>
                    <a:pt x="24614" y="92131"/>
                  </a:lnTo>
                  <a:lnTo>
                    <a:pt x="18172" y="36662"/>
                  </a:lnTo>
                  <a:lnTo>
                    <a:pt x="42467" y="30698"/>
                  </a:lnTo>
                  <a:close/>
                  <a:moveTo>
                    <a:pt x="13282" y="1"/>
                  </a:moveTo>
                  <a:lnTo>
                    <a:pt x="16423" y="27278"/>
                  </a:lnTo>
                  <a:lnTo>
                    <a:pt x="1" y="41116"/>
                  </a:lnTo>
                  <a:lnTo>
                    <a:pt x="17536" y="36821"/>
                  </a:lnTo>
                  <a:lnTo>
                    <a:pt x="24057" y="92688"/>
                  </a:lnTo>
                  <a:lnTo>
                    <a:pt x="82389" y="98493"/>
                  </a:lnTo>
                  <a:lnTo>
                    <a:pt x="61037" y="61832"/>
                  </a:lnTo>
                  <a:lnTo>
                    <a:pt x="60997" y="61753"/>
                  </a:lnTo>
                  <a:lnTo>
                    <a:pt x="47080" y="55828"/>
                  </a:lnTo>
                  <a:lnTo>
                    <a:pt x="42984" y="29942"/>
                  </a:lnTo>
                  <a:lnTo>
                    <a:pt x="18093" y="36026"/>
                  </a:lnTo>
                  <a:lnTo>
                    <a:pt x="17099" y="27557"/>
                  </a:lnTo>
                  <a:lnTo>
                    <a:pt x="37020" y="10816"/>
                  </a:lnTo>
                  <a:lnTo>
                    <a:pt x="132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17" name="Google Shape;8217;p250"/>
            <p:cNvSpPr/>
            <p:nvPr/>
          </p:nvSpPr>
          <p:spPr>
            <a:xfrm>
              <a:off x="1242325" y="534350"/>
              <a:ext cx="2532900" cy="2075650"/>
            </a:xfrm>
            <a:custGeom>
              <a:avLst/>
              <a:gdLst/>
              <a:ahLst/>
              <a:cxnLst/>
              <a:rect l="l" t="t" r="r" b="b"/>
              <a:pathLst>
                <a:path w="101316" h="83026" extrusionOk="0">
                  <a:moveTo>
                    <a:pt x="35349" y="41950"/>
                  </a:moveTo>
                  <a:lnTo>
                    <a:pt x="39206" y="43222"/>
                  </a:lnTo>
                  <a:lnTo>
                    <a:pt x="25090" y="76583"/>
                  </a:lnTo>
                  <a:lnTo>
                    <a:pt x="35349" y="41950"/>
                  </a:lnTo>
                  <a:close/>
                  <a:moveTo>
                    <a:pt x="35707" y="756"/>
                  </a:moveTo>
                  <a:lnTo>
                    <a:pt x="91414" y="7436"/>
                  </a:lnTo>
                  <a:lnTo>
                    <a:pt x="75748" y="19484"/>
                  </a:lnTo>
                  <a:lnTo>
                    <a:pt x="75708" y="19524"/>
                  </a:lnTo>
                  <a:lnTo>
                    <a:pt x="46483" y="58372"/>
                  </a:lnTo>
                  <a:lnTo>
                    <a:pt x="24096" y="80560"/>
                  </a:lnTo>
                  <a:lnTo>
                    <a:pt x="40081" y="42825"/>
                  </a:lnTo>
                  <a:lnTo>
                    <a:pt x="35548" y="41314"/>
                  </a:lnTo>
                  <a:lnTo>
                    <a:pt x="41910" y="19842"/>
                  </a:lnTo>
                  <a:lnTo>
                    <a:pt x="35707" y="756"/>
                  </a:lnTo>
                  <a:close/>
                  <a:moveTo>
                    <a:pt x="97617" y="42348"/>
                  </a:moveTo>
                  <a:lnTo>
                    <a:pt x="24931" y="80639"/>
                  </a:lnTo>
                  <a:lnTo>
                    <a:pt x="48033" y="57736"/>
                  </a:lnTo>
                  <a:lnTo>
                    <a:pt x="47954" y="57656"/>
                  </a:lnTo>
                  <a:lnTo>
                    <a:pt x="59724" y="51811"/>
                  </a:lnTo>
                  <a:lnTo>
                    <a:pt x="97617" y="42348"/>
                  </a:lnTo>
                  <a:close/>
                  <a:moveTo>
                    <a:pt x="34792" y="0"/>
                  </a:moveTo>
                  <a:lnTo>
                    <a:pt x="41234" y="19842"/>
                  </a:lnTo>
                  <a:lnTo>
                    <a:pt x="34912" y="41115"/>
                  </a:lnTo>
                  <a:lnTo>
                    <a:pt x="199" y="29703"/>
                  </a:lnTo>
                  <a:lnTo>
                    <a:pt x="0" y="30300"/>
                  </a:lnTo>
                  <a:lnTo>
                    <a:pt x="34753" y="41751"/>
                  </a:lnTo>
                  <a:lnTo>
                    <a:pt x="22864" y="81792"/>
                  </a:lnTo>
                  <a:lnTo>
                    <a:pt x="22546" y="82588"/>
                  </a:lnTo>
                  <a:lnTo>
                    <a:pt x="22665" y="82548"/>
                  </a:lnTo>
                  <a:lnTo>
                    <a:pt x="22506" y="83025"/>
                  </a:lnTo>
                  <a:lnTo>
                    <a:pt x="23381" y="82150"/>
                  </a:lnTo>
                  <a:lnTo>
                    <a:pt x="101236" y="41155"/>
                  </a:lnTo>
                  <a:lnTo>
                    <a:pt x="101315" y="41115"/>
                  </a:lnTo>
                  <a:lnTo>
                    <a:pt x="101315" y="41036"/>
                  </a:lnTo>
                  <a:lnTo>
                    <a:pt x="101315" y="40916"/>
                  </a:lnTo>
                  <a:lnTo>
                    <a:pt x="101236" y="40837"/>
                  </a:lnTo>
                  <a:lnTo>
                    <a:pt x="101196" y="40797"/>
                  </a:lnTo>
                  <a:lnTo>
                    <a:pt x="101117" y="40797"/>
                  </a:lnTo>
                  <a:lnTo>
                    <a:pt x="59525" y="51175"/>
                  </a:lnTo>
                  <a:lnTo>
                    <a:pt x="48590" y="56623"/>
                  </a:lnTo>
                  <a:lnTo>
                    <a:pt x="76185" y="19961"/>
                  </a:lnTo>
                  <a:lnTo>
                    <a:pt x="93045" y="6999"/>
                  </a:lnTo>
                  <a:lnTo>
                    <a:pt x="347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18" name="Google Shape;8218;p250"/>
            <p:cNvSpPr/>
            <p:nvPr/>
          </p:nvSpPr>
          <p:spPr>
            <a:xfrm>
              <a:off x="2120075" y="537325"/>
              <a:ext cx="1637250" cy="2199900"/>
            </a:xfrm>
            <a:custGeom>
              <a:avLst/>
              <a:gdLst/>
              <a:ahLst/>
              <a:cxnLst/>
              <a:rect l="l" t="t" r="r" b="b"/>
              <a:pathLst>
                <a:path w="65490" h="87996" extrusionOk="0">
                  <a:moveTo>
                    <a:pt x="57259" y="8907"/>
                  </a:moveTo>
                  <a:lnTo>
                    <a:pt x="64655" y="40439"/>
                  </a:lnTo>
                  <a:lnTo>
                    <a:pt x="54078" y="31016"/>
                  </a:lnTo>
                  <a:lnTo>
                    <a:pt x="57259" y="8907"/>
                  </a:lnTo>
                  <a:close/>
                  <a:moveTo>
                    <a:pt x="40320" y="19962"/>
                  </a:moveTo>
                  <a:lnTo>
                    <a:pt x="24494" y="50698"/>
                  </a:lnTo>
                  <a:lnTo>
                    <a:pt x="6999" y="20041"/>
                  </a:lnTo>
                  <a:lnTo>
                    <a:pt x="40320" y="19962"/>
                  </a:lnTo>
                  <a:close/>
                  <a:moveTo>
                    <a:pt x="53998" y="31771"/>
                  </a:moveTo>
                  <a:lnTo>
                    <a:pt x="64734" y="41354"/>
                  </a:lnTo>
                  <a:lnTo>
                    <a:pt x="46324" y="85212"/>
                  </a:lnTo>
                  <a:lnTo>
                    <a:pt x="53998" y="31771"/>
                  </a:lnTo>
                  <a:close/>
                  <a:moveTo>
                    <a:pt x="239" y="1"/>
                  </a:moveTo>
                  <a:lnTo>
                    <a:pt x="1" y="597"/>
                  </a:lnTo>
                  <a:lnTo>
                    <a:pt x="39564" y="19325"/>
                  </a:lnTo>
                  <a:lnTo>
                    <a:pt x="5925" y="19405"/>
                  </a:lnTo>
                  <a:lnTo>
                    <a:pt x="24534" y="52050"/>
                  </a:lnTo>
                  <a:lnTo>
                    <a:pt x="40916" y="20121"/>
                  </a:lnTo>
                  <a:lnTo>
                    <a:pt x="53402" y="31254"/>
                  </a:lnTo>
                  <a:lnTo>
                    <a:pt x="45330" y="87638"/>
                  </a:lnTo>
                  <a:lnTo>
                    <a:pt x="45330" y="87757"/>
                  </a:lnTo>
                  <a:lnTo>
                    <a:pt x="45409" y="87837"/>
                  </a:lnTo>
                  <a:lnTo>
                    <a:pt x="45489" y="87916"/>
                  </a:lnTo>
                  <a:lnTo>
                    <a:pt x="45568" y="87956"/>
                  </a:lnTo>
                  <a:lnTo>
                    <a:pt x="45688" y="87996"/>
                  </a:lnTo>
                  <a:lnTo>
                    <a:pt x="45767" y="87956"/>
                  </a:lnTo>
                  <a:lnTo>
                    <a:pt x="45887" y="87876"/>
                  </a:lnTo>
                  <a:lnTo>
                    <a:pt x="45926" y="87797"/>
                  </a:lnTo>
                  <a:lnTo>
                    <a:pt x="65450" y="41274"/>
                  </a:lnTo>
                  <a:lnTo>
                    <a:pt x="65490" y="41274"/>
                  </a:lnTo>
                  <a:lnTo>
                    <a:pt x="65490" y="41235"/>
                  </a:lnTo>
                  <a:lnTo>
                    <a:pt x="65490" y="41195"/>
                  </a:lnTo>
                  <a:lnTo>
                    <a:pt x="65490" y="41155"/>
                  </a:lnTo>
                  <a:lnTo>
                    <a:pt x="57100" y="5448"/>
                  </a:lnTo>
                  <a:lnTo>
                    <a:pt x="53521" y="30499"/>
                  </a:lnTo>
                  <a:lnTo>
                    <a:pt x="41672" y="19922"/>
                  </a:lnTo>
                  <a:lnTo>
                    <a:pt x="42387" y="19922"/>
                  </a:lnTo>
                  <a:lnTo>
                    <a:pt x="40877" y="19246"/>
                  </a:lnTo>
                  <a:lnTo>
                    <a:pt x="40717" y="19087"/>
                  </a:lnTo>
                  <a:lnTo>
                    <a:pt x="40717" y="19166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19" name="Google Shape;8219;p250"/>
            <p:cNvSpPr/>
            <p:nvPr/>
          </p:nvSpPr>
          <p:spPr>
            <a:xfrm>
              <a:off x="3218525" y="2685525"/>
              <a:ext cx="79550" cy="79550"/>
            </a:xfrm>
            <a:custGeom>
              <a:avLst/>
              <a:gdLst/>
              <a:ahLst/>
              <a:cxnLst/>
              <a:rect l="l" t="t" r="r" b="b"/>
              <a:pathLst>
                <a:path w="3182" h="3182" extrusionOk="0">
                  <a:moveTo>
                    <a:pt x="1511" y="0"/>
                  </a:moveTo>
                  <a:lnTo>
                    <a:pt x="1193" y="40"/>
                  </a:lnTo>
                  <a:lnTo>
                    <a:pt x="915" y="159"/>
                  </a:lnTo>
                  <a:lnTo>
                    <a:pt x="636" y="318"/>
                  </a:lnTo>
                  <a:lnTo>
                    <a:pt x="438" y="517"/>
                  </a:lnTo>
                  <a:lnTo>
                    <a:pt x="239" y="756"/>
                  </a:lnTo>
                  <a:lnTo>
                    <a:pt x="120" y="1074"/>
                  </a:lnTo>
                  <a:lnTo>
                    <a:pt x="40" y="1392"/>
                  </a:lnTo>
                  <a:lnTo>
                    <a:pt x="0" y="1710"/>
                  </a:lnTo>
                  <a:lnTo>
                    <a:pt x="80" y="1988"/>
                  </a:lnTo>
                  <a:lnTo>
                    <a:pt x="159" y="2267"/>
                  </a:lnTo>
                  <a:lnTo>
                    <a:pt x="318" y="2545"/>
                  </a:lnTo>
                  <a:lnTo>
                    <a:pt x="517" y="2783"/>
                  </a:lnTo>
                  <a:lnTo>
                    <a:pt x="795" y="2942"/>
                  </a:lnTo>
                  <a:lnTo>
                    <a:pt x="1074" y="3102"/>
                  </a:lnTo>
                  <a:lnTo>
                    <a:pt x="1392" y="3181"/>
                  </a:lnTo>
                  <a:lnTo>
                    <a:pt x="1710" y="3181"/>
                  </a:lnTo>
                  <a:lnTo>
                    <a:pt x="1988" y="3141"/>
                  </a:lnTo>
                  <a:lnTo>
                    <a:pt x="2306" y="3022"/>
                  </a:lnTo>
                  <a:lnTo>
                    <a:pt x="2545" y="2863"/>
                  </a:lnTo>
                  <a:lnTo>
                    <a:pt x="2784" y="2664"/>
                  </a:lnTo>
                  <a:lnTo>
                    <a:pt x="2982" y="2426"/>
                  </a:lnTo>
                  <a:lnTo>
                    <a:pt x="3102" y="2107"/>
                  </a:lnTo>
                  <a:lnTo>
                    <a:pt x="3181" y="1829"/>
                  </a:lnTo>
                  <a:lnTo>
                    <a:pt x="3181" y="1511"/>
                  </a:lnTo>
                  <a:lnTo>
                    <a:pt x="3141" y="1193"/>
                  </a:lnTo>
                  <a:lnTo>
                    <a:pt x="3022" y="915"/>
                  </a:lnTo>
                  <a:lnTo>
                    <a:pt x="2863" y="636"/>
                  </a:lnTo>
                  <a:lnTo>
                    <a:pt x="2664" y="437"/>
                  </a:lnTo>
                  <a:lnTo>
                    <a:pt x="2426" y="239"/>
                  </a:lnTo>
                  <a:lnTo>
                    <a:pt x="2147" y="80"/>
                  </a:lnTo>
                  <a:lnTo>
                    <a:pt x="18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20" name="Google Shape;8220;p250"/>
            <p:cNvSpPr/>
            <p:nvPr/>
          </p:nvSpPr>
          <p:spPr>
            <a:xfrm>
              <a:off x="1196600" y="1236150"/>
              <a:ext cx="95450" cy="95475"/>
            </a:xfrm>
            <a:custGeom>
              <a:avLst/>
              <a:gdLst/>
              <a:ahLst/>
              <a:cxnLst/>
              <a:rect l="l" t="t" r="r" b="b"/>
              <a:pathLst>
                <a:path w="3818" h="3819" extrusionOk="0">
                  <a:moveTo>
                    <a:pt x="1789" y="1"/>
                  </a:moveTo>
                  <a:lnTo>
                    <a:pt x="1431" y="41"/>
                  </a:lnTo>
                  <a:lnTo>
                    <a:pt x="1074" y="200"/>
                  </a:lnTo>
                  <a:lnTo>
                    <a:pt x="795" y="359"/>
                  </a:lnTo>
                  <a:lnTo>
                    <a:pt x="517" y="637"/>
                  </a:lnTo>
                  <a:lnTo>
                    <a:pt x="278" y="915"/>
                  </a:lnTo>
                  <a:lnTo>
                    <a:pt x="119" y="1273"/>
                  </a:lnTo>
                  <a:lnTo>
                    <a:pt x="40" y="1631"/>
                  </a:lnTo>
                  <a:lnTo>
                    <a:pt x="0" y="2029"/>
                  </a:lnTo>
                  <a:lnTo>
                    <a:pt x="80" y="2387"/>
                  </a:lnTo>
                  <a:lnTo>
                    <a:pt x="199" y="2744"/>
                  </a:lnTo>
                  <a:lnTo>
                    <a:pt x="398" y="3023"/>
                  </a:lnTo>
                  <a:lnTo>
                    <a:pt x="636" y="3301"/>
                  </a:lnTo>
                  <a:lnTo>
                    <a:pt x="915" y="3540"/>
                  </a:lnTo>
                  <a:lnTo>
                    <a:pt x="1272" y="3699"/>
                  </a:lnTo>
                  <a:lnTo>
                    <a:pt x="1670" y="3778"/>
                  </a:lnTo>
                  <a:lnTo>
                    <a:pt x="2028" y="3818"/>
                  </a:lnTo>
                  <a:lnTo>
                    <a:pt x="2386" y="3739"/>
                  </a:lnTo>
                  <a:lnTo>
                    <a:pt x="2744" y="3619"/>
                  </a:lnTo>
                  <a:lnTo>
                    <a:pt x="3062" y="3420"/>
                  </a:lnTo>
                  <a:lnTo>
                    <a:pt x="3340" y="3182"/>
                  </a:lnTo>
                  <a:lnTo>
                    <a:pt x="3539" y="2904"/>
                  </a:lnTo>
                  <a:lnTo>
                    <a:pt x="3698" y="2546"/>
                  </a:lnTo>
                  <a:lnTo>
                    <a:pt x="3817" y="2148"/>
                  </a:lnTo>
                  <a:lnTo>
                    <a:pt x="3817" y="1790"/>
                  </a:lnTo>
                  <a:lnTo>
                    <a:pt x="3777" y="1432"/>
                  </a:lnTo>
                  <a:lnTo>
                    <a:pt x="3618" y="1074"/>
                  </a:lnTo>
                  <a:lnTo>
                    <a:pt x="3459" y="756"/>
                  </a:lnTo>
                  <a:lnTo>
                    <a:pt x="3181" y="478"/>
                  </a:lnTo>
                  <a:lnTo>
                    <a:pt x="2903" y="279"/>
                  </a:lnTo>
                  <a:lnTo>
                    <a:pt x="2545" y="120"/>
                  </a:lnTo>
                  <a:lnTo>
                    <a:pt x="218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21" name="Google Shape;8221;p250"/>
            <p:cNvSpPr/>
            <p:nvPr/>
          </p:nvSpPr>
          <p:spPr>
            <a:xfrm>
              <a:off x="1750275" y="2517525"/>
              <a:ext cx="137225" cy="137200"/>
            </a:xfrm>
            <a:custGeom>
              <a:avLst/>
              <a:gdLst/>
              <a:ahLst/>
              <a:cxnLst/>
              <a:rect l="l" t="t" r="r" b="b"/>
              <a:pathLst>
                <a:path w="5489" h="5488" extrusionOk="0">
                  <a:moveTo>
                    <a:pt x="2546" y="0"/>
                  </a:moveTo>
                  <a:lnTo>
                    <a:pt x="2307" y="40"/>
                  </a:lnTo>
                  <a:lnTo>
                    <a:pt x="2029" y="80"/>
                  </a:lnTo>
                  <a:lnTo>
                    <a:pt x="1790" y="159"/>
                  </a:lnTo>
                  <a:lnTo>
                    <a:pt x="1552" y="278"/>
                  </a:lnTo>
                  <a:lnTo>
                    <a:pt x="1313" y="398"/>
                  </a:lnTo>
                  <a:lnTo>
                    <a:pt x="1114" y="557"/>
                  </a:lnTo>
                  <a:lnTo>
                    <a:pt x="876" y="716"/>
                  </a:lnTo>
                  <a:lnTo>
                    <a:pt x="717" y="915"/>
                  </a:lnTo>
                  <a:lnTo>
                    <a:pt x="518" y="1113"/>
                  </a:lnTo>
                  <a:lnTo>
                    <a:pt x="398" y="1312"/>
                  </a:lnTo>
                  <a:lnTo>
                    <a:pt x="239" y="1591"/>
                  </a:lnTo>
                  <a:lnTo>
                    <a:pt x="160" y="1829"/>
                  </a:lnTo>
                  <a:lnTo>
                    <a:pt x="80" y="2108"/>
                  </a:lnTo>
                  <a:lnTo>
                    <a:pt x="1" y="2386"/>
                  </a:lnTo>
                  <a:lnTo>
                    <a:pt x="1" y="2624"/>
                  </a:lnTo>
                  <a:lnTo>
                    <a:pt x="1" y="2903"/>
                  </a:lnTo>
                  <a:lnTo>
                    <a:pt x="41" y="3181"/>
                  </a:lnTo>
                  <a:lnTo>
                    <a:pt x="80" y="3420"/>
                  </a:lnTo>
                  <a:lnTo>
                    <a:pt x="160" y="3698"/>
                  </a:lnTo>
                  <a:lnTo>
                    <a:pt x="239" y="3937"/>
                  </a:lnTo>
                  <a:lnTo>
                    <a:pt x="398" y="4175"/>
                  </a:lnTo>
                  <a:lnTo>
                    <a:pt x="518" y="4374"/>
                  </a:lnTo>
                  <a:lnTo>
                    <a:pt x="717" y="4573"/>
                  </a:lnTo>
                  <a:lnTo>
                    <a:pt x="876" y="4772"/>
                  </a:lnTo>
                  <a:lnTo>
                    <a:pt x="1074" y="4931"/>
                  </a:lnTo>
                  <a:lnTo>
                    <a:pt x="1313" y="5090"/>
                  </a:lnTo>
                  <a:lnTo>
                    <a:pt x="1552" y="5209"/>
                  </a:lnTo>
                  <a:lnTo>
                    <a:pt x="1830" y="5328"/>
                  </a:lnTo>
                  <a:lnTo>
                    <a:pt x="2108" y="5408"/>
                  </a:lnTo>
                  <a:lnTo>
                    <a:pt x="2347" y="5448"/>
                  </a:lnTo>
                  <a:lnTo>
                    <a:pt x="2625" y="5487"/>
                  </a:lnTo>
                  <a:lnTo>
                    <a:pt x="2903" y="5487"/>
                  </a:lnTo>
                  <a:lnTo>
                    <a:pt x="3182" y="5448"/>
                  </a:lnTo>
                  <a:lnTo>
                    <a:pt x="3420" y="5408"/>
                  </a:lnTo>
                  <a:lnTo>
                    <a:pt x="3659" y="5328"/>
                  </a:lnTo>
                  <a:lnTo>
                    <a:pt x="3937" y="5209"/>
                  </a:lnTo>
                  <a:lnTo>
                    <a:pt x="4136" y="5090"/>
                  </a:lnTo>
                  <a:lnTo>
                    <a:pt x="4375" y="4931"/>
                  </a:lnTo>
                  <a:lnTo>
                    <a:pt x="4574" y="4772"/>
                  </a:lnTo>
                  <a:lnTo>
                    <a:pt x="4772" y="4573"/>
                  </a:lnTo>
                  <a:lnTo>
                    <a:pt x="4931" y="4374"/>
                  </a:lnTo>
                  <a:lnTo>
                    <a:pt x="5090" y="4175"/>
                  </a:lnTo>
                  <a:lnTo>
                    <a:pt x="5210" y="3897"/>
                  </a:lnTo>
                  <a:lnTo>
                    <a:pt x="5329" y="3658"/>
                  </a:lnTo>
                  <a:lnTo>
                    <a:pt x="5409" y="3380"/>
                  </a:lnTo>
                  <a:lnTo>
                    <a:pt x="5448" y="3102"/>
                  </a:lnTo>
                  <a:lnTo>
                    <a:pt x="5488" y="2863"/>
                  </a:lnTo>
                  <a:lnTo>
                    <a:pt x="5488" y="2585"/>
                  </a:lnTo>
                  <a:lnTo>
                    <a:pt x="5448" y="2306"/>
                  </a:lnTo>
                  <a:lnTo>
                    <a:pt x="5369" y="2068"/>
                  </a:lnTo>
                  <a:lnTo>
                    <a:pt x="5289" y="1789"/>
                  </a:lnTo>
                  <a:lnTo>
                    <a:pt x="5210" y="1551"/>
                  </a:lnTo>
                  <a:lnTo>
                    <a:pt x="5090" y="1312"/>
                  </a:lnTo>
                  <a:lnTo>
                    <a:pt x="4931" y="1113"/>
                  </a:lnTo>
                  <a:lnTo>
                    <a:pt x="4772" y="915"/>
                  </a:lnTo>
                  <a:lnTo>
                    <a:pt x="4574" y="716"/>
                  </a:lnTo>
                  <a:lnTo>
                    <a:pt x="4375" y="557"/>
                  </a:lnTo>
                  <a:lnTo>
                    <a:pt x="4136" y="398"/>
                  </a:lnTo>
                  <a:lnTo>
                    <a:pt x="3898" y="278"/>
                  </a:lnTo>
                  <a:lnTo>
                    <a:pt x="3659" y="159"/>
                  </a:lnTo>
                  <a:lnTo>
                    <a:pt x="3381" y="80"/>
                  </a:lnTo>
                  <a:lnTo>
                    <a:pt x="3102" y="40"/>
                  </a:lnTo>
                  <a:lnTo>
                    <a:pt x="28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22" name="Google Shape;8222;p250"/>
            <p:cNvSpPr/>
            <p:nvPr/>
          </p:nvSpPr>
          <p:spPr>
            <a:xfrm>
              <a:off x="2386475" y="1930025"/>
              <a:ext cx="94475" cy="95450"/>
            </a:xfrm>
            <a:custGeom>
              <a:avLst/>
              <a:gdLst/>
              <a:ahLst/>
              <a:cxnLst/>
              <a:rect l="l" t="t" r="r" b="b"/>
              <a:pathLst>
                <a:path w="3779" h="3818" extrusionOk="0">
                  <a:moveTo>
                    <a:pt x="1790" y="0"/>
                  </a:moveTo>
                  <a:lnTo>
                    <a:pt x="1393" y="40"/>
                  </a:lnTo>
                  <a:lnTo>
                    <a:pt x="1074" y="199"/>
                  </a:lnTo>
                  <a:lnTo>
                    <a:pt x="756" y="358"/>
                  </a:lnTo>
                  <a:lnTo>
                    <a:pt x="478" y="597"/>
                  </a:lnTo>
                  <a:lnTo>
                    <a:pt x="239" y="915"/>
                  </a:lnTo>
                  <a:lnTo>
                    <a:pt x="80" y="1273"/>
                  </a:lnTo>
                  <a:lnTo>
                    <a:pt x="1" y="1631"/>
                  </a:lnTo>
                  <a:lnTo>
                    <a:pt x="1" y="2028"/>
                  </a:lnTo>
                  <a:lnTo>
                    <a:pt x="41" y="2386"/>
                  </a:lnTo>
                  <a:lnTo>
                    <a:pt x="160" y="2744"/>
                  </a:lnTo>
                  <a:lnTo>
                    <a:pt x="359" y="3022"/>
                  </a:lnTo>
                  <a:lnTo>
                    <a:pt x="597" y="3301"/>
                  </a:lnTo>
                  <a:lnTo>
                    <a:pt x="915" y="3539"/>
                  </a:lnTo>
                  <a:lnTo>
                    <a:pt x="1273" y="3698"/>
                  </a:lnTo>
                  <a:lnTo>
                    <a:pt x="1631" y="3778"/>
                  </a:lnTo>
                  <a:lnTo>
                    <a:pt x="1989" y="3818"/>
                  </a:lnTo>
                  <a:lnTo>
                    <a:pt x="2387" y="3738"/>
                  </a:lnTo>
                  <a:lnTo>
                    <a:pt x="2705" y="3619"/>
                  </a:lnTo>
                  <a:lnTo>
                    <a:pt x="3023" y="3420"/>
                  </a:lnTo>
                  <a:lnTo>
                    <a:pt x="3301" y="3181"/>
                  </a:lnTo>
                  <a:lnTo>
                    <a:pt x="3540" y="2903"/>
                  </a:lnTo>
                  <a:lnTo>
                    <a:pt x="3699" y="2545"/>
                  </a:lnTo>
                  <a:lnTo>
                    <a:pt x="3778" y="2147"/>
                  </a:lnTo>
                  <a:lnTo>
                    <a:pt x="3778" y="1790"/>
                  </a:lnTo>
                  <a:lnTo>
                    <a:pt x="3739" y="143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2" y="477"/>
                  </a:lnTo>
                  <a:lnTo>
                    <a:pt x="2864" y="279"/>
                  </a:lnTo>
                  <a:lnTo>
                    <a:pt x="2506" y="120"/>
                  </a:lnTo>
                  <a:lnTo>
                    <a:pt x="21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23" name="Google Shape;8223;p250"/>
            <p:cNvSpPr/>
            <p:nvPr/>
          </p:nvSpPr>
          <p:spPr>
            <a:xfrm>
              <a:off x="2236375" y="978700"/>
              <a:ext cx="94475" cy="95450"/>
            </a:xfrm>
            <a:custGeom>
              <a:avLst/>
              <a:gdLst/>
              <a:ahLst/>
              <a:cxnLst/>
              <a:rect l="l" t="t" r="r" b="b"/>
              <a:pathLst>
                <a:path w="3779" h="3818" extrusionOk="0">
                  <a:moveTo>
                    <a:pt x="1790" y="0"/>
                  </a:moveTo>
                  <a:lnTo>
                    <a:pt x="1392" y="80"/>
                  </a:lnTo>
                  <a:lnTo>
                    <a:pt x="1074" y="199"/>
                  </a:lnTo>
                  <a:lnTo>
                    <a:pt x="756" y="398"/>
                  </a:lnTo>
                  <a:lnTo>
                    <a:pt x="478" y="636"/>
                  </a:lnTo>
                  <a:lnTo>
                    <a:pt x="239" y="915"/>
                  </a:lnTo>
                  <a:lnTo>
                    <a:pt x="80" y="1273"/>
                  </a:lnTo>
                  <a:lnTo>
                    <a:pt x="1" y="1670"/>
                  </a:lnTo>
                  <a:lnTo>
                    <a:pt x="1" y="2028"/>
                  </a:lnTo>
                  <a:lnTo>
                    <a:pt x="40" y="2386"/>
                  </a:lnTo>
                  <a:lnTo>
                    <a:pt x="160" y="2744"/>
                  </a:lnTo>
                  <a:lnTo>
                    <a:pt x="359" y="3062"/>
                  </a:lnTo>
                  <a:lnTo>
                    <a:pt x="597" y="3340"/>
                  </a:lnTo>
                  <a:lnTo>
                    <a:pt x="915" y="3539"/>
                  </a:lnTo>
                  <a:lnTo>
                    <a:pt x="1273" y="3698"/>
                  </a:lnTo>
                  <a:lnTo>
                    <a:pt x="1631" y="3818"/>
                  </a:lnTo>
                  <a:lnTo>
                    <a:pt x="2029" y="3818"/>
                  </a:lnTo>
                  <a:lnTo>
                    <a:pt x="2386" y="3778"/>
                  </a:lnTo>
                  <a:lnTo>
                    <a:pt x="2705" y="3619"/>
                  </a:lnTo>
                  <a:lnTo>
                    <a:pt x="3023" y="3460"/>
                  </a:lnTo>
                  <a:lnTo>
                    <a:pt x="3301" y="3181"/>
                  </a:lnTo>
                  <a:lnTo>
                    <a:pt x="3540" y="2903"/>
                  </a:lnTo>
                  <a:lnTo>
                    <a:pt x="3699" y="2545"/>
                  </a:lnTo>
                  <a:lnTo>
                    <a:pt x="3778" y="2187"/>
                  </a:lnTo>
                  <a:lnTo>
                    <a:pt x="3778" y="1790"/>
                  </a:lnTo>
                  <a:lnTo>
                    <a:pt x="3738" y="1432"/>
                  </a:lnTo>
                  <a:lnTo>
                    <a:pt x="3619" y="1074"/>
                  </a:lnTo>
                  <a:lnTo>
                    <a:pt x="3420" y="796"/>
                  </a:lnTo>
                  <a:lnTo>
                    <a:pt x="3182" y="517"/>
                  </a:lnTo>
                  <a:lnTo>
                    <a:pt x="2864" y="279"/>
                  </a:lnTo>
                  <a:lnTo>
                    <a:pt x="2546" y="120"/>
                  </a:lnTo>
                  <a:lnTo>
                    <a:pt x="2148" y="40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24" name="Google Shape;8224;p250"/>
            <p:cNvSpPr/>
            <p:nvPr/>
          </p:nvSpPr>
          <p:spPr>
            <a:xfrm>
              <a:off x="2175750" y="1551275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187" y="1"/>
                  </a:moveTo>
                  <a:lnTo>
                    <a:pt x="1750" y="40"/>
                  </a:lnTo>
                  <a:lnTo>
                    <a:pt x="1312" y="199"/>
                  </a:lnTo>
                  <a:lnTo>
                    <a:pt x="955" y="438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53"/>
                  </a:lnTo>
                  <a:lnTo>
                    <a:pt x="119" y="1551"/>
                  </a:lnTo>
                  <a:lnTo>
                    <a:pt x="40" y="1790"/>
                  </a:lnTo>
                  <a:lnTo>
                    <a:pt x="0" y="2029"/>
                  </a:lnTo>
                  <a:lnTo>
                    <a:pt x="0" y="2466"/>
                  </a:lnTo>
                  <a:lnTo>
                    <a:pt x="80" y="2943"/>
                  </a:lnTo>
                  <a:lnTo>
                    <a:pt x="239" y="3381"/>
                  </a:lnTo>
                  <a:lnTo>
                    <a:pt x="438" y="3738"/>
                  </a:lnTo>
                  <a:lnTo>
                    <a:pt x="756" y="4096"/>
                  </a:lnTo>
                  <a:lnTo>
                    <a:pt x="1114" y="4375"/>
                  </a:lnTo>
                  <a:lnTo>
                    <a:pt x="1352" y="4494"/>
                  </a:lnTo>
                  <a:lnTo>
                    <a:pt x="1551" y="4573"/>
                  </a:lnTo>
                  <a:lnTo>
                    <a:pt x="1790" y="4653"/>
                  </a:lnTo>
                  <a:lnTo>
                    <a:pt x="2028" y="4693"/>
                  </a:lnTo>
                  <a:lnTo>
                    <a:pt x="2505" y="4693"/>
                  </a:lnTo>
                  <a:lnTo>
                    <a:pt x="2943" y="4613"/>
                  </a:lnTo>
                  <a:lnTo>
                    <a:pt x="3380" y="4454"/>
                  </a:lnTo>
                  <a:lnTo>
                    <a:pt x="3738" y="4216"/>
                  </a:lnTo>
                  <a:lnTo>
                    <a:pt x="4096" y="3937"/>
                  </a:lnTo>
                  <a:lnTo>
                    <a:pt x="4374" y="3540"/>
                  </a:lnTo>
                  <a:lnTo>
                    <a:pt x="4493" y="3341"/>
                  </a:lnTo>
                  <a:lnTo>
                    <a:pt x="4573" y="3142"/>
                  </a:lnTo>
                  <a:lnTo>
                    <a:pt x="4652" y="2903"/>
                  </a:lnTo>
                  <a:lnTo>
                    <a:pt x="4692" y="2665"/>
                  </a:lnTo>
                  <a:lnTo>
                    <a:pt x="4692" y="2188"/>
                  </a:lnTo>
                  <a:lnTo>
                    <a:pt x="4613" y="1750"/>
                  </a:lnTo>
                  <a:lnTo>
                    <a:pt x="4493" y="1313"/>
                  </a:lnTo>
                  <a:lnTo>
                    <a:pt x="4255" y="915"/>
                  </a:lnTo>
                  <a:lnTo>
                    <a:pt x="3937" y="597"/>
                  </a:lnTo>
                  <a:lnTo>
                    <a:pt x="3579" y="319"/>
                  </a:lnTo>
                  <a:lnTo>
                    <a:pt x="3340" y="199"/>
                  </a:lnTo>
                  <a:lnTo>
                    <a:pt x="3141" y="120"/>
                  </a:lnTo>
                  <a:lnTo>
                    <a:pt x="2903" y="40"/>
                  </a:lnTo>
                  <a:lnTo>
                    <a:pt x="26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25" name="Google Shape;8225;p250"/>
            <p:cNvSpPr/>
            <p:nvPr/>
          </p:nvSpPr>
          <p:spPr>
            <a:xfrm>
              <a:off x="3687725" y="1511525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187" y="0"/>
                  </a:moveTo>
                  <a:lnTo>
                    <a:pt x="1750" y="40"/>
                  </a:lnTo>
                  <a:lnTo>
                    <a:pt x="1312" y="199"/>
                  </a:lnTo>
                  <a:lnTo>
                    <a:pt x="955" y="438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12"/>
                  </a:lnTo>
                  <a:lnTo>
                    <a:pt x="119" y="1551"/>
                  </a:lnTo>
                  <a:lnTo>
                    <a:pt x="40" y="1789"/>
                  </a:lnTo>
                  <a:lnTo>
                    <a:pt x="0" y="2028"/>
                  </a:lnTo>
                  <a:lnTo>
                    <a:pt x="0" y="2465"/>
                  </a:lnTo>
                  <a:lnTo>
                    <a:pt x="80" y="2943"/>
                  </a:lnTo>
                  <a:lnTo>
                    <a:pt x="199" y="3340"/>
                  </a:lnTo>
                  <a:lnTo>
                    <a:pt x="438" y="3738"/>
                  </a:lnTo>
                  <a:lnTo>
                    <a:pt x="756" y="4056"/>
                  </a:lnTo>
                  <a:lnTo>
                    <a:pt x="1114" y="4334"/>
                  </a:lnTo>
                  <a:lnTo>
                    <a:pt x="1352" y="4454"/>
                  </a:lnTo>
                  <a:lnTo>
                    <a:pt x="1551" y="4533"/>
                  </a:lnTo>
                  <a:lnTo>
                    <a:pt x="1790" y="4613"/>
                  </a:lnTo>
                  <a:lnTo>
                    <a:pt x="2028" y="4652"/>
                  </a:lnTo>
                  <a:lnTo>
                    <a:pt x="2465" y="4692"/>
                  </a:lnTo>
                  <a:lnTo>
                    <a:pt x="2943" y="4613"/>
                  </a:lnTo>
                  <a:lnTo>
                    <a:pt x="3340" y="4454"/>
                  </a:lnTo>
                  <a:lnTo>
                    <a:pt x="3738" y="4215"/>
                  </a:lnTo>
                  <a:lnTo>
                    <a:pt x="4096" y="3897"/>
                  </a:lnTo>
                  <a:lnTo>
                    <a:pt x="4374" y="3539"/>
                  </a:lnTo>
                  <a:lnTo>
                    <a:pt x="4454" y="3340"/>
                  </a:lnTo>
                  <a:lnTo>
                    <a:pt x="4573" y="3102"/>
                  </a:lnTo>
                  <a:lnTo>
                    <a:pt x="4613" y="2863"/>
                  </a:lnTo>
                  <a:lnTo>
                    <a:pt x="4692" y="2664"/>
                  </a:lnTo>
                  <a:lnTo>
                    <a:pt x="4692" y="2187"/>
                  </a:lnTo>
                  <a:lnTo>
                    <a:pt x="4613" y="1750"/>
                  </a:lnTo>
                  <a:lnTo>
                    <a:pt x="4454" y="1312"/>
                  </a:lnTo>
                  <a:lnTo>
                    <a:pt x="4215" y="915"/>
                  </a:lnTo>
                  <a:lnTo>
                    <a:pt x="3937" y="597"/>
                  </a:lnTo>
                  <a:lnTo>
                    <a:pt x="3539" y="318"/>
                  </a:lnTo>
                  <a:lnTo>
                    <a:pt x="3340" y="199"/>
                  </a:lnTo>
                  <a:lnTo>
                    <a:pt x="3141" y="119"/>
                  </a:lnTo>
                  <a:lnTo>
                    <a:pt x="2903" y="40"/>
                  </a:lnTo>
                  <a:lnTo>
                    <a:pt x="26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26" name="Google Shape;8226;p250"/>
            <p:cNvSpPr/>
            <p:nvPr/>
          </p:nvSpPr>
          <p:spPr>
            <a:xfrm>
              <a:off x="2675750" y="176400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188" y="1"/>
                  </a:moveTo>
                  <a:lnTo>
                    <a:pt x="1750" y="80"/>
                  </a:lnTo>
                  <a:lnTo>
                    <a:pt x="1313" y="239"/>
                  </a:lnTo>
                  <a:lnTo>
                    <a:pt x="915" y="478"/>
                  </a:lnTo>
                  <a:lnTo>
                    <a:pt x="597" y="796"/>
                  </a:lnTo>
                  <a:lnTo>
                    <a:pt x="319" y="1154"/>
                  </a:lnTo>
                  <a:lnTo>
                    <a:pt x="200" y="1353"/>
                  </a:lnTo>
                  <a:lnTo>
                    <a:pt x="120" y="1591"/>
                  </a:lnTo>
                  <a:lnTo>
                    <a:pt x="41" y="1830"/>
                  </a:lnTo>
                  <a:lnTo>
                    <a:pt x="1" y="2029"/>
                  </a:lnTo>
                  <a:lnTo>
                    <a:pt x="1" y="2506"/>
                  </a:lnTo>
                  <a:lnTo>
                    <a:pt x="41" y="2943"/>
                  </a:lnTo>
                  <a:lnTo>
                    <a:pt x="200" y="3381"/>
                  </a:lnTo>
                  <a:lnTo>
                    <a:pt x="438" y="3778"/>
                  </a:lnTo>
                  <a:lnTo>
                    <a:pt x="756" y="4096"/>
                  </a:lnTo>
                  <a:lnTo>
                    <a:pt x="1114" y="4375"/>
                  </a:lnTo>
                  <a:lnTo>
                    <a:pt x="1313" y="4494"/>
                  </a:lnTo>
                  <a:lnTo>
                    <a:pt x="1552" y="4574"/>
                  </a:lnTo>
                  <a:lnTo>
                    <a:pt x="1790" y="4653"/>
                  </a:lnTo>
                  <a:lnTo>
                    <a:pt x="2029" y="4693"/>
                  </a:lnTo>
                  <a:lnTo>
                    <a:pt x="2466" y="4693"/>
                  </a:lnTo>
                  <a:lnTo>
                    <a:pt x="2943" y="4653"/>
                  </a:lnTo>
                  <a:lnTo>
                    <a:pt x="3341" y="4494"/>
                  </a:lnTo>
                  <a:lnTo>
                    <a:pt x="3739" y="4256"/>
                  </a:lnTo>
                  <a:lnTo>
                    <a:pt x="4057" y="3937"/>
                  </a:lnTo>
                  <a:lnTo>
                    <a:pt x="4335" y="3580"/>
                  </a:lnTo>
                  <a:lnTo>
                    <a:pt x="4454" y="3381"/>
                  </a:lnTo>
                  <a:lnTo>
                    <a:pt x="4534" y="3142"/>
                  </a:lnTo>
                  <a:lnTo>
                    <a:pt x="4613" y="2904"/>
                  </a:lnTo>
                  <a:lnTo>
                    <a:pt x="4653" y="2665"/>
                  </a:lnTo>
                  <a:lnTo>
                    <a:pt x="4693" y="2228"/>
                  </a:lnTo>
                  <a:lnTo>
                    <a:pt x="4613" y="1750"/>
                  </a:lnTo>
                  <a:lnTo>
                    <a:pt x="4454" y="1353"/>
                  </a:lnTo>
                  <a:lnTo>
                    <a:pt x="4216" y="955"/>
                  </a:lnTo>
                  <a:lnTo>
                    <a:pt x="3898" y="637"/>
                  </a:lnTo>
                  <a:lnTo>
                    <a:pt x="3540" y="359"/>
                  </a:lnTo>
                  <a:lnTo>
                    <a:pt x="3341" y="239"/>
                  </a:lnTo>
                  <a:lnTo>
                    <a:pt x="3102" y="160"/>
                  </a:lnTo>
                  <a:lnTo>
                    <a:pt x="2864" y="80"/>
                  </a:lnTo>
                  <a:lnTo>
                    <a:pt x="2665" y="41"/>
                  </a:lnTo>
                  <a:lnTo>
                    <a:pt x="218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27" name="Google Shape;8227;p250"/>
            <p:cNvSpPr/>
            <p:nvPr/>
          </p:nvSpPr>
          <p:spPr>
            <a:xfrm>
              <a:off x="2067400" y="484650"/>
              <a:ext cx="115325" cy="116325"/>
            </a:xfrm>
            <a:custGeom>
              <a:avLst/>
              <a:gdLst/>
              <a:ahLst/>
              <a:cxnLst/>
              <a:rect l="l" t="t" r="r" b="b"/>
              <a:pathLst>
                <a:path w="4613" h="4653" extrusionOk="0">
                  <a:moveTo>
                    <a:pt x="2147" y="0"/>
                  </a:moveTo>
                  <a:lnTo>
                    <a:pt x="1710" y="80"/>
                  </a:lnTo>
                  <a:lnTo>
                    <a:pt x="1312" y="239"/>
                  </a:lnTo>
                  <a:lnTo>
                    <a:pt x="915" y="477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52"/>
                  </a:lnTo>
                  <a:lnTo>
                    <a:pt x="119" y="1551"/>
                  </a:lnTo>
                  <a:lnTo>
                    <a:pt x="40" y="1790"/>
                  </a:lnTo>
                  <a:lnTo>
                    <a:pt x="0" y="2028"/>
                  </a:lnTo>
                  <a:lnTo>
                    <a:pt x="0" y="2465"/>
                  </a:lnTo>
                  <a:lnTo>
                    <a:pt x="80" y="2903"/>
                  </a:lnTo>
                  <a:lnTo>
                    <a:pt x="239" y="3340"/>
                  </a:lnTo>
                  <a:lnTo>
                    <a:pt x="437" y="3698"/>
                  </a:lnTo>
                  <a:lnTo>
                    <a:pt x="756" y="4056"/>
                  </a:lnTo>
                  <a:lnTo>
                    <a:pt x="1113" y="4295"/>
                  </a:lnTo>
                  <a:lnTo>
                    <a:pt x="1312" y="4414"/>
                  </a:lnTo>
                  <a:lnTo>
                    <a:pt x="1551" y="4493"/>
                  </a:lnTo>
                  <a:lnTo>
                    <a:pt x="1750" y="4573"/>
                  </a:lnTo>
                  <a:lnTo>
                    <a:pt x="1988" y="4613"/>
                  </a:lnTo>
                  <a:lnTo>
                    <a:pt x="2465" y="4652"/>
                  </a:lnTo>
                  <a:lnTo>
                    <a:pt x="2903" y="4573"/>
                  </a:lnTo>
                  <a:lnTo>
                    <a:pt x="3300" y="4414"/>
                  </a:lnTo>
                  <a:lnTo>
                    <a:pt x="3698" y="4175"/>
                  </a:lnTo>
                  <a:lnTo>
                    <a:pt x="4016" y="3897"/>
                  </a:lnTo>
                  <a:lnTo>
                    <a:pt x="4294" y="3499"/>
                  </a:lnTo>
                  <a:lnTo>
                    <a:pt x="4414" y="3300"/>
                  </a:lnTo>
                  <a:lnTo>
                    <a:pt x="4493" y="3102"/>
                  </a:lnTo>
                  <a:lnTo>
                    <a:pt x="4573" y="2863"/>
                  </a:lnTo>
                  <a:lnTo>
                    <a:pt x="4613" y="2625"/>
                  </a:lnTo>
                  <a:lnTo>
                    <a:pt x="4613" y="2187"/>
                  </a:lnTo>
                  <a:lnTo>
                    <a:pt x="4533" y="1750"/>
                  </a:lnTo>
                  <a:lnTo>
                    <a:pt x="4374" y="1312"/>
                  </a:lnTo>
                  <a:lnTo>
                    <a:pt x="4175" y="954"/>
                  </a:lnTo>
                  <a:lnTo>
                    <a:pt x="3857" y="597"/>
                  </a:lnTo>
                  <a:lnTo>
                    <a:pt x="3499" y="358"/>
                  </a:lnTo>
                  <a:lnTo>
                    <a:pt x="3300" y="239"/>
                  </a:lnTo>
                  <a:lnTo>
                    <a:pt x="3062" y="159"/>
                  </a:lnTo>
                  <a:lnTo>
                    <a:pt x="2863" y="80"/>
                  </a:lnTo>
                  <a:lnTo>
                    <a:pt x="2624" y="40"/>
                  </a:lnTo>
                  <a:lnTo>
                    <a:pt x="21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28" name="Google Shape;8228;p250"/>
            <p:cNvSpPr/>
            <p:nvPr/>
          </p:nvSpPr>
          <p:spPr>
            <a:xfrm>
              <a:off x="3489900" y="655625"/>
              <a:ext cx="119300" cy="119300"/>
            </a:xfrm>
            <a:custGeom>
              <a:avLst/>
              <a:gdLst/>
              <a:ahLst/>
              <a:cxnLst/>
              <a:rect l="l" t="t" r="r" b="b"/>
              <a:pathLst>
                <a:path w="4772" h="4772" extrusionOk="0">
                  <a:moveTo>
                    <a:pt x="2227" y="0"/>
                  </a:moveTo>
                  <a:lnTo>
                    <a:pt x="1790" y="80"/>
                  </a:lnTo>
                  <a:lnTo>
                    <a:pt x="1352" y="239"/>
                  </a:lnTo>
                  <a:lnTo>
                    <a:pt x="955" y="438"/>
                  </a:lnTo>
                  <a:lnTo>
                    <a:pt x="637" y="756"/>
                  </a:lnTo>
                  <a:lnTo>
                    <a:pt x="358" y="1154"/>
                  </a:lnTo>
                  <a:lnTo>
                    <a:pt x="239" y="1352"/>
                  </a:lnTo>
                  <a:lnTo>
                    <a:pt x="120" y="1591"/>
                  </a:lnTo>
                  <a:lnTo>
                    <a:pt x="80" y="1829"/>
                  </a:lnTo>
                  <a:lnTo>
                    <a:pt x="40" y="2068"/>
                  </a:lnTo>
                  <a:lnTo>
                    <a:pt x="0" y="2505"/>
                  </a:lnTo>
                  <a:lnTo>
                    <a:pt x="80" y="2983"/>
                  </a:lnTo>
                  <a:lnTo>
                    <a:pt x="239" y="3420"/>
                  </a:lnTo>
                  <a:lnTo>
                    <a:pt x="478" y="3778"/>
                  </a:lnTo>
                  <a:lnTo>
                    <a:pt x="796" y="4136"/>
                  </a:lnTo>
                  <a:lnTo>
                    <a:pt x="1154" y="4414"/>
                  </a:lnTo>
                  <a:lnTo>
                    <a:pt x="1352" y="4533"/>
                  </a:lnTo>
                  <a:lnTo>
                    <a:pt x="1591" y="4613"/>
                  </a:lnTo>
                  <a:lnTo>
                    <a:pt x="1830" y="4692"/>
                  </a:lnTo>
                  <a:lnTo>
                    <a:pt x="2068" y="4732"/>
                  </a:lnTo>
                  <a:lnTo>
                    <a:pt x="2545" y="4772"/>
                  </a:lnTo>
                  <a:lnTo>
                    <a:pt x="2983" y="4692"/>
                  </a:lnTo>
                  <a:lnTo>
                    <a:pt x="3420" y="4533"/>
                  </a:lnTo>
                  <a:lnTo>
                    <a:pt x="3818" y="4295"/>
                  </a:lnTo>
                  <a:lnTo>
                    <a:pt x="4136" y="3977"/>
                  </a:lnTo>
                  <a:lnTo>
                    <a:pt x="4414" y="3619"/>
                  </a:lnTo>
                  <a:lnTo>
                    <a:pt x="4533" y="3380"/>
                  </a:lnTo>
                  <a:lnTo>
                    <a:pt x="4653" y="3181"/>
                  </a:lnTo>
                  <a:lnTo>
                    <a:pt x="4692" y="2943"/>
                  </a:lnTo>
                  <a:lnTo>
                    <a:pt x="4732" y="2704"/>
                  </a:lnTo>
                  <a:lnTo>
                    <a:pt x="4772" y="2227"/>
                  </a:lnTo>
                  <a:lnTo>
                    <a:pt x="4692" y="1790"/>
                  </a:lnTo>
                  <a:lnTo>
                    <a:pt x="4533" y="1352"/>
                  </a:lnTo>
                  <a:lnTo>
                    <a:pt x="4295" y="955"/>
                  </a:lnTo>
                  <a:lnTo>
                    <a:pt x="3977" y="597"/>
                  </a:lnTo>
                  <a:lnTo>
                    <a:pt x="3619" y="318"/>
                  </a:lnTo>
                  <a:lnTo>
                    <a:pt x="3420" y="199"/>
                  </a:lnTo>
                  <a:lnTo>
                    <a:pt x="3181" y="120"/>
                  </a:lnTo>
                  <a:lnTo>
                    <a:pt x="2943" y="40"/>
                  </a:lnTo>
                  <a:lnTo>
                    <a:pt x="27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29" name="Google Shape;8229;p250"/>
            <p:cNvSpPr/>
            <p:nvPr/>
          </p:nvSpPr>
          <p:spPr>
            <a:xfrm>
              <a:off x="3094250" y="981675"/>
              <a:ext cx="95475" cy="95450"/>
            </a:xfrm>
            <a:custGeom>
              <a:avLst/>
              <a:gdLst/>
              <a:ahLst/>
              <a:cxnLst/>
              <a:rect l="l" t="t" r="r" b="b"/>
              <a:pathLst>
                <a:path w="3819" h="3818" extrusionOk="0">
                  <a:moveTo>
                    <a:pt x="1790" y="1"/>
                  </a:moveTo>
                  <a:lnTo>
                    <a:pt x="1432" y="40"/>
                  </a:lnTo>
                  <a:lnTo>
                    <a:pt x="1074" y="160"/>
                  </a:lnTo>
                  <a:lnTo>
                    <a:pt x="756" y="358"/>
                  </a:lnTo>
                  <a:lnTo>
                    <a:pt x="478" y="597"/>
                  </a:lnTo>
                  <a:lnTo>
                    <a:pt x="279" y="915"/>
                  </a:lnTo>
                  <a:lnTo>
                    <a:pt x="80" y="1273"/>
                  </a:lnTo>
                  <a:lnTo>
                    <a:pt x="1" y="1631"/>
                  </a:lnTo>
                  <a:lnTo>
                    <a:pt x="1" y="2028"/>
                  </a:lnTo>
                  <a:lnTo>
                    <a:pt x="41" y="2386"/>
                  </a:lnTo>
                  <a:lnTo>
                    <a:pt x="160" y="2744"/>
                  </a:lnTo>
                  <a:lnTo>
                    <a:pt x="359" y="3023"/>
                  </a:lnTo>
                  <a:lnTo>
                    <a:pt x="597" y="3301"/>
                  </a:lnTo>
                  <a:lnTo>
                    <a:pt x="915" y="3539"/>
                  </a:lnTo>
                  <a:lnTo>
                    <a:pt x="1273" y="3699"/>
                  </a:lnTo>
                  <a:lnTo>
                    <a:pt x="1631" y="3778"/>
                  </a:lnTo>
                  <a:lnTo>
                    <a:pt x="2029" y="3818"/>
                  </a:lnTo>
                  <a:lnTo>
                    <a:pt x="2387" y="3738"/>
                  </a:lnTo>
                  <a:lnTo>
                    <a:pt x="2705" y="3619"/>
                  </a:lnTo>
                  <a:lnTo>
                    <a:pt x="3023" y="3420"/>
                  </a:lnTo>
                  <a:lnTo>
                    <a:pt x="3301" y="3182"/>
                  </a:lnTo>
                  <a:lnTo>
                    <a:pt x="3540" y="2864"/>
                  </a:lnTo>
                  <a:lnTo>
                    <a:pt x="3699" y="2545"/>
                  </a:lnTo>
                  <a:lnTo>
                    <a:pt x="3778" y="2148"/>
                  </a:lnTo>
                  <a:lnTo>
                    <a:pt x="3818" y="1790"/>
                  </a:lnTo>
                  <a:lnTo>
                    <a:pt x="3739" y="143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2" y="478"/>
                  </a:lnTo>
                  <a:lnTo>
                    <a:pt x="2864" y="279"/>
                  </a:lnTo>
                  <a:lnTo>
                    <a:pt x="2546" y="120"/>
                  </a:lnTo>
                  <a:lnTo>
                    <a:pt x="214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30" name="Google Shape;8230;p250"/>
            <p:cNvSpPr/>
            <p:nvPr/>
          </p:nvSpPr>
          <p:spPr>
            <a:xfrm>
              <a:off x="1505750" y="239100"/>
              <a:ext cx="95450" cy="94475"/>
            </a:xfrm>
            <a:custGeom>
              <a:avLst/>
              <a:gdLst/>
              <a:ahLst/>
              <a:cxnLst/>
              <a:rect l="l" t="t" r="r" b="b"/>
              <a:pathLst>
                <a:path w="3818" h="3779" extrusionOk="0">
                  <a:moveTo>
                    <a:pt x="1790" y="1"/>
                  </a:moveTo>
                  <a:lnTo>
                    <a:pt x="1432" y="41"/>
                  </a:lnTo>
                  <a:lnTo>
                    <a:pt x="1074" y="160"/>
                  </a:lnTo>
                  <a:lnTo>
                    <a:pt x="756" y="359"/>
                  </a:lnTo>
                  <a:lnTo>
                    <a:pt x="477" y="597"/>
                  </a:lnTo>
                  <a:lnTo>
                    <a:pt x="279" y="915"/>
                  </a:lnTo>
                  <a:lnTo>
                    <a:pt x="80" y="1273"/>
                  </a:lnTo>
                  <a:lnTo>
                    <a:pt x="0" y="1631"/>
                  </a:lnTo>
                  <a:lnTo>
                    <a:pt x="0" y="1989"/>
                  </a:lnTo>
                  <a:lnTo>
                    <a:pt x="40" y="2387"/>
                  </a:lnTo>
                  <a:lnTo>
                    <a:pt x="159" y="2705"/>
                  </a:lnTo>
                  <a:lnTo>
                    <a:pt x="358" y="3023"/>
                  </a:lnTo>
                  <a:lnTo>
                    <a:pt x="597" y="3301"/>
                  </a:lnTo>
                  <a:lnTo>
                    <a:pt x="915" y="3540"/>
                  </a:lnTo>
                  <a:lnTo>
                    <a:pt x="1273" y="3699"/>
                  </a:lnTo>
                  <a:lnTo>
                    <a:pt x="1630" y="3778"/>
                  </a:lnTo>
                  <a:lnTo>
                    <a:pt x="2028" y="3778"/>
                  </a:lnTo>
                  <a:lnTo>
                    <a:pt x="2386" y="3738"/>
                  </a:lnTo>
                  <a:lnTo>
                    <a:pt x="2704" y="3619"/>
                  </a:lnTo>
                  <a:lnTo>
                    <a:pt x="3022" y="3420"/>
                  </a:lnTo>
                  <a:lnTo>
                    <a:pt x="3300" y="3182"/>
                  </a:lnTo>
                  <a:lnTo>
                    <a:pt x="3539" y="2864"/>
                  </a:lnTo>
                  <a:lnTo>
                    <a:pt x="3698" y="2506"/>
                  </a:lnTo>
                  <a:lnTo>
                    <a:pt x="3778" y="2148"/>
                  </a:lnTo>
                  <a:lnTo>
                    <a:pt x="3817" y="1790"/>
                  </a:lnTo>
                  <a:lnTo>
                    <a:pt x="3738" y="139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1" y="478"/>
                  </a:lnTo>
                  <a:lnTo>
                    <a:pt x="2863" y="239"/>
                  </a:lnTo>
                  <a:lnTo>
                    <a:pt x="254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8231" name="Google Shape;8231;p250"/>
          <p:cNvSpPr/>
          <p:nvPr/>
        </p:nvSpPr>
        <p:spPr>
          <a:xfrm>
            <a:off x="-443100" y="-4351033"/>
            <a:ext cx="16699200" cy="4351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8232" name="Google Shape;8232;p250"/>
          <p:cNvSpPr/>
          <p:nvPr/>
        </p:nvSpPr>
        <p:spPr>
          <a:xfrm>
            <a:off x="12192000" y="-1725633"/>
            <a:ext cx="13264800" cy="9565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8233" name="Google Shape;8233;p250"/>
          <p:cNvSpPr/>
          <p:nvPr/>
        </p:nvSpPr>
        <p:spPr>
          <a:xfrm>
            <a:off x="-6817700" y="6858000"/>
            <a:ext cx="20072800" cy="4351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8234" name="Google Shape;8234;p250"/>
          <p:cNvSpPr/>
          <p:nvPr/>
        </p:nvSpPr>
        <p:spPr>
          <a:xfrm>
            <a:off x="-6817700" y="-1087767"/>
            <a:ext cx="6817600" cy="83700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</p:spTree>
    <p:extLst>
      <p:ext uri="{BB962C8B-B14F-4D97-AF65-F5344CB8AC3E}">
        <p14:creationId xmlns:p14="http://schemas.microsoft.com/office/powerpoint/2010/main" val="3885600080"/>
      </p:ext>
    </p:extLst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A Mountain topo pattern edges, black" preserve="1">
  <p:cSld name="23: z-Blank, with A Mountain topo pattern edges, black">
    <p:bg>
      <p:bgPr>
        <a:solidFill>
          <a:schemeClr val="dk1"/>
        </a:solidFill>
        <a:effectLst/>
      </p:bgPr>
    </p:bg>
    <p:spTree>
      <p:nvGrpSpPr>
        <p:cNvPr id="1" name="Shape 8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36" name="Google Shape;8236;p251"/>
          <p:cNvGrpSpPr/>
          <p:nvPr/>
        </p:nvGrpSpPr>
        <p:grpSpPr>
          <a:xfrm>
            <a:off x="6447084" y="-2947847"/>
            <a:ext cx="9525000" cy="6013067"/>
            <a:chOff x="238125" y="602600"/>
            <a:chExt cx="7143750" cy="4509800"/>
          </a:xfrm>
        </p:grpSpPr>
        <p:sp>
          <p:nvSpPr>
            <p:cNvPr id="8237" name="Google Shape;8237;p251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38" name="Google Shape;8238;p251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39" name="Google Shape;8239;p251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40" name="Google Shape;8240;p251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41" name="Google Shape;8241;p251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42" name="Google Shape;8242;p251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43" name="Google Shape;8243;p251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44" name="Google Shape;8244;p251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45" name="Google Shape;8245;p251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46" name="Google Shape;8246;p251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47" name="Google Shape;8247;p251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48" name="Google Shape;8248;p251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49" name="Google Shape;8249;p251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50" name="Google Shape;8250;p251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51" name="Google Shape;8251;p251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52" name="Google Shape;8252;p251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53" name="Google Shape;8253;p251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54" name="Google Shape;8254;p251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55" name="Google Shape;8255;p251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56" name="Google Shape;8256;p251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57" name="Google Shape;8257;p251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58" name="Google Shape;8258;p251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59" name="Google Shape;8259;p251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60" name="Google Shape;8260;p251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61" name="Google Shape;8261;p251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62" name="Google Shape;8262;p251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63" name="Google Shape;8263;p251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64" name="Google Shape;8264;p251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65" name="Google Shape;8265;p251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66" name="Google Shape;8266;p251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67" name="Google Shape;8267;p251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68" name="Google Shape;8268;p251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69" name="Google Shape;8269;p251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70" name="Google Shape;8270;p251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71" name="Google Shape;8271;p251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72" name="Google Shape;8272;p251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73" name="Google Shape;8273;p251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74" name="Google Shape;8274;p251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75" name="Google Shape;8275;p251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76" name="Google Shape;8276;p251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77" name="Google Shape;8277;p251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78" name="Google Shape;8278;p251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79" name="Google Shape;8279;p251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80" name="Google Shape;8280;p251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81" name="Google Shape;8281;p251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82" name="Google Shape;8282;p251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83" name="Google Shape;8283;p251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84" name="Google Shape;8284;p251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85" name="Google Shape;8285;p251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86" name="Google Shape;8286;p251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87" name="Google Shape;8287;p251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88" name="Google Shape;8288;p251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89" name="Google Shape;8289;p251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90" name="Google Shape;8290;p251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91" name="Google Shape;8291;p251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92" name="Google Shape;8292;p251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93" name="Google Shape;8293;p251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94" name="Google Shape;8294;p251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95" name="Google Shape;8295;p251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96" name="Google Shape;8296;p251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97" name="Google Shape;8297;p251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98" name="Google Shape;8298;p251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99" name="Google Shape;8299;p251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00" name="Google Shape;8300;p251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01" name="Google Shape;8301;p251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02" name="Google Shape;8302;p251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03" name="Google Shape;8303;p251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04" name="Google Shape;8304;p251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05" name="Google Shape;8305;p251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06" name="Google Shape;8306;p251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07" name="Google Shape;8307;p251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08" name="Google Shape;8308;p251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09" name="Google Shape;8309;p251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10" name="Google Shape;8310;p251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11" name="Google Shape;8311;p251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12" name="Google Shape;8312;p251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13" name="Google Shape;8313;p251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14" name="Google Shape;8314;p251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15" name="Google Shape;8315;p251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16" name="Google Shape;8316;p251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17" name="Google Shape;8317;p251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18" name="Google Shape;8318;p251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19" name="Google Shape;8319;p251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20" name="Google Shape;8320;p251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21" name="Google Shape;8321;p251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22" name="Google Shape;8322;p251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23" name="Google Shape;8323;p251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24" name="Google Shape;8324;p251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25" name="Google Shape;8325;p251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26" name="Google Shape;8326;p251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27" name="Google Shape;8327;p251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28" name="Google Shape;8328;p251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29" name="Google Shape;8329;p251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30" name="Google Shape;8330;p251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31" name="Google Shape;8331;p251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32" name="Google Shape;8332;p251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33" name="Google Shape;8333;p251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34" name="Google Shape;8334;p251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35" name="Google Shape;8335;p251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36" name="Google Shape;8336;p251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37" name="Google Shape;8337;p251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38" name="Google Shape;8338;p251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39" name="Google Shape;8339;p251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40" name="Google Shape;8340;p251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41" name="Google Shape;8341;p251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42" name="Google Shape;8342;p251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43" name="Google Shape;8343;p251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44" name="Google Shape;8344;p251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45" name="Google Shape;8345;p251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46" name="Google Shape;8346;p251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47" name="Google Shape;8347;p251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48" name="Google Shape;8348;p251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49" name="Google Shape;8349;p251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50" name="Google Shape;8350;p251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51" name="Google Shape;8351;p251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52" name="Google Shape;8352;p251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53" name="Google Shape;8353;p251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54" name="Google Shape;8354;p251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55" name="Google Shape;8355;p251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56" name="Google Shape;8356;p251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57" name="Google Shape;8357;p251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58" name="Google Shape;8358;p251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59" name="Google Shape;8359;p251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60" name="Google Shape;8360;p251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61" name="Google Shape;8361;p251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62" name="Google Shape;8362;p251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63" name="Google Shape;8363;p251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64" name="Google Shape;8364;p251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65" name="Google Shape;8365;p251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66" name="Google Shape;8366;p251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67" name="Google Shape;8367;p251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68" name="Google Shape;8368;p251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69" name="Google Shape;8369;p251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70" name="Google Shape;8370;p251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71" name="Google Shape;8371;p251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72" name="Google Shape;8372;p251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73" name="Google Shape;8373;p251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74" name="Google Shape;8374;p251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75" name="Google Shape;8375;p251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76" name="Google Shape;8376;p251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77" name="Google Shape;8377;p251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78" name="Google Shape;8378;p251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79" name="Google Shape;8379;p251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80" name="Google Shape;8380;p251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81" name="Google Shape;8381;p251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82" name="Google Shape;8382;p251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83" name="Google Shape;8383;p251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84" name="Google Shape;8384;p251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85" name="Google Shape;8385;p251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86" name="Google Shape;8386;p251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87" name="Google Shape;8387;p251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88" name="Google Shape;8388;p251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89" name="Google Shape;8389;p251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90" name="Google Shape;8390;p251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91" name="Google Shape;8391;p251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92" name="Google Shape;8392;p251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93" name="Google Shape;8393;p251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94" name="Google Shape;8394;p251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95" name="Google Shape;8395;p251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96" name="Google Shape;8396;p251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97" name="Google Shape;8397;p251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98" name="Google Shape;8398;p251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99" name="Google Shape;8399;p251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00" name="Google Shape;8400;p251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01" name="Google Shape;8401;p251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02" name="Google Shape;8402;p251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03" name="Google Shape;8403;p251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04" name="Google Shape;8404;p251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05" name="Google Shape;8405;p251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06" name="Google Shape;8406;p251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07" name="Google Shape;8407;p251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08" name="Google Shape;8408;p251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09" name="Google Shape;8409;p251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10" name="Google Shape;8410;p251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11" name="Google Shape;8411;p251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12" name="Google Shape;8412;p251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13" name="Google Shape;8413;p251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14" name="Google Shape;8414;p251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15" name="Google Shape;8415;p251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16" name="Google Shape;8416;p251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17" name="Google Shape;8417;p251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18" name="Google Shape;8418;p251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19" name="Google Shape;8419;p251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20" name="Google Shape;8420;p251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21" name="Google Shape;8421;p251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22" name="Google Shape;8422;p251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23" name="Google Shape;8423;p251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24" name="Google Shape;8424;p251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25" name="Google Shape;8425;p251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26" name="Google Shape;8426;p251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27" name="Google Shape;8427;p251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28" name="Google Shape;8428;p251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29" name="Google Shape;8429;p251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30" name="Google Shape;8430;p251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31" name="Google Shape;8431;p251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32" name="Google Shape;8432;p251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33" name="Google Shape;8433;p251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34" name="Google Shape;8434;p251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35" name="Google Shape;8435;p251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36" name="Google Shape;8436;p251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37" name="Google Shape;8437;p251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38" name="Google Shape;8438;p251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39" name="Google Shape;8439;p251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40" name="Google Shape;8440;p251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41" name="Google Shape;8441;p251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42" name="Google Shape;8442;p251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43" name="Google Shape;8443;p251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44" name="Google Shape;8444;p251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45" name="Google Shape;8445;p251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46" name="Google Shape;8446;p251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47" name="Google Shape;8447;p251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48" name="Google Shape;8448;p251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49" name="Google Shape;8449;p251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50" name="Google Shape;8450;p251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51" name="Google Shape;8451;p251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52" name="Google Shape;8452;p251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53" name="Google Shape;8453;p251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54" name="Google Shape;8454;p251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55" name="Google Shape;8455;p251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56" name="Google Shape;8456;p251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57" name="Google Shape;8457;p251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58" name="Google Shape;8458;p251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59" name="Google Shape;8459;p251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60" name="Google Shape;8460;p251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61" name="Google Shape;8461;p251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62" name="Google Shape;8462;p251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63" name="Google Shape;8463;p251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64" name="Google Shape;8464;p251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65" name="Google Shape;8465;p251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66" name="Google Shape;8466;p251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67" name="Google Shape;8467;p251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68" name="Google Shape;8468;p251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69" name="Google Shape;8469;p251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70" name="Google Shape;8470;p251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71" name="Google Shape;8471;p251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72" name="Google Shape;8472;p251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73" name="Google Shape;8473;p251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74" name="Google Shape;8474;p251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75" name="Google Shape;8475;p251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76" name="Google Shape;8476;p251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77" name="Google Shape;8477;p251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78" name="Google Shape;8478;p251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79" name="Google Shape;8479;p251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80" name="Google Shape;8480;p251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81" name="Google Shape;8481;p251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82" name="Google Shape;8482;p251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83" name="Google Shape;8483;p251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84" name="Google Shape;8484;p251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85" name="Google Shape;8485;p251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86" name="Google Shape;8486;p251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87" name="Google Shape;8487;p251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88" name="Google Shape;8488;p251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89" name="Google Shape;8489;p251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90" name="Google Shape;8490;p251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91" name="Google Shape;8491;p251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92" name="Google Shape;8492;p251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93" name="Google Shape;8493;p251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94" name="Google Shape;8494;p251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95" name="Google Shape;8495;p251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96" name="Google Shape;8496;p251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97" name="Google Shape;8497;p251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98" name="Google Shape;8498;p251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99" name="Google Shape;8499;p251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00" name="Google Shape;8500;p251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01" name="Google Shape;8501;p251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02" name="Google Shape;8502;p251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03" name="Google Shape;8503;p251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04" name="Google Shape;8504;p251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05" name="Google Shape;8505;p251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06" name="Google Shape;8506;p251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07" name="Google Shape;8507;p251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08" name="Google Shape;8508;p251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09" name="Google Shape;8509;p251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10" name="Google Shape;8510;p251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11" name="Google Shape;8511;p251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12" name="Google Shape;8512;p251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13" name="Google Shape;8513;p251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14" name="Google Shape;8514;p251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15" name="Google Shape;8515;p251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16" name="Google Shape;8516;p251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17" name="Google Shape;8517;p251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18" name="Google Shape;8518;p251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19" name="Google Shape;8519;p251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20" name="Google Shape;8520;p251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21" name="Google Shape;8521;p251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22" name="Google Shape;8522;p251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23" name="Google Shape;8523;p251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24" name="Google Shape;8524;p251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25" name="Google Shape;8525;p251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26" name="Google Shape;8526;p251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27" name="Google Shape;8527;p251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28" name="Google Shape;8528;p251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29" name="Google Shape;8529;p251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30" name="Google Shape;8530;p251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31" name="Google Shape;8531;p251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32" name="Google Shape;8532;p251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33" name="Google Shape;8533;p251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34" name="Google Shape;8534;p251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35" name="Google Shape;8535;p251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36" name="Google Shape;8536;p251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37" name="Google Shape;8537;p251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38" name="Google Shape;8538;p251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39" name="Google Shape;8539;p251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40" name="Google Shape;8540;p251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41" name="Google Shape;8541;p251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42" name="Google Shape;8542;p251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43" name="Google Shape;8543;p251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44" name="Google Shape;8544;p251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45" name="Google Shape;8545;p251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46" name="Google Shape;8546;p251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47" name="Google Shape;8547;p251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48" name="Google Shape;8548;p251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49" name="Google Shape;8549;p251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50" name="Google Shape;8550;p251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51" name="Google Shape;8551;p251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52" name="Google Shape;8552;p251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53" name="Google Shape;8553;p251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54" name="Google Shape;8554;p251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55" name="Google Shape;8555;p251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56" name="Google Shape;8556;p251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57" name="Google Shape;8557;p251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58" name="Google Shape;8558;p251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59" name="Google Shape;8559;p251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60" name="Google Shape;8560;p251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61" name="Google Shape;8561;p251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62" name="Google Shape;8562;p251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63" name="Google Shape;8563;p251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64" name="Google Shape;8564;p251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65" name="Google Shape;8565;p251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66" name="Google Shape;8566;p251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67" name="Google Shape;8567;p251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68" name="Google Shape;8568;p251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69" name="Google Shape;8569;p251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70" name="Google Shape;8570;p251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71" name="Google Shape;8571;p251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72" name="Google Shape;8572;p251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73" name="Google Shape;8573;p251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74" name="Google Shape;8574;p251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75" name="Google Shape;8575;p251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76" name="Google Shape;8576;p251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77" name="Google Shape;8577;p251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78" name="Google Shape;8578;p251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79" name="Google Shape;8579;p251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80" name="Google Shape;8580;p251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81" name="Google Shape;8581;p251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82" name="Google Shape;8582;p251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83" name="Google Shape;8583;p251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84" name="Google Shape;8584;p251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85" name="Google Shape;8585;p251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86" name="Google Shape;8586;p251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87" name="Google Shape;8587;p251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88" name="Google Shape;8588;p251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89" name="Google Shape;8589;p251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90" name="Google Shape;8590;p251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91" name="Google Shape;8591;p251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92" name="Google Shape;8592;p251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93" name="Google Shape;8593;p251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94" name="Google Shape;8594;p251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95" name="Google Shape;8595;p251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96" name="Google Shape;8596;p251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97" name="Google Shape;8597;p251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98" name="Google Shape;8598;p251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99" name="Google Shape;8599;p251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00" name="Google Shape;8600;p251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01" name="Google Shape;8601;p251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02" name="Google Shape;8602;p251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03" name="Google Shape;8603;p251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04" name="Google Shape;8604;p251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05" name="Google Shape;8605;p251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06" name="Google Shape;8606;p251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07" name="Google Shape;8607;p251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08" name="Google Shape;8608;p251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09" name="Google Shape;8609;p251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10" name="Google Shape;8610;p251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11" name="Google Shape;8611;p251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12" name="Google Shape;8612;p251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13" name="Google Shape;8613;p251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14" name="Google Shape;8614;p251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15" name="Google Shape;8615;p251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16" name="Google Shape;8616;p251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17" name="Google Shape;8617;p251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18" name="Google Shape;8618;p251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19" name="Google Shape;8619;p251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20" name="Google Shape;8620;p251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21" name="Google Shape;8621;p251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22" name="Google Shape;8622;p251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23" name="Google Shape;8623;p251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24" name="Google Shape;8624;p251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25" name="Google Shape;8625;p251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26" name="Google Shape;8626;p251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27" name="Google Shape;8627;p251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28" name="Google Shape;8628;p251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29" name="Google Shape;8629;p251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30" name="Google Shape;8630;p251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31" name="Google Shape;8631;p251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32" name="Google Shape;8632;p251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33" name="Google Shape;8633;p251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34" name="Google Shape;8634;p251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35" name="Google Shape;8635;p251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36" name="Google Shape;8636;p251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37" name="Google Shape;8637;p251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38" name="Google Shape;8638;p251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39" name="Google Shape;8639;p251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40" name="Google Shape;8640;p251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41" name="Google Shape;8641;p251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42" name="Google Shape;8642;p251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43" name="Google Shape;8643;p251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44" name="Google Shape;8644;p251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45" name="Google Shape;8645;p251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46" name="Google Shape;8646;p251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47" name="Google Shape;8647;p251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48" name="Google Shape;8648;p251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49" name="Google Shape;8649;p251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50" name="Google Shape;8650;p251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51" name="Google Shape;8651;p251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52" name="Google Shape;8652;p251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53" name="Google Shape;8653;p251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54" name="Google Shape;8654;p251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55" name="Google Shape;8655;p251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56" name="Google Shape;8656;p251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57" name="Google Shape;8657;p251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58" name="Google Shape;8658;p251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59" name="Google Shape;8659;p251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60" name="Google Shape;8660;p251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61" name="Google Shape;8661;p251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62" name="Google Shape;8662;p251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63" name="Google Shape;8663;p251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64" name="Google Shape;8664;p251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65" name="Google Shape;8665;p251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66" name="Google Shape;8666;p251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67" name="Google Shape;8667;p251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68" name="Google Shape;8668;p251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69" name="Google Shape;8669;p251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70" name="Google Shape;8670;p251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71" name="Google Shape;8671;p251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72" name="Google Shape;8672;p251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73" name="Google Shape;8673;p251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74" name="Google Shape;8674;p251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75" name="Google Shape;8675;p251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76" name="Google Shape;8676;p251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77" name="Google Shape;8677;p251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78" name="Google Shape;8678;p251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79" name="Google Shape;8679;p251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80" name="Google Shape;8680;p251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81" name="Google Shape;8681;p251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82" name="Google Shape;8682;p251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83" name="Google Shape;8683;p251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84" name="Google Shape;8684;p251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85" name="Google Shape;8685;p251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86" name="Google Shape;8686;p251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87" name="Google Shape;8687;p251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88" name="Google Shape;8688;p251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89" name="Google Shape;8689;p251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90" name="Google Shape;8690;p251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91" name="Google Shape;8691;p251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92" name="Google Shape;8692;p251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93" name="Google Shape;8693;p251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94" name="Google Shape;8694;p251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95" name="Google Shape;8695;p251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96" name="Google Shape;8696;p251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97" name="Google Shape;8697;p251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98" name="Google Shape;8698;p251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99" name="Google Shape;8699;p251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00" name="Google Shape;8700;p251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01" name="Google Shape;8701;p251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02" name="Google Shape;8702;p251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03" name="Google Shape;8703;p251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04" name="Google Shape;8704;p251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05" name="Google Shape;8705;p251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06" name="Google Shape;8706;p251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07" name="Google Shape;8707;p251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08" name="Google Shape;8708;p251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09" name="Google Shape;8709;p251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10" name="Google Shape;8710;p251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8711" name="Google Shape;8711;p251"/>
          <p:cNvGrpSpPr/>
          <p:nvPr/>
        </p:nvGrpSpPr>
        <p:grpSpPr>
          <a:xfrm>
            <a:off x="-6324600" y="2625567"/>
            <a:ext cx="9525000" cy="6013067"/>
            <a:chOff x="238125" y="602600"/>
            <a:chExt cx="7143750" cy="4509800"/>
          </a:xfrm>
        </p:grpSpPr>
        <p:sp>
          <p:nvSpPr>
            <p:cNvPr id="8712" name="Google Shape;8712;p251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13" name="Google Shape;8713;p251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14" name="Google Shape;8714;p251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15" name="Google Shape;8715;p251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16" name="Google Shape;8716;p251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17" name="Google Shape;8717;p251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18" name="Google Shape;8718;p251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19" name="Google Shape;8719;p251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20" name="Google Shape;8720;p251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21" name="Google Shape;8721;p251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22" name="Google Shape;8722;p251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23" name="Google Shape;8723;p251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24" name="Google Shape;8724;p251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25" name="Google Shape;8725;p251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26" name="Google Shape;8726;p251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27" name="Google Shape;8727;p251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28" name="Google Shape;8728;p251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29" name="Google Shape;8729;p251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30" name="Google Shape;8730;p251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31" name="Google Shape;8731;p251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32" name="Google Shape;8732;p251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33" name="Google Shape;8733;p251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34" name="Google Shape;8734;p251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35" name="Google Shape;8735;p251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36" name="Google Shape;8736;p251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37" name="Google Shape;8737;p251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38" name="Google Shape;8738;p251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39" name="Google Shape;8739;p251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40" name="Google Shape;8740;p251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41" name="Google Shape;8741;p251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42" name="Google Shape;8742;p251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43" name="Google Shape;8743;p251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44" name="Google Shape;8744;p251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45" name="Google Shape;8745;p251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46" name="Google Shape;8746;p251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47" name="Google Shape;8747;p251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48" name="Google Shape;8748;p251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49" name="Google Shape;8749;p251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50" name="Google Shape;8750;p251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51" name="Google Shape;8751;p251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52" name="Google Shape;8752;p251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53" name="Google Shape;8753;p251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54" name="Google Shape;8754;p251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55" name="Google Shape;8755;p251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56" name="Google Shape;8756;p251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57" name="Google Shape;8757;p251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58" name="Google Shape;8758;p251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59" name="Google Shape;8759;p251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60" name="Google Shape;8760;p251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61" name="Google Shape;8761;p251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62" name="Google Shape;8762;p251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63" name="Google Shape;8763;p251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64" name="Google Shape;8764;p251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65" name="Google Shape;8765;p251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66" name="Google Shape;8766;p251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67" name="Google Shape;8767;p251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68" name="Google Shape;8768;p251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69" name="Google Shape;8769;p251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70" name="Google Shape;8770;p251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71" name="Google Shape;8771;p251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72" name="Google Shape;8772;p251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73" name="Google Shape;8773;p251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74" name="Google Shape;8774;p251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75" name="Google Shape;8775;p251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76" name="Google Shape;8776;p251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77" name="Google Shape;8777;p251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78" name="Google Shape;8778;p251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79" name="Google Shape;8779;p251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80" name="Google Shape;8780;p251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81" name="Google Shape;8781;p251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82" name="Google Shape;8782;p251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83" name="Google Shape;8783;p251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84" name="Google Shape;8784;p251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85" name="Google Shape;8785;p251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86" name="Google Shape;8786;p251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87" name="Google Shape;8787;p251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88" name="Google Shape;8788;p251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89" name="Google Shape;8789;p251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90" name="Google Shape;8790;p251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91" name="Google Shape;8791;p251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92" name="Google Shape;8792;p251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93" name="Google Shape;8793;p251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94" name="Google Shape;8794;p251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95" name="Google Shape;8795;p251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96" name="Google Shape;8796;p251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97" name="Google Shape;8797;p251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98" name="Google Shape;8798;p251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99" name="Google Shape;8799;p251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00" name="Google Shape;8800;p251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01" name="Google Shape;8801;p251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02" name="Google Shape;8802;p251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03" name="Google Shape;8803;p251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04" name="Google Shape;8804;p251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05" name="Google Shape;8805;p251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06" name="Google Shape;8806;p251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07" name="Google Shape;8807;p251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08" name="Google Shape;8808;p251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09" name="Google Shape;8809;p251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10" name="Google Shape;8810;p251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11" name="Google Shape;8811;p251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12" name="Google Shape;8812;p251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13" name="Google Shape;8813;p251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14" name="Google Shape;8814;p251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15" name="Google Shape;8815;p251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16" name="Google Shape;8816;p251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17" name="Google Shape;8817;p251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18" name="Google Shape;8818;p251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19" name="Google Shape;8819;p251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20" name="Google Shape;8820;p251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21" name="Google Shape;8821;p251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22" name="Google Shape;8822;p251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23" name="Google Shape;8823;p251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24" name="Google Shape;8824;p251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25" name="Google Shape;8825;p251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26" name="Google Shape;8826;p251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27" name="Google Shape;8827;p251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28" name="Google Shape;8828;p251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29" name="Google Shape;8829;p251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30" name="Google Shape;8830;p251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31" name="Google Shape;8831;p251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32" name="Google Shape;8832;p251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33" name="Google Shape;8833;p251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34" name="Google Shape;8834;p251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35" name="Google Shape;8835;p251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36" name="Google Shape;8836;p251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37" name="Google Shape;8837;p251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38" name="Google Shape;8838;p251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39" name="Google Shape;8839;p251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40" name="Google Shape;8840;p251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41" name="Google Shape;8841;p251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42" name="Google Shape;8842;p251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43" name="Google Shape;8843;p251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44" name="Google Shape;8844;p251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45" name="Google Shape;8845;p251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46" name="Google Shape;8846;p251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47" name="Google Shape;8847;p251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48" name="Google Shape;8848;p251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49" name="Google Shape;8849;p251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50" name="Google Shape;8850;p251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51" name="Google Shape;8851;p251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52" name="Google Shape;8852;p251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53" name="Google Shape;8853;p251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54" name="Google Shape;8854;p251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55" name="Google Shape;8855;p251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56" name="Google Shape;8856;p251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57" name="Google Shape;8857;p251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58" name="Google Shape;8858;p251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59" name="Google Shape;8859;p251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60" name="Google Shape;8860;p251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61" name="Google Shape;8861;p251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62" name="Google Shape;8862;p251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63" name="Google Shape;8863;p251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64" name="Google Shape;8864;p251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65" name="Google Shape;8865;p251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66" name="Google Shape;8866;p251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67" name="Google Shape;8867;p251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68" name="Google Shape;8868;p251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69" name="Google Shape;8869;p251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70" name="Google Shape;8870;p251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71" name="Google Shape;8871;p251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72" name="Google Shape;8872;p251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73" name="Google Shape;8873;p251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74" name="Google Shape;8874;p251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75" name="Google Shape;8875;p251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76" name="Google Shape;8876;p251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77" name="Google Shape;8877;p251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78" name="Google Shape;8878;p251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79" name="Google Shape;8879;p251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80" name="Google Shape;8880;p251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81" name="Google Shape;8881;p251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82" name="Google Shape;8882;p251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83" name="Google Shape;8883;p251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84" name="Google Shape;8884;p251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85" name="Google Shape;8885;p251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86" name="Google Shape;8886;p251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87" name="Google Shape;8887;p251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88" name="Google Shape;8888;p251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89" name="Google Shape;8889;p251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90" name="Google Shape;8890;p251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91" name="Google Shape;8891;p251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92" name="Google Shape;8892;p251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93" name="Google Shape;8893;p251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94" name="Google Shape;8894;p251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95" name="Google Shape;8895;p251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96" name="Google Shape;8896;p251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97" name="Google Shape;8897;p251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98" name="Google Shape;8898;p251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99" name="Google Shape;8899;p251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00" name="Google Shape;8900;p251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01" name="Google Shape;8901;p251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02" name="Google Shape;8902;p251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03" name="Google Shape;8903;p251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04" name="Google Shape;8904;p251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05" name="Google Shape;8905;p251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06" name="Google Shape;8906;p251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07" name="Google Shape;8907;p251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08" name="Google Shape;8908;p251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09" name="Google Shape;8909;p251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10" name="Google Shape;8910;p251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11" name="Google Shape;8911;p251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12" name="Google Shape;8912;p251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13" name="Google Shape;8913;p251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14" name="Google Shape;8914;p251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15" name="Google Shape;8915;p251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16" name="Google Shape;8916;p251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17" name="Google Shape;8917;p251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18" name="Google Shape;8918;p251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19" name="Google Shape;8919;p251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20" name="Google Shape;8920;p251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21" name="Google Shape;8921;p251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22" name="Google Shape;8922;p251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23" name="Google Shape;8923;p251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24" name="Google Shape;8924;p251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25" name="Google Shape;8925;p251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26" name="Google Shape;8926;p251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27" name="Google Shape;8927;p251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28" name="Google Shape;8928;p251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29" name="Google Shape;8929;p251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30" name="Google Shape;8930;p251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31" name="Google Shape;8931;p251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32" name="Google Shape;8932;p251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33" name="Google Shape;8933;p251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34" name="Google Shape;8934;p251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35" name="Google Shape;8935;p251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36" name="Google Shape;8936;p251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37" name="Google Shape;8937;p251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38" name="Google Shape;8938;p251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39" name="Google Shape;8939;p251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40" name="Google Shape;8940;p251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41" name="Google Shape;8941;p251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42" name="Google Shape;8942;p251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43" name="Google Shape;8943;p251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44" name="Google Shape;8944;p251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45" name="Google Shape;8945;p251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46" name="Google Shape;8946;p251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47" name="Google Shape;8947;p251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48" name="Google Shape;8948;p251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49" name="Google Shape;8949;p251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50" name="Google Shape;8950;p251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51" name="Google Shape;8951;p251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52" name="Google Shape;8952;p251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53" name="Google Shape;8953;p251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54" name="Google Shape;8954;p251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55" name="Google Shape;8955;p251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56" name="Google Shape;8956;p251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57" name="Google Shape;8957;p251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58" name="Google Shape;8958;p251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59" name="Google Shape;8959;p251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60" name="Google Shape;8960;p251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61" name="Google Shape;8961;p251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62" name="Google Shape;8962;p251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63" name="Google Shape;8963;p251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64" name="Google Shape;8964;p251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65" name="Google Shape;8965;p251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66" name="Google Shape;8966;p251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67" name="Google Shape;8967;p251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68" name="Google Shape;8968;p251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69" name="Google Shape;8969;p251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70" name="Google Shape;8970;p251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71" name="Google Shape;8971;p251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72" name="Google Shape;8972;p251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73" name="Google Shape;8973;p251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74" name="Google Shape;8974;p251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75" name="Google Shape;8975;p251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76" name="Google Shape;8976;p251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77" name="Google Shape;8977;p251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78" name="Google Shape;8978;p251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79" name="Google Shape;8979;p251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80" name="Google Shape;8980;p251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81" name="Google Shape;8981;p251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82" name="Google Shape;8982;p251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83" name="Google Shape;8983;p251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84" name="Google Shape;8984;p251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85" name="Google Shape;8985;p251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86" name="Google Shape;8986;p251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87" name="Google Shape;8987;p251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88" name="Google Shape;8988;p251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89" name="Google Shape;8989;p251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90" name="Google Shape;8990;p251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91" name="Google Shape;8991;p251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92" name="Google Shape;8992;p251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93" name="Google Shape;8993;p251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94" name="Google Shape;8994;p251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95" name="Google Shape;8995;p251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96" name="Google Shape;8996;p251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97" name="Google Shape;8997;p251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98" name="Google Shape;8998;p251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99" name="Google Shape;8999;p251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00" name="Google Shape;9000;p251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01" name="Google Shape;9001;p251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02" name="Google Shape;9002;p251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03" name="Google Shape;9003;p251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04" name="Google Shape;9004;p251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05" name="Google Shape;9005;p251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06" name="Google Shape;9006;p251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07" name="Google Shape;9007;p251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08" name="Google Shape;9008;p251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09" name="Google Shape;9009;p251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10" name="Google Shape;9010;p251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11" name="Google Shape;9011;p251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12" name="Google Shape;9012;p251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13" name="Google Shape;9013;p251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14" name="Google Shape;9014;p251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15" name="Google Shape;9015;p251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16" name="Google Shape;9016;p251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17" name="Google Shape;9017;p251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18" name="Google Shape;9018;p251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19" name="Google Shape;9019;p251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20" name="Google Shape;9020;p251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21" name="Google Shape;9021;p251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22" name="Google Shape;9022;p251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23" name="Google Shape;9023;p251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24" name="Google Shape;9024;p251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25" name="Google Shape;9025;p251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26" name="Google Shape;9026;p251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27" name="Google Shape;9027;p251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28" name="Google Shape;9028;p251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29" name="Google Shape;9029;p251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30" name="Google Shape;9030;p251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31" name="Google Shape;9031;p251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32" name="Google Shape;9032;p251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33" name="Google Shape;9033;p251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34" name="Google Shape;9034;p251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35" name="Google Shape;9035;p251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36" name="Google Shape;9036;p251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37" name="Google Shape;9037;p251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38" name="Google Shape;9038;p251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39" name="Google Shape;9039;p251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40" name="Google Shape;9040;p251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41" name="Google Shape;9041;p251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42" name="Google Shape;9042;p251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43" name="Google Shape;9043;p251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44" name="Google Shape;9044;p251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45" name="Google Shape;9045;p251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46" name="Google Shape;9046;p251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47" name="Google Shape;9047;p251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48" name="Google Shape;9048;p251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49" name="Google Shape;9049;p251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50" name="Google Shape;9050;p251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51" name="Google Shape;9051;p251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52" name="Google Shape;9052;p251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53" name="Google Shape;9053;p251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54" name="Google Shape;9054;p251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55" name="Google Shape;9055;p251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56" name="Google Shape;9056;p251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57" name="Google Shape;9057;p251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58" name="Google Shape;9058;p251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59" name="Google Shape;9059;p251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60" name="Google Shape;9060;p251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61" name="Google Shape;9061;p251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62" name="Google Shape;9062;p251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63" name="Google Shape;9063;p251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64" name="Google Shape;9064;p251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65" name="Google Shape;9065;p251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66" name="Google Shape;9066;p251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67" name="Google Shape;9067;p251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68" name="Google Shape;9068;p251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69" name="Google Shape;9069;p251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70" name="Google Shape;9070;p251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71" name="Google Shape;9071;p251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72" name="Google Shape;9072;p251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73" name="Google Shape;9073;p251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74" name="Google Shape;9074;p251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75" name="Google Shape;9075;p251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76" name="Google Shape;9076;p251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77" name="Google Shape;9077;p251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78" name="Google Shape;9078;p251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79" name="Google Shape;9079;p251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80" name="Google Shape;9080;p251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81" name="Google Shape;9081;p251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82" name="Google Shape;9082;p251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83" name="Google Shape;9083;p251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84" name="Google Shape;9084;p251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85" name="Google Shape;9085;p251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86" name="Google Shape;9086;p251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87" name="Google Shape;9087;p251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88" name="Google Shape;9088;p251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89" name="Google Shape;9089;p251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90" name="Google Shape;9090;p251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91" name="Google Shape;9091;p251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92" name="Google Shape;9092;p251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93" name="Google Shape;9093;p251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94" name="Google Shape;9094;p251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95" name="Google Shape;9095;p251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96" name="Google Shape;9096;p251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97" name="Google Shape;9097;p251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98" name="Google Shape;9098;p251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99" name="Google Shape;9099;p251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00" name="Google Shape;9100;p251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01" name="Google Shape;9101;p251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02" name="Google Shape;9102;p251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03" name="Google Shape;9103;p251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04" name="Google Shape;9104;p251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05" name="Google Shape;9105;p251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06" name="Google Shape;9106;p251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07" name="Google Shape;9107;p251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08" name="Google Shape;9108;p251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09" name="Google Shape;9109;p251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10" name="Google Shape;9110;p251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11" name="Google Shape;9111;p251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12" name="Google Shape;9112;p251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13" name="Google Shape;9113;p251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14" name="Google Shape;9114;p251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15" name="Google Shape;9115;p251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16" name="Google Shape;9116;p251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17" name="Google Shape;9117;p251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18" name="Google Shape;9118;p251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19" name="Google Shape;9119;p251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20" name="Google Shape;9120;p251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21" name="Google Shape;9121;p251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22" name="Google Shape;9122;p251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23" name="Google Shape;9123;p251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24" name="Google Shape;9124;p251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25" name="Google Shape;9125;p251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26" name="Google Shape;9126;p251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27" name="Google Shape;9127;p251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28" name="Google Shape;9128;p251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29" name="Google Shape;9129;p251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30" name="Google Shape;9130;p251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31" name="Google Shape;9131;p251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32" name="Google Shape;9132;p251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33" name="Google Shape;9133;p251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34" name="Google Shape;9134;p251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35" name="Google Shape;9135;p251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36" name="Google Shape;9136;p251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37" name="Google Shape;9137;p251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38" name="Google Shape;9138;p251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39" name="Google Shape;9139;p251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40" name="Google Shape;9140;p251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41" name="Google Shape;9141;p251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42" name="Google Shape;9142;p251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43" name="Google Shape;9143;p251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44" name="Google Shape;9144;p251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45" name="Google Shape;9145;p251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46" name="Google Shape;9146;p251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47" name="Google Shape;9147;p251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48" name="Google Shape;9148;p251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49" name="Google Shape;9149;p251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50" name="Google Shape;9150;p251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51" name="Google Shape;9151;p251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52" name="Google Shape;9152;p251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53" name="Google Shape;9153;p251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54" name="Google Shape;9154;p251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55" name="Google Shape;9155;p251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56" name="Google Shape;9156;p251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57" name="Google Shape;9157;p251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58" name="Google Shape;9158;p251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59" name="Google Shape;9159;p251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60" name="Google Shape;9160;p251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61" name="Google Shape;9161;p251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62" name="Google Shape;9162;p251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63" name="Google Shape;9163;p251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64" name="Google Shape;9164;p251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65" name="Google Shape;9165;p251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66" name="Google Shape;9166;p251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67" name="Google Shape;9167;p251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68" name="Google Shape;9168;p251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69" name="Google Shape;9169;p251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70" name="Google Shape;9170;p251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71" name="Google Shape;9171;p251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72" name="Google Shape;9172;p251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73" name="Google Shape;9173;p251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74" name="Google Shape;9174;p251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75" name="Google Shape;9175;p251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76" name="Google Shape;9176;p251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77" name="Google Shape;9177;p251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78" name="Google Shape;9178;p251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79" name="Google Shape;9179;p251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80" name="Google Shape;9180;p251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81" name="Google Shape;9181;p251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82" name="Google Shape;9182;p251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83" name="Google Shape;9183;p251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84" name="Google Shape;9184;p251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85" name="Google Shape;9185;p251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9186" name="Google Shape;9186;p251"/>
          <p:cNvSpPr/>
          <p:nvPr/>
        </p:nvSpPr>
        <p:spPr>
          <a:xfrm>
            <a:off x="-6817700" y="6858000"/>
            <a:ext cx="13264800" cy="4351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187" name="Google Shape;9187;p251"/>
          <p:cNvSpPr/>
          <p:nvPr/>
        </p:nvSpPr>
        <p:spPr>
          <a:xfrm>
            <a:off x="-6817700" y="-841700"/>
            <a:ext cx="6817600" cy="83700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188" name="Google Shape;9188;p251"/>
          <p:cNvSpPr/>
          <p:nvPr/>
        </p:nvSpPr>
        <p:spPr>
          <a:xfrm>
            <a:off x="-727100" y="-4351509"/>
            <a:ext cx="16699200" cy="4351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189" name="Google Shape;9189;p251"/>
          <p:cNvSpPr/>
          <p:nvPr/>
        </p:nvSpPr>
        <p:spPr>
          <a:xfrm>
            <a:off x="12192100" y="-1697433"/>
            <a:ext cx="13264800" cy="9565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</p:spTree>
    <p:extLst>
      <p:ext uri="{BB962C8B-B14F-4D97-AF65-F5344CB8AC3E}">
        <p14:creationId xmlns:p14="http://schemas.microsoft.com/office/powerpoint/2010/main" val="2789295819"/>
      </p:ext>
    </p:extLst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ASU Learn to Thrive Morse code pattern edges, black" preserve="1">
  <p:cSld name="23: z-Blank, with ASU Learn to Thrive Morse code pattern edges, black">
    <p:bg>
      <p:bgPr>
        <a:solidFill>
          <a:schemeClr val="dk1"/>
        </a:solidFill>
        <a:effectLst/>
      </p:bgPr>
    </p:bg>
    <p:spTree>
      <p:nvGrpSpPr>
        <p:cNvPr id="1" name="Shape 9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1" name="Google Shape;9191;p252"/>
          <p:cNvGrpSpPr/>
          <p:nvPr/>
        </p:nvGrpSpPr>
        <p:grpSpPr>
          <a:xfrm>
            <a:off x="6096001" y="297402"/>
            <a:ext cx="12358731" cy="723572"/>
            <a:chOff x="-62524" y="217501"/>
            <a:chExt cx="9269048" cy="542679"/>
          </a:xfrm>
        </p:grpSpPr>
        <p:sp>
          <p:nvSpPr>
            <p:cNvPr id="9192" name="Google Shape;9192;p252"/>
            <p:cNvSpPr/>
            <p:nvPr/>
          </p:nvSpPr>
          <p:spPr>
            <a:xfrm>
              <a:off x="-62524" y="217501"/>
              <a:ext cx="9267232" cy="540895"/>
            </a:xfrm>
            <a:custGeom>
              <a:avLst/>
              <a:gdLst/>
              <a:ahLst/>
              <a:cxnLst/>
              <a:rect l="l" t="t" r="r" b="b"/>
              <a:pathLst>
                <a:path w="285695" h="16675" extrusionOk="0">
                  <a:moveTo>
                    <a:pt x="669" y="0"/>
                  </a:moveTo>
                  <a:lnTo>
                    <a:pt x="502" y="56"/>
                  </a:lnTo>
                  <a:lnTo>
                    <a:pt x="223" y="223"/>
                  </a:lnTo>
                  <a:lnTo>
                    <a:pt x="56" y="502"/>
                  </a:lnTo>
                  <a:lnTo>
                    <a:pt x="0" y="669"/>
                  </a:lnTo>
                  <a:lnTo>
                    <a:pt x="0" y="837"/>
                  </a:lnTo>
                  <a:lnTo>
                    <a:pt x="0" y="1004"/>
                  </a:lnTo>
                  <a:lnTo>
                    <a:pt x="56" y="1171"/>
                  </a:lnTo>
                  <a:lnTo>
                    <a:pt x="223" y="1394"/>
                  </a:lnTo>
                  <a:lnTo>
                    <a:pt x="502" y="1617"/>
                  </a:lnTo>
                  <a:lnTo>
                    <a:pt x="669" y="1673"/>
                  </a:lnTo>
                  <a:lnTo>
                    <a:pt x="1004" y="1673"/>
                  </a:lnTo>
                  <a:lnTo>
                    <a:pt x="1171" y="1617"/>
                  </a:lnTo>
                  <a:lnTo>
                    <a:pt x="1394" y="1394"/>
                  </a:lnTo>
                  <a:lnTo>
                    <a:pt x="1617" y="1171"/>
                  </a:lnTo>
                  <a:lnTo>
                    <a:pt x="1617" y="1004"/>
                  </a:lnTo>
                  <a:lnTo>
                    <a:pt x="1673" y="837"/>
                  </a:lnTo>
                  <a:lnTo>
                    <a:pt x="1617" y="669"/>
                  </a:lnTo>
                  <a:lnTo>
                    <a:pt x="1617" y="502"/>
                  </a:lnTo>
                  <a:lnTo>
                    <a:pt x="1394" y="223"/>
                  </a:lnTo>
                  <a:lnTo>
                    <a:pt x="1171" y="56"/>
                  </a:lnTo>
                  <a:lnTo>
                    <a:pt x="1004" y="0"/>
                  </a:lnTo>
                  <a:close/>
                  <a:moveTo>
                    <a:pt x="3959" y="0"/>
                  </a:moveTo>
                  <a:lnTo>
                    <a:pt x="3792" y="56"/>
                  </a:lnTo>
                  <a:lnTo>
                    <a:pt x="3569" y="223"/>
                  </a:lnTo>
                  <a:lnTo>
                    <a:pt x="3402" y="502"/>
                  </a:lnTo>
                  <a:lnTo>
                    <a:pt x="3346" y="669"/>
                  </a:lnTo>
                  <a:lnTo>
                    <a:pt x="3290" y="837"/>
                  </a:lnTo>
                  <a:lnTo>
                    <a:pt x="3346" y="1004"/>
                  </a:lnTo>
                  <a:lnTo>
                    <a:pt x="3402" y="1171"/>
                  </a:lnTo>
                  <a:lnTo>
                    <a:pt x="3569" y="1394"/>
                  </a:lnTo>
                  <a:lnTo>
                    <a:pt x="3792" y="1617"/>
                  </a:lnTo>
                  <a:lnTo>
                    <a:pt x="3959" y="1673"/>
                  </a:lnTo>
                  <a:lnTo>
                    <a:pt x="4294" y="1673"/>
                  </a:lnTo>
                  <a:lnTo>
                    <a:pt x="4461" y="1617"/>
                  </a:lnTo>
                  <a:lnTo>
                    <a:pt x="4740" y="1394"/>
                  </a:lnTo>
                  <a:lnTo>
                    <a:pt x="4907" y="1171"/>
                  </a:lnTo>
                  <a:lnTo>
                    <a:pt x="4963" y="1004"/>
                  </a:lnTo>
                  <a:lnTo>
                    <a:pt x="4963" y="837"/>
                  </a:lnTo>
                  <a:lnTo>
                    <a:pt x="4963" y="669"/>
                  </a:lnTo>
                  <a:lnTo>
                    <a:pt x="4907" y="502"/>
                  </a:lnTo>
                  <a:lnTo>
                    <a:pt x="4740" y="223"/>
                  </a:lnTo>
                  <a:lnTo>
                    <a:pt x="4461" y="56"/>
                  </a:lnTo>
                  <a:lnTo>
                    <a:pt x="4294" y="0"/>
                  </a:lnTo>
                  <a:close/>
                  <a:moveTo>
                    <a:pt x="9090" y="0"/>
                  </a:moveTo>
                  <a:lnTo>
                    <a:pt x="8923" y="56"/>
                  </a:lnTo>
                  <a:lnTo>
                    <a:pt x="8644" y="223"/>
                  </a:lnTo>
                  <a:lnTo>
                    <a:pt x="8477" y="502"/>
                  </a:lnTo>
                  <a:lnTo>
                    <a:pt x="8421" y="669"/>
                  </a:lnTo>
                  <a:lnTo>
                    <a:pt x="8421" y="837"/>
                  </a:lnTo>
                  <a:lnTo>
                    <a:pt x="8421" y="1004"/>
                  </a:lnTo>
                  <a:lnTo>
                    <a:pt x="8477" y="1171"/>
                  </a:lnTo>
                  <a:lnTo>
                    <a:pt x="8644" y="1394"/>
                  </a:lnTo>
                  <a:lnTo>
                    <a:pt x="8923" y="1617"/>
                  </a:lnTo>
                  <a:lnTo>
                    <a:pt x="9090" y="1673"/>
                  </a:lnTo>
                  <a:lnTo>
                    <a:pt x="9425" y="1673"/>
                  </a:lnTo>
                  <a:lnTo>
                    <a:pt x="9536" y="1617"/>
                  </a:lnTo>
                  <a:lnTo>
                    <a:pt x="9815" y="1394"/>
                  </a:lnTo>
                  <a:lnTo>
                    <a:pt x="9982" y="1171"/>
                  </a:lnTo>
                  <a:lnTo>
                    <a:pt x="10038" y="1004"/>
                  </a:lnTo>
                  <a:lnTo>
                    <a:pt x="10038" y="837"/>
                  </a:lnTo>
                  <a:lnTo>
                    <a:pt x="10038" y="669"/>
                  </a:lnTo>
                  <a:lnTo>
                    <a:pt x="9982" y="502"/>
                  </a:lnTo>
                  <a:lnTo>
                    <a:pt x="9815" y="223"/>
                  </a:lnTo>
                  <a:lnTo>
                    <a:pt x="9536" y="56"/>
                  </a:lnTo>
                  <a:lnTo>
                    <a:pt x="9425" y="0"/>
                  </a:lnTo>
                  <a:close/>
                  <a:moveTo>
                    <a:pt x="14165" y="0"/>
                  </a:moveTo>
                  <a:lnTo>
                    <a:pt x="13998" y="56"/>
                  </a:lnTo>
                  <a:lnTo>
                    <a:pt x="13719" y="223"/>
                  </a:lnTo>
                  <a:lnTo>
                    <a:pt x="13551" y="502"/>
                  </a:lnTo>
                  <a:lnTo>
                    <a:pt x="13496" y="669"/>
                  </a:lnTo>
                  <a:lnTo>
                    <a:pt x="13496" y="837"/>
                  </a:lnTo>
                  <a:lnTo>
                    <a:pt x="13496" y="1004"/>
                  </a:lnTo>
                  <a:lnTo>
                    <a:pt x="13551" y="1171"/>
                  </a:lnTo>
                  <a:lnTo>
                    <a:pt x="13719" y="1394"/>
                  </a:lnTo>
                  <a:lnTo>
                    <a:pt x="13998" y="1617"/>
                  </a:lnTo>
                  <a:lnTo>
                    <a:pt x="14165" y="1673"/>
                  </a:lnTo>
                  <a:lnTo>
                    <a:pt x="14499" y="1673"/>
                  </a:lnTo>
                  <a:lnTo>
                    <a:pt x="14611" y="1617"/>
                  </a:lnTo>
                  <a:lnTo>
                    <a:pt x="14890" y="1394"/>
                  </a:lnTo>
                  <a:lnTo>
                    <a:pt x="15057" y="1171"/>
                  </a:lnTo>
                  <a:lnTo>
                    <a:pt x="15113" y="1004"/>
                  </a:lnTo>
                  <a:lnTo>
                    <a:pt x="15113" y="837"/>
                  </a:lnTo>
                  <a:lnTo>
                    <a:pt x="15113" y="669"/>
                  </a:lnTo>
                  <a:lnTo>
                    <a:pt x="15057" y="502"/>
                  </a:lnTo>
                  <a:lnTo>
                    <a:pt x="14890" y="223"/>
                  </a:lnTo>
                  <a:lnTo>
                    <a:pt x="14611" y="56"/>
                  </a:lnTo>
                  <a:lnTo>
                    <a:pt x="14499" y="0"/>
                  </a:lnTo>
                  <a:close/>
                  <a:moveTo>
                    <a:pt x="24203" y="0"/>
                  </a:moveTo>
                  <a:lnTo>
                    <a:pt x="24036" y="56"/>
                  </a:lnTo>
                  <a:lnTo>
                    <a:pt x="23757" y="223"/>
                  </a:lnTo>
                  <a:lnTo>
                    <a:pt x="23589" y="502"/>
                  </a:lnTo>
                  <a:lnTo>
                    <a:pt x="23534" y="669"/>
                  </a:lnTo>
                  <a:lnTo>
                    <a:pt x="23534" y="837"/>
                  </a:lnTo>
                  <a:lnTo>
                    <a:pt x="23534" y="1004"/>
                  </a:lnTo>
                  <a:lnTo>
                    <a:pt x="23589" y="1171"/>
                  </a:lnTo>
                  <a:lnTo>
                    <a:pt x="23757" y="1394"/>
                  </a:lnTo>
                  <a:lnTo>
                    <a:pt x="24036" y="1617"/>
                  </a:lnTo>
                  <a:lnTo>
                    <a:pt x="24203" y="1673"/>
                  </a:lnTo>
                  <a:lnTo>
                    <a:pt x="24537" y="1673"/>
                  </a:lnTo>
                  <a:lnTo>
                    <a:pt x="24649" y="1617"/>
                  </a:lnTo>
                  <a:lnTo>
                    <a:pt x="24928" y="1394"/>
                  </a:lnTo>
                  <a:lnTo>
                    <a:pt x="25095" y="1171"/>
                  </a:lnTo>
                  <a:lnTo>
                    <a:pt x="25151" y="1004"/>
                  </a:lnTo>
                  <a:lnTo>
                    <a:pt x="25207" y="837"/>
                  </a:lnTo>
                  <a:lnTo>
                    <a:pt x="25151" y="669"/>
                  </a:lnTo>
                  <a:lnTo>
                    <a:pt x="25095" y="502"/>
                  </a:lnTo>
                  <a:lnTo>
                    <a:pt x="24928" y="223"/>
                  </a:lnTo>
                  <a:lnTo>
                    <a:pt x="24649" y="56"/>
                  </a:lnTo>
                  <a:lnTo>
                    <a:pt x="24537" y="0"/>
                  </a:lnTo>
                  <a:close/>
                  <a:moveTo>
                    <a:pt x="32624" y="0"/>
                  </a:moveTo>
                  <a:lnTo>
                    <a:pt x="32456" y="56"/>
                  </a:lnTo>
                  <a:lnTo>
                    <a:pt x="32178" y="223"/>
                  </a:lnTo>
                  <a:lnTo>
                    <a:pt x="32010" y="502"/>
                  </a:lnTo>
                  <a:lnTo>
                    <a:pt x="31954" y="669"/>
                  </a:lnTo>
                  <a:lnTo>
                    <a:pt x="31954" y="837"/>
                  </a:lnTo>
                  <a:lnTo>
                    <a:pt x="31954" y="1004"/>
                  </a:lnTo>
                  <a:lnTo>
                    <a:pt x="32010" y="1171"/>
                  </a:lnTo>
                  <a:lnTo>
                    <a:pt x="32178" y="1394"/>
                  </a:lnTo>
                  <a:lnTo>
                    <a:pt x="32456" y="1617"/>
                  </a:lnTo>
                  <a:lnTo>
                    <a:pt x="32624" y="1673"/>
                  </a:lnTo>
                  <a:lnTo>
                    <a:pt x="32958" y="1673"/>
                  </a:lnTo>
                  <a:lnTo>
                    <a:pt x="33126" y="1617"/>
                  </a:lnTo>
                  <a:lnTo>
                    <a:pt x="33349" y="1394"/>
                  </a:lnTo>
                  <a:lnTo>
                    <a:pt x="33572" y="1171"/>
                  </a:lnTo>
                  <a:lnTo>
                    <a:pt x="33627" y="1004"/>
                  </a:lnTo>
                  <a:lnTo>
                    <a:pt x="33627" y="837"/>
                  </a:lnTo>
                  <a:lnTo>
                    <a:pt x="33627" y="669"/>
                  </a:lnTo>
                  <a:lnTo>
                    <a:pt x="33572" y="502"/>
                  </a:lnTo>
                  <a:lnTo>
                    <a:pt x="33349" y="223"/>
                  </a:lnTo>
                  <a:lnTo>
                    <a:pt x="33126" y="56"/>
                  </a:lnTo>
                  <a:lnTo>
                    <a:pt x="32958" y="0"/>
                  </a:lnTo>
                  <a:close/>
                  <a:moveTo>
                    <a:pt x="42773" y="0"/>
                  </a:moveTo>
                  <a:lnTo>
                    <a:pt x="42606" y="56"/>
                  </a:lnTo>
                  <a:lnTo>
                    <a:pt x="42383" y="223"/>
                  </a:lnTo>
                  <a:lnTo>
                    <a:pt x="42216" y="502"/>
                  </a:lnTo>
                  <a:lnTo>
                    <a:pt x="42160" y="669"/>
                  </a:lnTo>
                  <a:lnTo>
                    <a:pt x="42104" y="837"/>
                  </a:lnTo>
                  <a:lnTo>
                    <a:pt x="42160" y="1004"/>
                  </a:lnTo>
                  <a:lnTo>
                    <a:pt x="42216" y="1171"/>
                  </a:lnTo>
                  <a:lnTo>
                    <a:pt x="42383" y="1394"/>
                  </a:lnTo>
                  <a:lnTo>
                    <a:pt x="42606" y="1617"/>
                  </a:lnTo>
                  <a:lnTo>
                    <a:pt x="42773" y="1673"/>
                  </a:lnTo>
                  <a:lnTo>
                    <a:pt x="43108" y="1673"/>
                  </a:lnTo>
                  <a:lnTo>
                    <a:pt x="43275" y="1617"/>
                  </a:lnTo>
                  <a:lnTo>
                    <a:pt x="43554" y="1394"/>
                  </a:lnTo>
                  <a:lnTo>
                    <a:pt x="43721" y="1171"/>
                  </a:lnTo>
                  <a:lnTo>
                    <a:pt x="43777" y="1004"/>
                  </a:lnTo>
                  <a:lnTo>
                    <a:pt x="43777" y="837"/>
                  </a:lnTo>
                  <a:lnTo>
                    <a:pt x="43777" y="669"/>
                  </a:lnTo>
                  <a:lnTo>
                    <a:pt x="43721" y="502"/>
                  </a:lnTo>
                  <a:lnTo>
                    <a:pt x="43554" y="223"/>
                  </a:lnTo>
                  <a:lnTo>
                    <a:pt x="43275" y="56"/>
                  </a:lnTo>
                  <a:lnTo>
                    <a:pt x="43108" y="0"/>
                  </a:lnTo>
                  <a:close/>
                  <a:moveTo>
                    <a:pt x="51083" y="0"/>
                  </a:moveTo>
                  <a:lnTo>
                    <a:pt x="50915" y="56"/>
                  </a:lnTo>
                  <a:lnTo>
                    <a:pt x="50636" y="223"/>
                  </a:lnTo>
                  <a:lnTo>
                    <a:pt x="50469" y="502"/>
                  </a:lnTo>
                  <a:lnTo>
                    <a:pt x="50413" y="669"/>
                  </a:lnTo>
                  <a:lnTo>
                    <a:pt x="50413" y="837"/>
                  </a:lnTo>
                  <a:lnTo>
                    <a:pt x="50413" y="1004"/>
                  </a:lnTo>
                  <a:lnTo>
                    <a:pt x="50469" y="1171"/>
                  </a:lnTo>
                  <a:lnTo>
                    <a:pt x="50636" y="1394"/>
                  </a:lnTo>
                  <a:lnTo>
                    <a:pt x="50915" y="1617"/>
                  </a:lnTo>
                  <a:lnTo>
                    <a:pt x="51083" y="1673"/>
                  </a:lnTo>
                  <a:lnTo>
                    <a:pt x="51417" y="1673"/>
                  </a:lnTo>
                  <a:lnTo>
                    <a:pt x="51529" y="1617"/>
                  </a:lnTo>
                  <a:lnTo>
                    <a:pt x="51808" y="1394"/>
                  </a:lnTo>
                  <a:lnTo>
                    <a:pt x="51975" y="1171"/>
                  </a:lnTo>
                  <a:lnTo>
                    <a:pt x="52031" y="1004"/>
                  </a:lnTo>
                  <a:lnTo>
                    <a:pt x="52031" y="837"/>
                  </a:lnTo>
                  <a:lnTo>
                    <a:pt x="52031" y="669"/>
                  </a:lnTo>
                  <a:lnTo>
                    <a:pt x="51975" y="502"/>
                  </a:lnTo>
                  <a:lnTo>
                    <a:pt x="51808" y="223"/>
                  </a:lnTo>
                  <a:lnTo>
                    <a:pt x="51529" y="56"/>
                  </a:lnTo>
                  <a:lnTo>
                    <a:pt x="51417" y="0"/>
                  </a:lnTo>
                  <a:close/>
                  <a:moveTo>
                    <a:pt x="61176" y="0"/>
                  </a:moveTo>
                  <a:lnTo>
                    <a:pt x="61009" y="56"/>
                  </a:lnTo>
                  <a:lnTo>
                    <a:pt x="60730" y="223"/>
                  </a:lnTo>
                  <a:lnTo>
                    <a:pt x="60563" y="502"/>
                  </a:lnTo>
                  <a:lnTo>
                    <a:pt x="60507" y="669"/>
                  </a:lnTo>
                  <a:lnTo>
                    <a:pt x="60507" y="837"/>
                  </a:lnTo>
                  <a:lnTo>
                    <a:pt x="60507" y="1004"/>
                  </a:lnTo>
                  <a:lnTo>
                    <a:pt x="60563" y="1171"/>
                  </a:lnTo>
                  <a:lnTo>
                    <a:pt x="60730" y="1394"/>
                  </a:lnTo>
                  <a:lnTo>
                    <a:pt x="61009" y="1617"/>
                  </a:lnTo>
                  <a:lnTo>
                    <a:pt x="61176" y="1673"/>
                  </a:lnTo>
                  <a:lnTo>
                    <a:pt x="61511" y="1673"/>
                  </a:lnTo>
                  <a:lnTo>
                    <a:pt x="61623" y="1617"/>
                  </a:lnTo>
                  <a:lnTo>
                    <a:pt x="61901" y="1394"/>
                  </a:lnTo>
                  <a:lnTo>
                    <a:pt x="62069" y="1171"/>
                  </a:lnTo>
                  <a:lnTo>
                    <a:pt x="62124" y="1004"/>
                  </a:lnTo>
                  <a:lnTo>
                    <a:pt x="62124" y="837"/>
                  </a:lnTo>
                  <a:lnTo>
                    <a:pt x="62124" y="669"/>
                  </a:lnTo>
                  <a:lnTo>
                    <a:pt x="62069" y="502"/>
                  </a:lnTo>
                  <a:lnTo>
                    <a:pt x="61901" y="223"/>
                  </a:lnTo>
                  <a:lnTo>
                    <a:pt x="61623" y="56"/>
                  </a:lnTo>
                  <a:lnTo>
                    <a:pt x="61511" y="0"/>
                  </a:lnTo>
                  <a:close/>
                  <a:moveTo>
                    <a:pt x="64522" y="0"/>
                  </a:moveTo>
                  <a:lnTo>
                    <a:pt x="64355" y="56"/>
                  </a:lnTo>
                  <a:lnTo>
                    <a:pt x="64076" y="223"/>
                  </a:lnTo>
                  <a:lnTo>
                    <a:pt x="63909" y="502"/>
                  </a:lnTo>
                  <a:lnTo>
                    <a:pt x="63853" y="669"/>
                  </a:lnTo>
                  <a:lnTo>
                    <a:pt x="63853" y="837"/>
                  </a:lnTo>
                  <a:lnTo>
                    <a:pt x="63853" y="1004"/>
                  </a:lnTo>
                  <a:lnTo>
                    <a:pt x="63909" y="1171"/>
                  </a:lnTo>
                  <a:lnTo>
                    <a:pt x="64076" y="1394"/>
                  </a:lnTo>
                  <a:lnTo>
                    <a:pt x="64355" y="1617"/>
                  </a:lnTo>
                  <a:lnTo>
                    <a:pt x="64522" y="1673"/>
                  </a:lnTo>
                  <a:lnTo>
                    <a:pt x="64857" y="1673"/>
                  </a:lnTo>
                  <a:lnTo>
                    <a:pt x="65024" y="1617"/>
                  </a:lnTo>
                  <a:lnTo>
                    <a:pt x="65247" y="1394"/>
                  </a:lnTo>
                  <a:lnTo>
                    <a:pt x="65470" y="1171"/>
                  </a:lnTo>
                  <a:lnTo>
                    <a:pt x="65470" y="1004"/>
                  </a:lnTo>
                  <a:lnTo>
                    <a:pt x="65526" y="837"/>
                  </a:lnTo>
                  <a:lnTo>
                    <a:pt x="65470" y="669"/>
                  </a:lnTo>
                  <a:lnTo>
                    <a:pt x="65470" y="502"/>
                  </a:lnTo>
                  <a:lnTo>
                    <a:pt x="65247" y="223"/>
                  </a:lnTo>
                  <a:lnTo>
                    <a:pt x="65024" y="56"/>
                  </a:lnTo>
                  <a:lnTo>
                    <a:pt x="64857" y="0"/>
                  </a:lnTo>
                  <a:close/>
                  <a:moveTo>
                    <a:pt x="67868" y="0"/>
                  </a:moveTo>
                  <a:lnTo>
                    <a:pt x="67757" y="56"/>
                  </a:lnTo>
                  <a:lnTo>
                    <a:pt x="67478" y="223"/>
                  </a:lnTo>
                  <a:lnTo>
                    <a:pt x="67311" y="502"/>
                  </a:lnTo>
                  <a:lnTo>
                    <a:pt x="67255" y="669"/>
                  </a:lnTo>
                  <a:lnTo>
                    <a:pt x="67199" y="837"/>
                  </a:lnTo>
                  <a:lnTo>
                    <a:pt x="67255" y="1004"/>
                  </a:lnTo>
                  <a:lnTo>
                    <a:pt x="67311" y="1171"/>
                  </a:lnTo>
                  <a:lnTo>
                    <a:pt x="67478" y="1394"/>
                  </a:lnTo>
                  <a:lnTo>
                    <a:pt x="67757" y="1617"/>
                  </a:lnTo>
                  <a:lnTo>
                    <a:pt x="67868" y="1673"/>
                  </a:lnTo>
                  <a:lnTo>
                    <a:pt x="68203" y="1673"/>
                  </a:lnTo>
                  <a:lnTo>
                    <a:pt x="68370" y="1617"/>
                  </a:lnTo>
                  <a:lnTo>
                    <a:pt x="68649" y="1394"/>
                  </a:lnTo>
                  <a:lnTo>
                    <a:pt x="68816" y="1171"/>
                  </a:lnTo>
                  <a:lnTo>
                    <a:pt x="68872" y="1004"/>
                  </a:lnTo>
                  <a:lnTo>
                    <a:pt x="68872" y="837"/>
                  </a:lnTo>
                  <a:lnTo>
                    <a:pt x="68872" y="669"/>
                  </a:lnTo>
                  <a:lnTo>
                    <a:pt x="68816" y="502"/>
                  </a:lnTo>
                  <a:lnTo>
                    <a:pt x="68649" y="223"/>
                  </a:lnTo>
                  <a:lnTo>
                    <a:pt x="68370" y="56"/>
                  </a:lnTo>
                  <a:lnTo>
                    <a:pt x="68203" y="0"/>
                  </a:lnTo>
                  <a:close/>
                  <a:moveTo>
                    <a:pt x="72943" y="0"/>
                  </a:moveTo>
                  <a:lnTo>
                    <a:pt x="72776" y="56"/>
                  </a:lnTo>
                  <a:lnTo>
                    <a:pt x="72553" y="223"/>
                  </a:lnTo>
                  <a:lnTo>
                    <a:pt x="72386" y="502"/>
                  </a:lnTo>
                  <a:lnTo>
                    <a:pt x="72330" y="669"/>
                  </a:lnTo>
                  <a:lnTo>
                    <a:pt x="72274" y="837"/>
                  </a:lnTo>
                  <a:lnTo>
                    <a:pt x="72330" y="1004"/>
                  </a:lnTo>
                  <a:lnTo>
                    <a:pt x="72386" y="1171"/>
                  </a:lnTo>
                  <a:lnTo>
                    <a:pt x="72553" y="1394"/>
                  </a:lnTo>
                  <a:lnTo>
                    <a:pt x="72776" y="1617"/>
                  </a:lnTo>
                  <a:lnTo>
                    <a:pt x="72943" y="1673"/>
                  </a:lnTo>
                  <a:lnTo>
                    <a:pt x="73278" y="1673"/>
                  </a:lnTo>
                  <a:lnTo>
                    <a:pt x="73445" y="1617"/>
                  </a:lnTo>
                  <a:lnTo>
                    <a:pt x="73724" y="1394"/>
                  </a:lnTo>
                  <a:lnTo>
                    <a:pt x="73891" y="1171"/>
                  </a:lnTo>
                  <a:lnTo>
                    <a:pt x="73947" y="1004"/>
                  </a:lnTo>
                  <a:lnTo>
                    <a:pt x="73947" y="837"/>
                  </a:lnTo>
                  <a:lnTo>
                    <a:pt x="73947" y="669"/>
                  </a:lnTo>
                  <a:lnTo>
                    <a:pt x="73891" y="502"/>
                  </a:lnTo>
                  <a:lnTo>
                    <a:pt x="73724" y="223"/>
                  </a:lnTo>
                  <a:lnTo>
                    <a:pt x="73445" y="56"/>
                  </a:lnTo>
                  <a:lnTo>
                    <a:pt x="73278" y="0"/>
                  </a:lnTo>
                  <a:close/>
                  <a:moveTo>
                    <a:pt x="76289" y="0"/>
                  </a:moveTo>
                  <a:lnTo>
                    <a:pt x="76122" y="56"/>
                  </a:lnTo>
                  <a:lnTo>
                    <a:pt x="75899" y="223"/>
                  </a:lnTo>
                  <a:lnTo>
                    <a:pt x="75676" y="502"/>
                  </a:lnTo>
                  <a:lnTo>
                    <a:pt x="75620" y="669"/>
                  </a:lnTo>
                  <a:lnTo>
                    <a:pt x="75620" y="837"/>
                  </a:lnTo>
                  <a:lnTo>
                    <a:pt x="75620" y="1004"/>
                  </a:lnTo>
                  <a:lnTo>
                    <a:pt x="75676" y="1171"/>
                  </a:lnTo>
                  <a:lnTo>
                    <a:pt x="75899" y="1394"/>
                  </a:lnTo>
                  <a:lnTo>
                    <a:pt x="76122" y="1617"/>
                  </a:lnTo>
                  <a:lnTo>
                    <a:pt x="76289" y="1673"/>
                  </a:lnTo>
                  <a:lnTo>
                    <a:pt x="76624" y="1673"/>
                  </a:lnTo>
                  <a:lnTo>
                    <a:pt x="76791" y="1617"/>
                  </a:lnTo>
                  <a:lnTo>
                    <a:pt x="77070" y="1394"/>
                  </a:lnTo>
                  <a:lnTo>
                    <a:pt x="77237" y="1171"/>
                  </a:lnTo>
                  <a:lnTo>
                    <a:pt x="77293" y="1004"/>
                  </a:lnTo>
                  <a:lnTo>
                    <a:pt x="77293" y="837"/>
                  </a:lnTo>
                  <a:lnTo>
                    <a:pt x="77293" y="669"/>
                  </a:lnTo>
                  <a:lnTo>
                    <a:pt x="77237" y="502"/>
                  </a:lnTo>
                  <a:lnTo>
                    <a:pt x="77070" y="223"/>
                  </a:lnTo>
                  <a:lnTo>
                    <a:pt x="76791" y="56"/>
                  </a:lnTo>
                  <a:lnTo>
                    <a:pt x="76624" y="0"/>
                  </a:lnTo>
                  <a:close/>
                  <a:moveTo>
                    <a:pt x="88056" y="0"/>
                  </a:moveTo>
                  <a:lnTo>
                    <a:pt x="87889" y="56"/>
                  </a:lnTo>
                  <a:lnTo>
                    <a:pt x="87610" y="223"/>
                  </a:lnTo>
                  <a:lnTo>
                    <a:pt x="87443" y="502"/>
                  </a:lnTo>
                  <a:lnTo>
                    <a:pt x="87387" y="669"/>
                  </a:lnTo>
                  <a:lnTo>
                    <a:pt x="87387" y="837"/>
                  </a:lnTo>
                  <a:lnTo>
                    <a:pt x="87387" y="1004"/>
                  </a:lnTo>
                  <a:lnTo>
                    <a:pt x="87443" y="1171"/>
                  </a:lnTo>
                  <a:lnTo>
                    <a:pt x="87610" y="1394"/>
                  </a:lnTo>
                  <a:lnTo>
                    <a:pt x="87889" y="1617"/>
                  </a:lnTo>
                  <a:lnTo>
                    <a:pt x="88056" y="1673"/>
                  </a:lnTo>
                  <a:lnTo>
                    <a:pt x="88391" y="1673"/>
                  </a:lnTo>
                  <a:lnTo>
                    <a:pt x="88558" y="1617"/>
                  </a:lnTo>
                  <a:lnTo>
                    <a:pt x="88781" y="1394"/>
                  </a:lnTo>
                  <a:lnTo>
                    <a:pt x="88948" y="1171"/>
                  </a:lnTo>
                  <a:lnTo>
                    <a:pt x="89004" y="1004"/>
                  </a:lnTo>
                  <a:lnTo>
                    <a:pt x="89060" y="837"/>
                  </a:lnTo>
                  <a:lnTo>
                    <a:pt x="89004" y="669"/>
                  </a:lnTo>
                  <a:lnTo>
                    <a:pt x="88948" y="502"/>
                  </a:lnTo>
                  <a:lnTo>
                    <a:pt x="88781" y="223"/>
                  </a:lnTo>
                  <a:lnTo>
                    <a:pt x="88558" y="56"/>
                  </a:lnTo>
                  <a:lnTo>
                    <a:pt x="88391" y="0"/>
                  </a:lnTo>
                  <a:close/>
                  <a:moveTo>
                    <a:pt x="96477" y="0"/>
                  </a:moveTo>
                  <a:lnTo>
                    <a:pt x="96310" y="56"/>
                  </a:lnTo>
                  <a:lnTo>
                    <a:pt x="96087" y="223"/>
                  </a:lnTo>
                  <a:lnTo>
                    <a:pt x="95863" y="502"/>
                  </a:lnTo>
                  <a:lnTo>
                    <a:pt x="95863" y="669"/>
                  </a:lnTo>
                  <a:lnTo>
                    <a:pt x="95808" y="837"/>
                  </a:lnTo>
                  <a:lnTo>
                    <a:pt x="95863" y="1004"/>
                  </a:lnTo>
                  <a:lnTo>
                    <a:pt x="95863" y="1171"/>
                  </a:lnTo>
                  <a:lnTo>
                    <a:pt x="96087" y="1394"/>
                  </a:lnTo>
                  <a:lnTo>
                    <a:pt x="96310" y="1617"/>
                  </a:lnTo>
                  <a:lnTo>
                    <a:pt x="96477" y="1673"/>
                  </a:lnTo>
                  <a:lnTo>
                    <a:pt x="96811" y="1673"/>
                  </a:lnTo>
                  <a:lnTo>
                    <a:pt x="96979" y="1617"/>
                  </a:lnTo>
                  <a:lnTo>
                    <a:pt x="97258" y="1394"/>
                  </a:lnTo>
                  <a:lnTo>
                    <a:pt x="97425" y="1171"/>
                  </a:lnTo>
                  <a:lnTo>
                    <a:pt x="97481" y="1004"/>
                  </a:lnTo>
                  <a:lnTo>
                    <a:pt x="97481" y="837"/>
                  </a:lnTo>
                  <a:lnTo>
                    <a:pt x="97481" y="669"/>
                  </a:lnTo>
                  <a:lnTo>
                    <a:pt x="97425" y="502"/>
                  </a:lnTo>
                  <a:lnTo>
                    <a:pt x="97258" y="223"/>
                  </a:lnTo>
                  <a:lnTo>
                    <a:pt x="96979" y="56"/>
                  </a:lnTo>
                  <a:lnTo>
                    <a:pt x="96811" y="0"/>
                  </a:lnTo>
                  <a:close/>
                  <a:moveTo>
                    <a:pt x="99767" y="0"/>
                  </a:moveTo>
                  <a:lnTo>
                    <a:pt x="99656" y="56"/>
                  </a:lnTo>
                  <a:lnTo>
                    <a:pt x="99377" y="223"/>
                  </a:lnTo>
                  <a:lnTo>
                    <a:pt x="99209" y="502"/>
                  </a:lnTo>
                  <a:lnTo>
                    <a:pt x="99154" y="669"/>
                  </a:lnTo>
                  <a:lnTo>
                    <a:pt x="99154" y="837"/>
                  </a:lnTo>
                  <a:lnTo>
                    <a:pt x="99154" y="1004"/>
                  </a:lnTo>
                  <a:lnTo>
                    <a:pt x="99209" y="1171"/>
                  </a:lnTo>
                  <a:lnTo>
                    <a:pt x="99377" y="1394"/>
                  </a:lnTo>
                  <a:lnTo>
                    <a:pt x="99656" y="1617"/>
                  </a:lnTo>
                  <a:lnTo>
                    <a:pt x="99767" y="1673"/>
                  </a:lnTo>
                  <a:lnTo>
                    <a:pt x="100102" y="1673"/>
                  </a:lnTo>
                  <a:lnTo>
                    <a:pt x="100269" y="1617"/>
                  </a:lnTo>
                  <a:lnTo>
                    <a:pt x="100548" y="1394"/>
                  </a:lnTo>
                  <a:lnTo>
                    <a:pt x="100715" y="1171"/>
                  </a:lnTo>
                  <a:lnTo>
                    <a:pt x="100771" y="1004"/>
                  </a:lnTo>
                  <a:lnTo>
                    <a:pt x="100771" y="837"/>
                  </a:lnTo>
                  <a:lnTo>
                    <a:pt x="100771" y="669"/>
                  </a:lnTo>
                  <a:lnTo>
                    <a:pt x="100715" y="502"/>
                  </a:lnTo>
                  <a:lnTo>
                    <a:pt x="100548" y="223"/>
                  </a:lnTo>
                  <a:lnTo>
                    <a:pt x="100269" y="56"/>
                  </a:lnTo>
                  <a:lnTo>
                    <a:pt x="100102" y="0"/>
                  </a:lnTo>
                  <a:close/>
                  <a:moveTo>
                    <a:pt x="104898" y="0"/>
                  </a:moveTo>
                  <a:lnTo>
                    <a:pt x="104730" y="56"/>
                  </a:lnTo>
                  <a:lnTo>
                    <a:pt x="104452" y="223"/>
                  </a:lnTo>
                  <a:lnTo>
                    <a:pt x="104284" y="502"/>
                  </a:lnTo>
                  <a:lnTo>
                    <a:pt x="104228" y="669"/>
                  </a:lnTo>
                  <a:lnTo>
                    <a:pt x="104228" y="837"/>
                  </a:lnTo>
                  <a:lnTo>
                    <a:pt x="104228" y="1004"/>
                  </a:lnTo>
                  <a:lnTo>
                    <a:pt x="104284" y="1171"/>
                  </a:lnTo>
                  <a:lnTo>
                    <a:pt x="104452" y="1394"/>
                  </a:lnTo>
                  <a:lnTo>
                    <a:pt x="104730" y="1617"/>
                  </a:lnTo>
                  <a:lnTo>
                    <a:pt x="104898" y="1673"/>
                  </a:lnTo>
                  <a:lnTo>
                    <a:pt x="105232" y="1673"/>
                  </a:lnTo>
                  <a:lnTo>
                    <a:pt x="105344" y="1617"/>
                  </a:lnTo>
                  <a:lnTo>
                    <a:pt x="105623" y="1394"/>
                  </a:lnTo>
                  <a:lnTo>
                    <a:pt x="105790" y="1171"/>
                  </a:lnTo>
                  <a:lnTo>
                    <a:pt x="105846" y="1004"/>
                  </a:lnTo>
                  <a:lnTo>
                    <a:pt x="105901" y="837"/>
                  </a:lnTo>
                  <a:lnTo>
                    <a:pt x="105846" y="669"/>
                  </a:lnTo>
                  <a:lnTo>
                    <a:pt x="105790" y="502"/>
                  </a:lnTo>
                  <a:lnTo>
                    <a:pt x="105623" y="223"/>
                  </a:lnTo>
                  <a:lnTo>
                    <a:pt x="105344" y="56"/>
                  </a:lnTo>
                  <a:lnTo>
                    <a:pt x="105232" y="0"/>
                  </a:lnTo>
                  <a:close/>
                  <a:moveTo>
                    <a:pt x="109972" y="0"/>
                  </a:moveTo>
                  <a:lnTo>
                    <a:pt x="109805" y="56"/>
                  </a:lnTo>
                  <a:lnTo>
                    <a:pt x="109526" y="223"/>
                  </a:lnTo>
                  <a:lnTo>
                    <a:pt x="109359" y="502"/>
                  </a:lnTo>
                  <a:lnTo>
                    <a:pt x="109303" y="669"/>
                  </a:lnTo>
                  <a:lnTo>
                    <a:pt x="109303" y="837"/>
                  </a:lnTo>
                  <a:lnTo>
                    <a:pt x="109303" y="1004"/>
                  </a:lnTo>
                  <a:lnTo>
                    <a:pt x="109359" y="1171"/>
                  </a:lnTo>
                  <a:lnTo>
                    <a:pt x="109526" y="1394"/>
                  </a:lnTo>
                  <a:lnTo>
                    <a:pt x="109805" y="1617"/>
                  </a:lnTo>
                  <a:lnTo>
                    <a:pt x="109972" y="1673"/>
                  </a:lnTo>
                  <a:lnTo>
                    <a:pt x="110307" y="1673"/>
                  </a:lnTo>
                  <a:lnTo>
                    <a:pt x="110474" y="1617"/>
                  </a:lnTo>
                  <a:lnTo>
                    <a:pt x="110697" y="1394"/>
                  </a:lnTo>
                  <a:lnTo>
                    <a:pt x="110921" y="1171"/>
                  </a:lnTo>
                  <a:lnTo>
                    <a:pt x="110921" y="1004"/>
                  </a:lnTo>
                  <a:lnTo>
                    <a:pt x="110976" y="837"/>
                  </a:lnTo>
                  <a:lnTo>
                    <a:pt x="110921" y="669"/>
                  </a:lnTo>
                  <a:lnTo>
                    <a:pt x="110921" y="502"/>
                  </a:lnTo>
                  <a:lnTo>
                    <a:pt x="110697" y="223"/>
                  </a:lnTo>
                  <a:lnTo>
                    <a:pt x="110474" y="56"/>
                  </a:lnTo>
                  <a:lnTo>
                    <a:pt x="110307" y="0"/>
                  </a:lnTo>
                  <a:close/>
                  <a:moveTo>
                    <a:pt x="120011" y="0"/>
                  </a:moveTo>
                  <a:lnTo>
                    <a:pt x="119843" y="56"/>
                  </a:lnTo>
                  <a:lnTo>
                    <a:pt x="119564" y="223"/>
                  </a:lnTo>
                  <a:lnTo>
                    <a:pt x="119397" y="502"/>
                  </a:lnTo>
                  <a:lnTo>
                    <a:pt x="119341" y="669"/>
                  </a:lnTo>
                  <a:lnTo>
                    <a:pt x="119341" y="837"/>
                  </a:lnTo>
                  <a:lnTo>
                    <a:pt x="119341" y="1004"/>
                  </a:lnTo>
                  <a:lnTo>
                    <a:pt x="119397" y="1171"/>
                  </a:lnTo>
                  <a:lnTo>
                    <a:pt x="119564" y="1394"/>
                  </a:lnTo>
                  <a:lnTo>
                    <a:pt x="119843" y="1617"/>
                  </a:lnTo>
                  <a:lnTo>
                    <a:pt x="120011" y="1673"/>
                  </a:lnTo>
                  <a:lnTo>
                    <a:pt x="120345" y="1673"/>
                  </a:lnTo>
                  <a:lnTo>
                    <a:pt x="120512" y="1617"/>
                  </a:lnTo>
                  <a:lnTo>
                    <a:pt x="120736" y="1394"/>
                  </a:lnTo>
                  <a:lnTo>
                    <a:pt x="120959" y="1171"/>
                  </a:lnTo>
                  <a:lnTo>
                    <a:pt x="120959" y="1004"/>
                  </a:lnTo>
                  <a:lnTo>
                    <a:pt x="121014" y="837"/>
                  </a:lnTo>
                  <a:lnTo>
                    <a:pt x="120959" y="669"/>
                  </a:lnTo>
                  <a:lnTo>
                    <a:pt x="120959" y="502"/>
                  </a:lnTo>
                  <a:lnTo>
                    <a:pt x="120736" y="223"/>
                  </a:lnTo>
                  <a:lnTo>
                    <a:pt x="120512" y="56"/>
                  </a:lnTo>
                  <a:lnTo>
                    <a:pt x="120345" y="0"/>
                  </a:lnTo>
                  <a:close/>
                  <a:moveTo>
                    <a:pt x="128431" y="0"/>
                  </a:moveTo>
                  <a:lnTo>
                    <a:pt x="128264" y="56"/>
                  </a:lnTo>
                  <a:lnTo>
                    <a:pt x="128041" y="223"/>
                  </a:lnTo>
                  <a:lnTo>
                    <a:pt x="127818" y="502"/>
                  </a:lnTo>
                  <a:lnTo>
                    <a:pt x="127818" y="669"/>
                  </a:lnTo>
                  <a:lnTo>
                    <a:pt x="127762" y="837"/>
                  </a:lnTo>
                  <a:lnTo>
                    <a:pt x="127818" y="1004"/>
                  </a:lnTo>
                  <a:lnTo>
                    <a:pt x="127818" y="1171"/>
                  </a:lnTo>
                  <a:lnTo>
                    <a:pt x="128041" y="1394"/>
                  </a:lnTo>
                  <a:lnTo>
                    <a:pt x="128264" y="1617"/>
                  </a:lnTo>
                  <a:lnTo>
                    <a:pt x="128431" y="1673"/>
                  </a:lnTo>
                  <a:lnTo>
                    <a:pt x="128766" y="1673"/>
                  </a:lnTo>
                  <a:lnTo>
                    <a:pt x="128933" y="1617"/>
                  </a:lnTo>
                  <a:lnTo>
                    <a:pt x="129212" y="1394"/>
                  </a:lnTo>
                  <a:lnTo>
                    <a:pt x="129379" y="1171"/>
                  </a:lnTo>
                  <a:lnTo>
                    <a:pt x="129435" y="1004"/>
                  </a:lnTo>
                  <a:lnTo>
                    <a:pt x="129435" y="837"/>
                  </a:lnTo>
                  <a:lnTo>
                    <a:pt x="129435" y="669"/>
                  </a:lnTo>
                  <a:lnTo>
                    <a:pt x="129379" y="502"/>
                  </a:lnTo>
                  <a:lnTo>
                    <a:pt x="129212" y="223"/>
                  </a:lnTo>
                  <a:lnTo>
                    <a:pt x="128933" y="56"/>
                  </a:lnTo>
                  <a:lnTo>
                    <a:pt x="128766" y="0"/>
                  </a:lnTo>
                  <a:close/>
                  <a:moveTo>
                    <a:pt x="138581" y="0"/>
                  </a:moveTo>
                  <a:lnTo>
                    <a:pt x="138469" y="56"/>
                  </a:lnTo>
                  <a:lnTo>
                    <a:pt x="138191" y="223"/>
                  </a:lnTo>
                  <a:lnTo>
                    <a:pt x="138023" y="502"/>
                  </a:lnTo>
                  <a:lnTo>
                    <a:pt x="137968" y="669"/>
                  </a:lnTo>
                  <a:lnTo>
                    <a:pt x="137968" y="837"/>
                  </a:lnTo>
                  <a:lnTo>
                    <a:pt x="137968" y="1004"/>
                  </a:lnTo>
                  <a:lnTo>
                    <a:pt x="138023" y="1171"/>
                  </a:lnTo>
                  <a:lnTo>
                    <a:pt x="138191" y="1394"/>
                  </a:lnTo>
                  <a:lnTo>
                    <a:pt x="138469" y="1617"/>
                  </a:lnTo>
                  <a:lnTo>
                    <a:pt x="138581" y="1673"/>
                  </a:lnTo>
                  <a:lnTo>
                    <a:pt x="138916" y="1673"/>
                  </a:lnTo>
                  <a:lnTo>
                    <a:pt x="139083" y="1617"/>
                  </a:lnTo>
                  <a:lnTo>
                    <a:pt x="139362" y="1394"/>
                  </a:lnTo>
                  <a:lnTo>
                    <a:pt x="139529" y="1171"/>
                  </a:lnTo>
                  <a:lnTo>
                    <a:pt x="139585" y="1004"/>
                  </a:lnTo>
                  <a:lnTo>
                    <a:pt x="139585" y="837"/>
                  </a:lnTo>
                  <a:lnTo>
                    <a:pt x="139585" y="669"/>
                  </a:lnTo>
                  <a:lnTo>
                    <a:pt x="139529" y="502"/>
                  </a:lnTo>
                  <a:lnTo>
                    <a:pt x="139362" y="223"/>
                  </a:lnTo>
                  <a:lnTo>
                    <a:pt x="139083" y="56"/>
                  </a:lnTo>
                  <a:lnTo>
                    <a:pt x="138916" y="0"/>
                  </a:lnTo>
                  <a:close/>
                  <a:moveTo>
                    <a:pt x="146834" y="0"/>
                  </a:moveTo>
                  <a:lnTo>
                    <a:pt x="146723" y="56"/>
                  </a:lnTo>
                  <a:lnTo>
                    <a:pt x="146444" y="223"/>
                  </a:lnTo>
                  <a:lnTo>
                    <a:pt x="146277" y="502"/>
                  </a:lnTo>
                  <a:lnTo>
                    <a:pt x="146221" y="669"/>
                  </a:lnTo>
                  <a:lnTo>
                    <a:pt x="146221" y="837"/>
                  </a:lnTo>
                  <a:lnTo>
                    <a:pt x="146221" y="1004"/>
                  </a:lnTo>
                  <a:lnTo>
                    <a:pt x="146277" y="1171"/>
                  </a:lnTo>
                  <a:lnTo>
                    <a:pt x="146444" y="1394"/>
                  </a:lnTo>
                  <a:lnTo>
                    <a:pt x="146723" y="1617"/>
                  </a:lnTo>
                  <a:lnTo>
                    <a:pt x="146834" y="1673"/>
                  </a:lnTo>
                  <a:lnTo>
                    <a:pt x="147169" y="1673"/>
                  </a:lnTo>
                  <a:lnTo>
                    <a:pt x="147336" y="1617"/>
                  </a:lnTo>
                  <a:lnTo>
                    <a:pt x="147615" y="1394"/>
                  </a:lnTo>
                  <a:lnTo>
                    <a:pt x="147783" y="1171"/>
                  </a:lnTo>
                  <a:lnTo>
                    <a:pt x="147838" y="1004"/>
                  </a:lnTo>
                  <a:lnTo>
                    <a:pt x="147838" y="837"/>
                  </a:lnTo>
                  <a:lnTo>
                    <a:pt x="147838" y="669"/>
                  </a:lnTo>
                  <a:lnTo>
                    <a:pt x="147783" y="502"/>
                  </a:lnTo>
                  <a:lnTo>
                    <a:pt x="147615" y="223"/>
                  </a:lnTo>
                  <a:lnTo>
                    <a:pt x="147336" y="56"/>
                  </a:lnTo>
                  <a:lnTo>
                    <a:pt x="147169" y="0"/>
                  </a:lnTo>
                  <a:close/>
                  <a:moveTo>
                    <a:pt x="156928" y="0"/>
                  </a:moveTo>
                  <a:lnTo>
                    <a:pt x="156817" y="56"/>
                  </a:lnTo>
                  <a:lnTo>
                    <a:pt x="156538" y="223"/>
                  </a:lnTo>
                  <a:lnTo>
                    <a:pt x="156371" y="502"/>
                  </a:lnTo>
                  <a:lnTo>
                    <a:pt x="156315" y="669"/>
                  </a:lnTo>
                  <a:lnTo>
                    <a:pt x="156315" y="837"/>
                  </a:lnTo>
                  <a:lnTo>
                    <a:pt x="156315" y="1004"/>
                  </a:lnTo>
                  <a:lnTo>
                    <a:pt x="156371" y="1171"/>
                  </a:lnTo>
                  <a:lnTo>
                    <a:pt x="156538" y="1394"/>
                  </a:lnTo>
                  <a:lnTo>
                    <a:pt x="156817" y="1617"/>
                  </a:lnTo>
                  <a:lnTo>
                    <a:pt x="156928" y="1673"/>
                  </a:lnTo>
                  <a:lnTo>
                    <a:pt x="157263" y="1673"/>
                  </a:lnTo>
                  <a:lnTo>
                    <a:pt x="157430" y="1617"/>
                  </a:lnTo>
                  <a:lnTo>
                    <a:pt x="157709" y="1394"/>
                  </a:lnTo>
                  <a:lnTo>
                    <a:pt x="157876" y="1171"/>
                  </a:lnTo>
                  <a:lnTo>
                    <a:pt x="157932" y="1004"/>
                  </a:lnTo>
                  <a:lnTo>
                    <a:pt x="157932" y="837"/>
                  </a:lnTo>
                  <a:lnTo>
                    <a:pt x="157932" y="669"/>
                  </a:lnTo>
                  <a:lnTo>
                    <a:pt x="157876" y="502"/>
                  </a:lnTo>
                  <a:lnTo>
                    <a:pt x="157709" y="223"/>
                  </a:lnTo>
                  <a:lnTo>
                    <a:pt x="157430" y="56"/>
                  </a:lnTo>
                  <a:lnTo>
                    <a:pt x="157263" y="0"/>
                  </a:lnTo>
                  <a:close/>
                  <a:moveTo>
                    <a:pt x="160330" y="0"/>
                  </a:moveTo>
                  <a:lnTo>
                    <a:pt x="160163" y="56"/>
                  </a:lnTo>
                  <a:lnTo>
                    <a:pt x="159884" y="223"/>
                  </a:lnTo>
                  <a:lnTo>
                    <a:pt x="159717" y="502"/>
                  </a:lnTo>
                  <a:lnTo>
                    <a:pt x="159661" y="669"/>
                  </a:lnTo>
                  <a:lnTo>
                    <a:pt x="159661" y="837"/>
                  </a:lnTo>
                  <a:lnTo>
                    <a:pt x="159661" y="1004"/>
                  </a:lnTo>
                  <a:lnTo>
                    <a:pt x="159717" y="1171"/>
                  </a:lnTo>
                  <a:lnTo>
                    <a:pt x="159884" y="1394"/>
                  </a:lnTo>
                  <a:lnTo>
                    <a:pt x="160163" y="1617"/>
                  </a:lnTo>
                  <a:lnTo>
                    <a:pt x="160330" y="1673"/>
                  </a:lnTo>
                  <a:lnTo>
                    <a:pt x="160665" y="1673"/>
                  </a:lnTo>
                  <a:lnTo>
                    <a:pt x="160832" y="1617"/>
                  </a:lnTo>
                  <a:lnTo>
                    <a:pt x="161055" y="1394"/>
                  </a:lnTo>
                  <a:lnTo>
                    <a:pt x="161222" y="1171"/>
                  </a:lnTo>
                  <a:lnTo>
                    <a:pt x="161278" y="1004"/>
                  </a:lnTo>
                  <a:lnTo>
                    <a:pt x="161334" y="837"/>
                  </a:lnTo>
                  <a:lnTo>
                    <a:pt x="161278" y="669"/>
                  </a:lnTo>
                  <a:lnTo>
                    <a:pt x="161222" y="502"/>
                  </a:lnTo>
                  <a:lnTo>
                    <a:pt x="161055" y="223"/>
                  </a:lnTo>
                  <a:lnTo>
                    <a:pt x="160832" y="56"/>
                  </a:lnTo>
                  <a:lnTo>
                    <a:pt x="160665" y="0"/>
                  </a:lnTo>
                  <a:close/>
                  <a:moveTo>
                    <a:pt x="163676" y="0"/>
                  </a:moveTo>
                  <a:lnTo>
                    <a:pt x="163509" y="56"/>
                  </a:lnTo>
                  <a:lnTo>
                    <a:pt x="163286" y="223"/>
                  </a:lnTo>
                  <a:lnTo>
                    <a:pt x="163063" y="502"/>
                  </a:lnTo>
                  <a:lnTo>
                    <a:pt x="163063" y="669"/>
                  </a:lnTo>
                  <a:lnTo>
                    <a:pt x="163007" y="837"/>
                  </a:lnTo>
                  <a:lnTo>
                    <a:pt x="163063" y="1004"/>
                  </a:lnTo>
                  <a:lnTo>
                    <a:pt x="163063" y="1171"/>
                  </a:lnTo>
                  <a:lnTo>
                    <a:pt x="163286" y="1394"/>
                  </a:lnTo>
                  <a:lnTo>
                    <a:pt x="163509" y="1617"/>
                  </a:lnTo>
                  <a:lnTo>
                    <a:pt x="163676" y="1673"/>
                  </a:lnTo>
                  <a:lnTo>
                    <a:pt x="164011" y="1673"/>
                  </a:lnTo>
                  <a:lnTo>
                    <a:pt x="164178" y="1617"/>
                  </a:lnTo>
                  <a:lnTo>
                    <a:pt x="164457" y="1394"/>
                  </a:lnTo>
                  <a:lnTo>
                    <a:pt x="164624" y="1171"/>
                  </a:lnTo>
                  <a:lnTo>
                    <a:pt x="164680" y="1004"/>
                  </a:lnTo>
                  <a:lnTo>
                    <a:pt x="164680" y="837"/>
                  </a:lnTo>
                  <a:lnTo>
                    <a:pt x="164680" y="669"/>
                  </a:lnTo>
                  <a:lnTo>
                    <a:pt x="164624" y="502"/>
                  </a:lnTo>
                  <a:lnTo>
                    <a:pt x="164457" y="223"/>
                  </a:lnTo>
                  <a:lnTo>
                    <a:pt x="164178" y="56"/>
                  </a:lnTo>
                  <a:lnTo>
                    <a:pt x="164011" y="0"/>
                  </a:lnTo>
                  <a:close/>
                  <a:moveTo>
                    <a:pt x="168751" y="0"/>
                  </a:moveTo>
                  <a:lnTo>
                    <a:pt x="168584" y="56"/>
                  </a:lnTo>
                  <a:lnTo>
                    <a:pt x="168361" y="223"/>
                  </a:lnTo>
                  <a:lnTo>
                    <a:pt x="168137" y="502"/>
                  </a:lnTo>
                  <a:lnTo>
                    <a:pt x="168137" y="669"/>
                  </a:lnTo>
                  <a:lnTo>
                    <a:pt x="168082" y="837"/>
                  </a:lnTo>
                  <a:lnTo>
                    <a:pt x="168137" y="1004"/>
                  </a:lnTo>
                  <a:lnTo>
                    <a:pt x="168137" y="1171"/>
                  </a:lnTo>
                  <a:lnTo>
                    <a:pt x="168361" y="1394"/>
                  </a:lnTo>
                  <a:lnTo>
                    <a:pt x="168584" y="1617"/>
                  </a:lnTo>
                  <a:lnTo>
                    <a:pt x="168751" y="1673"/>
                  </a:lnTo>
                  <a:lnTo>
                    <a:pt x="169085" y="1673"/>
                  </a:lnTo>
                  <a:lnTo>
                    <a:pt x="169253" y="1617"/>
                  </a:lnTo>
                  <a:lnTo>
                    <a:pt x="169532" y="1394"/>
                  </a:lnTo>
                  <a:lnTo>
                    <a:pt x="169699" y="1171"/>
                  </a:lnTo>
                  <a:lnTo>
                    <a:pt x="169755" y="1004"/>
                  </a:lnTo>
                  <a:lnTo>
                    <a:pt x="169755" y="837"/>
                  </a:lnTo>
                  <a:lnTo>
                    <a:pt x="169755" y="669"/>
                  </a:lnTo>
                  <a:lnTo>
                    <a:pt x="169699" y="502"/>
                  </a:lnTo>
                  <a:lnTo>
                    <a:pt x="169532" y="223"/>
                  </a:lnTo>
                  <a:lnTo>
                    <a:pt x="169253" y="56"/>
                  </a:lnTo>
                  <a:lnTo>
                    <a:pt x="169085" y="0"/>
                  </a:lnTo>
                  <a:close/>
                  <a:moveTo>
                    <a:pt x="172097" y="0"/>
                  </a:moveTo>
                  <a:lnTo>
                    <a:pt x="171930" y="56"/>
                  </a:lnTo>
                  <a:lnTo>
                    <a:pt x="171651" y="223"/>
                  </a:lnTo>
                  <a:lnTo>
                    <a:pt x="171483" y="502"/>
                  </a:lnTo>
                  <a:lnTo>
                    <a:pt x="171428" y="669"/>
                  </a:lnTo>
                  <a:lnTo>
                    <a:pt x="171428" y="837"/>
                  </a:lnTo>
                  <a:lnTo>
                    <a:pt x="171428" y="1004"/>
                  </a:lnTo>
                  <a:lnTo>
                    <a:pt x="171483" y="1171"/>
                  </a:lnTo>
                  <a:lnTo>
                    <a:pt x="171651" y="1394"/>
                  </a:lnTo>
                  <a:lnTo>
                    <a:pt x="171930" y="1617"/>
                  </a:lnTo>
                  <a:lnTo>
                    <a:pt x="172097" y="1673"/>
                  </a:lnTo>
                  <a:lnTo>
                    <a:pt x="172432" y="1673"/>
                  </a:lnTo>
                  <a:lnTo>
                    <a:pt x="172599" y="1617"/>
                  </a:lnTo>
                  <a:lnTo>
                    <a:pt x="172822" y="1394"/>
                  </a:lnTo>
                  <a:lnTo>
                    <a:pt x="173045" y="1171"/>
                  </a:lnTo>
                  <a:lnTo>
                    <a:pt x="173045" y="1004"/>
                  </a:lnTo>
                  <a:lnTo>
                    <a:pt x="173101" y="837"/>
                  </a:lnTo>
                  <a:lnTo>
                    <a:pt x="173045" y="669"/>
                  </a:lnTo>
                  <a:lnTo>
                    <a:pt x="173045" y="502"/>
                  </a:lnTo>
                  <a:lnTo>
                    <a:pt x="172822" y="223"/>
                  </a:lnTo>
                  <a:lnTo>
                    <a:pt x="172599" y="56"/>
                  </a:lnTo>
                  <a:lnTo>
                    <a:pt x="172432" y="0"/>
                  </a:lnTo>
                  <a:close/>
                  <a:moveTo>
                    <a:pt x="183864" y="0"/>
                  </a:moveTo>
                  <a:lnTo>
                    <a:pt x="183696" y="56"/>
                  </a:lnTo>
                  <a:lnTo>
                    <a:pt x="183418" y="223"/>
                  </a:lnTo>
                  <a:lnTo>
                    <a:pt x="183250" y="502"/>
                  </a:lnTo>
                  <a:lnTo>
                    <a:pt x="183195" y="669"/>
                  </a:lnTo>
                  <a:lnTo>
                    <a:pt x="183195" y="837"/>
                  </a:lnTo>
                  <a:lnTo>
                    <a:pt x="183195" y="1004"/>
                  </a:lnTo>
                  <a:lnTo>
                    <a:pt x="183250" y="1171"/>
                  </a:lnTo>
                  <a:lnTo>
                    <a:pt x="183418" y="1394"/>
                  </a:lnTo>
                  <a:lnTo>
                    <a:pt x="183696" y="1617"/>
                  </a:lnTo>
                  <a:lnTo>
                    <a:pt x="183864" y="1673"/>
                  </a:lnTo>
                  <a:lnTo>
                    <a:pt x="184198" y="1673"/>
                  </a:lnTo>
                  <a:lnTo>
                    <a:pt x="184310" y="1617"/>
                  </a:lnTo>
                  <a:lnTo>
                    <a:pt x="184589" y="1394"/>
                  </a:lnTo>
                  <a:lnTo>
                    <a:pt x="184756" y="1171"/>
                  </a:lnTo>
                  <a:lnTo>
                    <a:pt x="184812" y="1004"/>
                  </a:lnTo>
                  <a:lnTo>
                    <a:pt x="184812" y="837"/>
                  </a:lnTo>
                  <a:lnTo>
                    <a:pt x="184812" y="669"/>
                  </a:lnTo>
                  <a:lnTo>
                    <a:pt x="184756" y="502"/>
                  </a:lnTo>
                  <a:lnTo>
                    <a:pt x="184589" y="223"/>
                  </a:lnTo>
                  <a:lnTo>
                    <a:pt x="184310" y="56"/>
                  </a:lnTo>
                  <a:lnTo>
                    <a:pt x="184198" y="0"/>
                  </a:lnTo>
                  <a:close/>
                  <a:moveTo>
                    <a:pt x="192285" y="0"/>
                  </a:moveTo>
                  <a:lnTo>
                    <a:pt x="192117" y="56"/>
                  </a:lnTo>
                  <a:lnTo>
                    <a:pt x="191838" y="223"/>
                  </a:lnTo>
                  <a:lnTo>
                    <a:pt x="191671" y="502"/>
                  </a:lnTo>
                  <a:lnTo>
                    <a:pt x="191615" y="669"/>
                  </a:lnTo>
                  <a:lnTo>
                    <a:pt x="191615" y="837"/>
                  </a:lnTo>
                  <a:lnTo>
                    <a:pt x="191615" y="1004"/>
                  </a:lnTo>
                  <a:lnTo>
                    <a:pt x="191671" y="1171"/>
                  </a:lnTo>
                  <a:lnTo>
                    <a:pt x="191838" y="1394"/>
                  </a:lnTo>
                  <a:lnTo>
                    <a:pt x="192117" y="1617"/>
                  </a:lnTo>
                  <a:lnTo>
                    <a:pt x="192285" y="1673"/>
                  </a:lnTo>
                  <a:lnTo>
                    <a:pt x="192619" y="1673"/>
                  </a:lnTo>
                  <a:lnTo>
                    <a:pt x="192786" y="1617"/>
                  </a:lnTo>
                  <a:lnTo>
                    <a:pt x="193010" y="1394"/>
                  </a:lnTo>
                  <a:lnTo>
                    <a:pt x="193233" y="1171"/>
                  </a:lnTo>
                  <a:lnTo>
                    <a:pt x="193233" y="1004"/>
                  </a:lnTo>
                  <a:lnTo>
                    <a:pt x="193288" y="837"/>
                  </a:lnTo>
                  <a:lnTo>
                    <a:pt x="193233" y="669"/>
                  </a:lnTo>
                  <a:lnTo>
                    <a:pt x="193233" y="502"/>
                  </a:lnTo>
                  <a:lnTo>
                    <a:pt x="193010" y="223"/>
                  </a:lnTo>
                  <a:lnTo>
                    <a:pt x="192786" y="56"/>
                  </a:lnTo>
                  <a:lnTo>
                    <a:pt x="192619" y="0"/>
                  </a:lnTo>
                  <a:close/>
                  <a:moveTo>
                    <a:pt x="195575" y="0"/>
                  </a:moveTo>
                  <a:lnTo>
                    <a:pt x="195463" y="56"/>
                  </a:lnTo>
                  <a:lnTo>
                    <a:pt x="195184" y="223"/>
                  </a:lnTo>
                  <a:lnTo>
                    <a:pt x="195017" y="502"/>
                  </a:lnTo>
                  <a:lnTo>
                    <a:pt x="194961" y="669"/>
                  </a:lnTo>
                  <a:lnTo>
                    <a:pt x="194906" y="837"/>
                  </a:lnTo>
                  <a:lnTo>
                    <a:pt x="194961" y="1004"/>
                  </a:lnTo>
                  <a:lnTo>
                    <a:pt x="195017" y="1171"/>
                  </a:lnTo>
                  <a:lnTo>
                    <a:pt x="195184" y="1394"/>
                  </a:lnTo>
                  <a:lnTo>
                    <a:pt x="195463" y="1617"/>
                  </a:lnTo>
                  <a:lnTo>
                    <a:pt x="195575" y="1673"/>
                  </a:lnTo>
                  <a:lnTo>
                    <a:pt x="195909" y="1673"/>
                  </a:lnTo>
                  <a:lnTo>
                    <a:pt x="196077" y="1617"/>
                  </a:lnTo>
                  <a:lnTo>
                    <a:pt x="196356" y="1394"/>
                  </a:lnTo>
                  <a:lnTo>
                    <a:pt x="196523" y="1171"/>
                  </a:lnTo>
                  <a:lnTo>
                    <a:pt x="196579" y="1004"/>
                  </a:lnTo>
                  <a:lnTo>
                    <a:pt x="196579" y="837"/>
                  </a:lnTo>
                  <a:lnTo>
                    <a:pt x="196579" y="669"/>
                  </a:lnTo>
                  <a:lnTo>
                    <a:pt x="196523" y="502"/>
                  </a:lnTo>
                  <a:lnTo>
                    <a:pt x="196356" y="223"/>
                  </a:lnTo>
                  <a:lnTo>
                    <a:pt x="196077" y="56"/>
                  </a:lnTo>
                  <a:lnTo>
                    <a:pt x="195909" y="0"/>
                  </a:lnTo>
                  <a:close/>
                  <a:moveTo>
                    <a:pt x="200705" y="0"/>
                  </a:moveTo>
                  <a:lnTo>
                    <a:pt x="200538" y="56"/>
                  </a:lnTo>
                  <a:lnTo>
                    <a:pt x="200259" y="223"/>
                  </a:lnTo>
                  <a:lnTo>
                    <a:pt x="200092" y="502"/>
                  </a:lnTo>
                  <a:lnTo>
                    <a:pt x="200036" y="669"/>
                  </a:lnTo>
                  <a:lnTo>
                    <a:pt x="200036" y="837"/>
                  </a:lnTo>
                  <a:lnTo>
                    <a:pt x="200036" y="1004"/>
                  </a:lnTo>
                  <a:lnTo>
                    <a:pt x="200092" y="1171"/>
                  </a:lnTo>
                  <a:lnTo>
                    <a:pt x="200259" y="1394"/>
                  </a:lnTo>
                  <a:lnTo>
                    <a:pt x="200538" y="1617"/>
                  </a:lnTo>
                  <a:lnTo>
                    <a:pt x="200705" y="1673"/>
                  </a:lnTo>
                  <a:lnTo>
                    <a:pt x="201040" y="1673"/>
                  </a:lnTo>
                  <a:lnTo>
                    <a:pt x="201152" y="1617"/>
                  </a:lnTo>
                  <a:lnTo>
                    <a:pt x="201430" y="1394"/>
                  </a:lnTo>
                  <a:lnTo>
                    <a:pt x="201598" y="1171"/>
                  </a:lnTo>
                  <a:lnTo>
                    <a:pt x="201653" y="1004"/>
                  </a:lnTo>
                  <a:lnTo>
                    <a:pt x="201653" y="837"/>
                  </a:lnTo>
                  <a:lnTo>
                    <a:pt x="201653" y="669"/>
                  </a:lnTo>
                  <a:lnTo>
                    <a:pt x="201598" y="502"/>
                  </a:lnTo>
                  <a:lnTo>
                    <a:pt x="201430" y="223"/>
                  </a:lnTo>
                  <a:lnTo>
                    <a:pt x="201152" y="56"/>
                  </a:lnTo>
                  <a:lnTo>
                    <a:pt x="201040" y="0"/>
                  </a:lnTo>
                  <a:close/>
                  <a:moveTo>
                    <a:pt x="205780" y="0"/>
                  </a:moveTo>
                  <a:lnTo>
                    <a:pt x="205613" y="56"/>
                  </a:lnTo>
                  <a:lnTo>
                    <a:pt x="205334" y="223"/>
                  </a:lnTo>
                  <a:lnTo>
                    <a:pt x="205167" y="502"/>
                  </a:lnTo>
                  <a:lnTo>
                    <a:pt x="205111" y="669"/>
                  </a:lnTo>
                  <a:lnTo>
                    <a:pt x="205111" y="837"/>
                  </a:lnTo>
                  <a:lnTo>
                    <a:pt x="205111" y="1004"/>
                  </a:lnTo>
                  <a:lnTo>
                    <a:pt x="205167" y="1171"/>
                  </a:lnTo>
                  <a:lnTo>
                    <a:pt x="205334" y="1394"/>
                  </a:lnTo>
                  <a:lnTo>
                    <a:pt x="205613" y="1617"/>
                  </a:lnTo>
                  <a:lnTo>
                    <a:pt x="205780" y="1673"/>
                  </a:lnTo>
                  <a:lnTo>
                    <a:pt x="206115" y="1673"/>
                  </a:lnTo>
                  <a:lnTo>
                    <a:pt x="206226" y="1617"/>
                  </a:lnTo>
                  <a:lnTo>
                    <a:pt x="206505" y="1394"/>
                  </a:lnTo>
                  <a:lnTo>
                    <a:pt x="206672" y="1171"/>
                  </a:lnTo>
                  <a:lnTo>
                    <a:pt x="206728" y="1004"/>
                  </a:lnTo>
                  <a:lnTo>
                    <a:pt x="206784" y="837"/>
                  </a:lnTo>
                  <a:lnTo>
                    <a:pt x="206728" y="669"/>
                  </a:lnTo>
                  <a:lnTo>
                    <a:pt x="206672" y="502"/>
                  </a:lnTo>
                  <a:lnTo>
                    <a:pt x="206505" y="223"/>
                  </a:lnTo>
                  <a:lnTo>
                    <a:pt x="206226" y="56"/>
                  </a:lnTo>
                  <a:lnTo>
                    <a:pt x="206115" y="0"/>
                  </a:lnTo>
                  <a:close/>
                  <a:moveTo>
                    <a:pt x="215818" y="0"/>
                  </a:moveTo>
                  <a:lnTo>
                    <a:pt x="215651" y="56"/>
                  </a:lnTo>
                  <a:lnTo>
                    <a:pt x="215372" y="223"/>
                  </a:lnTo>
                  <a:lnTo>
                    <a:pt x="215205" y="502"/>
                  </a:lnTo>
                  <a:lnTo>
                    <a:pt x="215149" y="669"/>
                  </a:lnTo>
                  <a:lnTo>
                    <a:pt x="215149" y="837"/>
                  </a:lnTo>
                  <a:lnTo>
                    <a:pt x="215149" y="1004"/>
                  </a:lnTo>
                  <a:lnTo>
                    <a:pt x="215205" y="1171"/>
                  </a:lnTo>
                  <a:lnTo>
                    <a:pt x="215372" y="1394"/>
                  </a:lnTo>
                  <a:lnTo>
                    <a:pt x="215651" y="1617"/>
                  </a:lnTo>
                  <a:lnTo>
                    <a:pt x="215818" y="1673"/>
                  </a:lnTo>
                  <a:lnTo>
                    <a:pt x="216153" y="1673"/>
                  </a:lnTo>
                  <a:lnTo>
                    <a:pt x="216264" y="1617"/>
                  </a:lnTo>
                  <a:lnTo>
                    <a:pt x="216543" y="1394"/>
                  </a:lnTo>
                  <a:lnTo>
                    <a:pt x="216710" y="1171"/>
                  </a:lnTo>
                  <a:lnTo>
                    <a:pt x="216766" y="1004"/>
                  </a:lnTo>
                  <a:lnTo>
                    <a:pt x="216822" y="837"/>
                  </a:lnTo>
                  <a:lnTo>
                    <a:pt x="216766" y="669"/>
                  </a:lnTo>
                  <a:lnTo>
                    <a:pt x="216710" y="502"/>
                  </a:lnTo>
                  <a:lnTo>
                    <a:pt x="216543" y="223"/>
                  </a:lnTo>
                  <a:lnTo>
                    <a:pt x="216264" y="56"/>
                  </a:lnTo>
                  <a:lnTo>
                    <a:pt x="216153" y="0"/>
                  </a:lnTo>
                  <a:close/>
                  <a:moveTo>
                    <a:pt x="224239" y="0"/>
                  </a:moveTo>
                  <a:lnTo>
                    <a:pt x="224072" y="56"/>
                  </a:lnTo>
                  <a:lnTo>
                    <a:pt x="223849" y="223"/>
                  </a:lnTo>
                  <a:lnTo>
                    <a:pt x="223626" y="502"/>
                  </a:lnTo>
                  <a:lnTo>
                    <a:pt x="223570" y="669"/>
                  </a:lnTo>
                  <a:lnTo>
                    <a:pt x="223570" y="837"/>
                  </a:lnTo>
                  <a:lnTo>
                    <a:pt x="223570" y="1004"/>
                  </a:lnTo>
                  <a:lnTo>
                    <a:pt x="223626" y="1171"/>
                  </a:lnTo>
                  <a:lnTo>
                    <a:pt x="223849" y="1394"/>
                  </a:lnTo>
                  <a:lnTo>
                    <a:pt x="224072" y="1617"/>
                  </a:lnTo>
                  <a:lnTo>
                    <a:pt x="224239" y="1673"/>
                  </a:lnTo>
                  <a:lnTo>
                    <a:pt x="224574" y="1673"/>
                  </a:lnTo>
                  <a:lnTo>
                    <a:pt x="224741" y="1617"/>
                  </a:lnTo>
                  <a:lnTo>
                    <a:pt x="225020" y="1394"/>
                  </a:lnTo>
                  <a:lnTo>
                    <a:pt x="225187" y="1171"/>
                  </a:lnTo>
                  <a:lnTo>
                    <a:pt x="225243" y="1004"/>
                  </a:lnTo>
                  <a:lnTo>
                    <a:pt x="225243" y="837"/>
                  </a:lnTo>
                  <a:lnTo>
                    <a:pt x="225243" y="669"/>
                  </a:lnTo>
                  <a:lnTo>
                    <a:pt x="225187" y="502"/>
                  </a:lnTo>
                  <a:lnTo>
                    <a:pt x="225020" y="223"/>
                  </a:lnTo>
                  <a:lnTo>
                    <a:pt x="224741" y="56"/>
                  </a:lnTo>
                  <a:lnTo>
                    <a:pt x="224574" y="0"/>
                  </a:lnTo>
                  <a:close/>
                  <a:moveTo>
                    <a:pt x="234389" y="0"/>
                  </a:moveTo>
                  <a:lnTo>
                    <a:pt x="234221" y="56"/>
                  </a:lnTo>
                  <a:lnTo>
                    <a:pt x="233998" y="223"/>
                  </a:lnTo>
                  <a:lnTo>
                    <a:pt x="233831" y="502"/>
                  </a:lnTo>
                  <a:lnTo>
                    <a:pt x="233775" y="669"/>
                  </a:lnTo>
                  <a:lnTo>
                    <a:pt x="233719" y="837"/>
                  </a:lnTo>
                  <a:lnTo>
                    <a:pt x="233775" y="1004"/>
                  </a:lnTo>
                  <a:lnTo>
                    <a:pt x="233831" y="1171"/>
                  </a:lnTo>
                  <a:lnTo>
                    <a:pt x="233998" y="1394"/>
                  </a:lnTo>
                  <a:lnTo>
                    <a:pt x="234221" y="1617"/>
                  </a:lnTo>
                  <a:lnTo>
                    <a:pt x="234389" y="1673"/>
                  </a:lnTo>
                  <a:lnTo>
                    <a:pt x="234723" y="1673"/>
                  </a:lnTo>
                  <a:lnTo>
                    <a:pt x="234891" y="1617"/>
                  </a:lnTo>
                  <a:lnTo>
                    <a:pt x="235169" y="1394"/>
                  </a:lnTo>
                  <a:lnTo>
                    <a:pt x="235337" y="1171"/>
                  </a:lnTo>
                  <a:lnTo>
                    <a:pt x="235392" y="1004"/>
                  </a:lnTo>
                  <a:lnTo>
                    <a:pt x="235392" y="837"/>
                  </a:lnTo>
                  <a:lnTo>
                    <a:pt x="235392" y="669"/>
                  </a:lnTo>
                  <a:lnTo>
                    <a:pt x="235337" y="502"/>
                  </a:lnTo>
                  <a:lnTo>
                    <a:pt x="235169" y="223"/>
                  </a:lnTo>
                  <a:lnTo>
                    <a:pt x="234891" y="56"/>
                  </a:lnTo>
                  <a:lnTo>
                    <a:pt x="234723" y="0"/>
                  </a:lnTo>
                  <a:close/>
                  <a:moveTo>
                    <a:pt x="242698" y="0"/>
                  </a:moveTo>
                  <a:lnTo>
                    <a:pt x="242531" y="56"/>
                  </a:lnTo>
                  <a:lnTo>
                    <a:pt x="242252" y="223"/>
                  </a:lnTo>
                  <a:lnTo>
                    <a:pt x="242084" y="502"/>
                  </a:lnTo>
                  <a:lnTo>
                    <a:pt x="242029" y="669"/>
                  </a:lnTo>
                  <a:lnTo>
                    <a:pt x="242029" y="837"/>
                  </a:lnTo>
                  <a:lnTo>
                    <a:pt x="242029" y="1004"/>
                  </a:lnTo>
                  <a:lnTo>
                    <a:pt x="242084" y="1171"/>
                  </a:lnTo>
                  <a:lnTo>
                    <a:pt x="242252" y="1394"/>
                  </a:lnTo>
                  <a:lnTo>
                    <a:pt x="242531" y="1617"/>
                  </a:lnTo>
                  <a:lnTo>
                    <a:pt x="242698" y="1673"/>
                  </a:lnTo>
                  <a:lnTo>
                    <a:pt x="243033" y="1673"/>
                  </a:lnTo>
                  <a:lnTo>
                    <a:pt x="243144" y="1617"/>
                  </a:lnTo>
                  <a:lnTo>
                    <a:pt x="243423" y="1394"/>
                  </a:lnTo>
                  <a:lnTo>
                    <a:pt x="243590" y="1171"/>
                  </a:lnTo>
                  <a:lnTo>
                    <a:pt x="243646" y="1004"/>
                  </a:lnTo>
                  <a:lnTo>
                    <a:pt x="243646" y="837"/>
                  </a:lnTo>
                  <a:lnTo>
                    <a:pt x="243646" y="669"/>
                  </a:lnTo>
                  <a:lnTo>
                    <a:pt x="243590" y="502"/>
                  </a:lnTo>
                  <a:lnTo>
                    <a:pt x="243423" y="223"/>
                  </a:lnTo>
                  <a:lnTo>
                    <a:pt x="243144" y="56"/>
                  </a:lnTo>
                  <a:lnTo>
                    <a:pt x="243033" y="0"/>
                  </a:lnTo>
                  <a:close/>
                  <a:moveTo>
                    <a:pt x="252792" y="0"/>
                  </a:moveTo>
                  <a:lnTo>
                    <a:pt x="252624" y="56"/>
                  </a:lnTo>
                  <a:lnTo>
                    <a:pt x="252346" y="223"/>
                  </a:lnTo>
                  <a:lnTo>
                    <a:pt x="252178" y="502"/>
                  </a:lnTo>
                  <a:lnTo>
                    <a:pt x="252123" y="669"/>
                  </a:lnTo>
                  <a:lnTo>
                    <a:pt x="252123" y="837"/>
                  </a:lnTo>
                  <a:lnTo>
                    <a:pt x="252123" y="1004"/>
                  </a:lnTo>
                  <a:lnTo>
                    <a:pt x="252178" y="1171"/>
                  </a:lnTo>
                  <a:lnTo>
                    <a:pt x="252346" y="1394"/>
                  </a:lnTo>
                  <a:lnTo>
                    <a:pt x="252624" y="1617"/>
                  </a:lnTo>
                  <a:lnTo>
                    <a:pt x="252792" y="1673"/>
                  </a:lnTo>
                  <a:lnTo>
                    <a:pt x="253126" y="1673"/>
                  </a:lnTo>
                  <a:lnTo>
                    <a:pt x="253238" y="1617"/>
                  </a:lnTo>
                  <a:lnTo>
                    <a:pt x="253517" y="1394"/>
                  </a:lnTo>
                  <a:lnTo>
                    <a:pt x="253684" y="1171"/>
                  </a:lnTo>
                  <a:lnTo>
                    <a:pt x="253740" y="1004"/>
                  </a:lnTo>
                  <a:lnTo>
                    <a:pt x="253740" y="837"/>
                  </a:lnTo>
                  <a:lnTo>
                    <a:pt x="253740" y="669"/>
                  </a:lnTo>
                  <a:lnTo>
                    <a:pt x="253684" y="502"/>
                  </a:lnTo>
                  <a:lnTo>
                    <a:pt x="253517" y="223"/>
                  </a:lnTo>
                  <a:lnTo>
                    <a:pt x="253238" y="56"/>
                  </a:lnTo>
                  <a:lnTo>
                    <a:pt x="253126" y="0"/>
                  </a:lnTo>
                  <a:close/>
                  <a:moveTo>
                    <a:pt x="256138" y="0"/>
                  </a:moveTo>
                  <a:lnTo>
                    <a:pt x="255970" y="56"/>
                  </a:lnTo>
                  <a:lnTo>
                    <a:pt x="255692" y="223"/>
                  </a:lnTo>
                  <a:lnTo>
                    <a:pt x="255524" y="502"/>
                  </a:lnTo>
                  <a:lnTo>
                    <a:pt x="255469" y="669"/>
                  </a:lnTo>
                  <a:lnTo>
                    <a:pt x="255469" y="837"/>
                  </a:lnTo>
                  <a:lnTo>
                    <a:pt x="255469" y="1004"/>
                  </a:lnTo>
                  <a:lnTo>
                    <a:pt x="255524" y="1171"/>
                  </a:lnTo>
                  <a:lnTo>
                    <a:pt x="255692" y="1394"/>
                  </a:lnTo>
                  <a:lnTo>
                    <a:pt x="255970" y="1617"/>
                  </a:lnTo>
                  <a:lnTo>
                    <a:pt x="256138" y="1673"/>
                  </a:lnTo>
                  <a:lnTo>
                    <a:pt x="256472" y="1673"/>
                  </a:lnTo>
                  <a:lnTo>
                    <a:pt x="256640" y="1617"/>
                  </a:lnTo>
                  <a:lnTo>
                    <a:pt x="256863" y="1394"/>
                  </a:lnTo>
                  <a:lnTo>
                    <a:pt x="257086" y="1171"/>
                  </a:lnTo>
                  <a:lnTo>
                    <a:pt x="257142" y="1004"/>
                  </a:lnTo>
                  <a:lnTo>
                    <a:pt x="257142" y="837"/>
                  </a:lnTo>
                  <a:lnTo>
                    <a:pt x="257142" y="669"/>
                  </a:lnTo>
                  <a:lnTo>
                    <a:pt x="257086" y="502"/>
                  </a:lnTo>
                  <a:lnTo>
                    <a:pt x="256863" y="223"/>
                  </a:lnTo>
                  <a:lnTo>
                    <a:pt x="256640" y="56"/>
                  </a:lnTo>
                  <a:lnTo>
                    <a:pt x="256472" y="0"/>
                  </a:lnTo>
                  <a:close/>
                  <a:moveTo>
                    <a:pt x="259484" y="0"/>
                  </a:moveTo>
                  <a:lnTo>
                    <a:pt x="259372" y="56"/>
                  </a:lnTo>
                  <a:lnTo>
                    <a:pt x="259093" y="223"/>
                  </a:lnTo>
                  <a:lnTo>
                    <a:pt x="258926" y="502"/>
                  </a:lnTo>
                  <a:lnTo>
                    <a:pt x="258870" y="669"/>
                  </a:lnTo>
                  <a:lnTo>
                    <a:pt x="258815" y="837"/>
                  </a:lnTo>
                  <a:lnTo>
                    <a:pt x="258870" y="1004"/>
                  </a:lnTo>
                  <a:lnTo>
                    <a:pt x="258926" y="1171"/>
                  </a:lnTo>
                  <a:lnTo>
                    <a:pt x="259093" y="1394"/>
                  </a:lnTo>
                  <a:lnTo>
                    <a:pt x="259372" y="1617"/>
                  </a:lnTo>
                  <a:lnTo>
                    <a:pt x="259484" y="1673"/>
                  </a:lnTo>
                  <a:lnTo>
                    <a:pt x="259818" y="1673"/>
                  </a:lnTo>
                  <a:lnTo>
                    <a:pt x="259986" y="1617"/>
                  </a:lnTo>
                  <a:lnTo>
                    <a:pt x="260265" y="1394"/>
                  </a:lnTo>
                  <a:lnTo>
                    <a:pt x="260432" y="1171"/>
                  </a:lnTo>
                  <a:lnTo>
                    <a:pt x="260488" y="1004"/>
                  </a:lnTo>
                  <a:lnTo>
                    <a:pt x="260488" y="837"/>
                  </a:lnTo>
                  <a:lnTo>
                    <a:pt x="260488" y="669"/>
                  </a:lnTo>
                  <a:lnTo>
                    <a:pt x="260432" y="502"/>
                  </a:lnTo>
                  <a:lnTo>
                    <a:pt x="260265" y="223"/>
                  </a:lnTo>
                  <a:lnTo>
                    <a:pt x="259986" y="56"/>
                  </a:lnTo>
                  <a:lnTo>
                    <a:pt x="259818" y="0"/>
                  </a:lnTo>
                  <a:close/>
                  <a:moveTo>
                    <a:pt x="264559" y="0"/>
                  </a:moveTo>
                  <a:lnTo>
                    <a:pt x="264447" y="56"/>
                  </a:lnTo>
                  <a:lnTo>
                    <a:pt x="264168" y="223"/>
                  </a:lnTo>
                  <a:lnTo>
                    <a:pt x="264001" y="502"/>
                  </a:lnTo>
                  <a:lnTo>
                    <a:pt x="263945" y="669"/>
                  </a:lnTo>
                  <a:lnTo>
                    <a:pt x="263889" y="837"/>
                  </a:lnTo>
                  <a:lnTo>
                    <a:pt x="263945" y="1004"/>
                  </a:lnTo>
                  <a:lnTo>
                    <a:pt x="264001" y="1171"/>
                  </a:lnTo>
                  <a:lnTo>
                    <a:pt x="264168" y="1394"/>
                  </a:lnTo>
                  <a:lnTo>
                    <a:pt x="264447" y="1617"/>
                  </a:lnTo>
                  <a:lnTo>
                    <a:pt x="264559" y="1673"/>
                  </a:lnTo>
                  <a:lnTo>
                    <a:pt x="264893" y="1673"/>
                  </a:lnTo>
                  <a:lnTo>
                    <a:pt x="265060" y="1617"/>
                  </a:lnTo>
                  <a:lnTo>
                    <a:pt x="265339" y="1394"/>
                  </a:lnTo>
                  <a:lnTo>
                    <a:pt x="265507" y="1171"/>
                  </a:lnTo>
                  <a:lnTo>
                    <a:pt x="265562" y="1004"/>
                  </a:lnTo>
                  <a:lnTo>
                    <a:pt x="265562" y="837"/>
                  </a:lnTo>
                  <a:lnTo>
                    <a:pt x="265562" y="669"/>
                  </a:lnTo>
                  <a:lnTo>
                    <a:pt x="265507" y="502"/>
                  </a:lnTo>
                  <a:lnTo>
                    <a:pt x="265339" y="223"/>
                  </a:lnTo>
                  <a:lnTo>
                    <a:pt x="265060" y="56"/>
                  </a:lnTo>
                  <a:lnTo>
                    <a:pt x="264893" y="0"/>
                  </a:lnTo>
                  <a:close/>
                  <a:moveTo>
                    <a:pt x="267905" y="0"/>
                  </a:moveTo>
                  <a:lnTo>
                    <a:pt x="267737" y="56"/>
                  </a:lnTo>
                  <a:lnTo>
                    <a:pt x="267514" y="223"/>
                  </a:lnTo>
                  <a:lnTo>
                    <a:pt x="267291" y="502"/>
                  </a:lnTo>
                  <a:lnTo>
                    <a:pt x="267291" y="669"/>
                  </a:lnTo>
                  <a:lnTo>
                    <a:pt x="267235" y="837"/>
                  </a:lnTo>
                  <a:lnTo>
                    <a:pt x="267291" y="1004"/>
                  </a:lnTo>
                  <a:lnTo>
                    <a:pt x="267291" y="1171"/>
                  </a:lnTo>
                  <a:lnTo>
                    <a:pt x="267514" y="1394"/>
                  </a:lnTo>
                  <a:lnTo>
                    <a:pt x="267737" y="1617"/>
                  </a:lnTo>
                  <a:lnTo>
                    <a:pt x="267905" y="1673"/>
                  </a:lnTo>
                  <a:lnTo>
                    <a:pt x="268239" y="1673"/>
                  </a:lnTo>
                  <a:lnTo>
                    <a:pt x="268406" y="1617"/>
                  </a:lnTo>
                  <a:lnTo>
                    <a:pt x="268685" y="1394"/>
                  </a:lnTo>
                  <a:lnTo>
                    <a:pt x="268853" y="1171"/>
                  </a:lnTo>
                  <a:lnTo>
                    <a:pt x="268908" y="1004"/>
                  </a:lnTo>
                  <a:lnTo>
                    <a:pt x="268908" y="837"/>
                  </a:lnTo>
                  <a:lnTo>
                    <a:pt x="268908" y="669"/>
                  </a:lnTo>
                  <a:lnTo>
                    <a:pt x="268853" y="502"/>
                  </a:lnTo>
                  <a:lnTo>
                    <a:pt x="268685" y="223"/>
                  </a:lnTo>
                  <a:lnTo>
                    <a:pt x="268406" y="56"/>
                  </a:lnTo>
                  <a:lnTo>
                    <a:pt x="268239" y="0"/>
                  </a:lnTo>
                  <a:close/>
                  <a:moveTo>
                    <a:pt x="279671" y="0"/>
                  </a:moveTo>
                  <a:lnTo>
                    <a:pt x="279504" y="56"/>
                  </a:lnTo>
                  <a:lnTo>
                    <a:pt x="279225" y="223"/>
                  </a:lnTo>
                  <a:lnTo>
                    <a:pt x="279058" y="502"/>
                  </a:lnTo>
                  <a:lnTo>
                    <a:pt x="279002" y="669"/>
                  </a:lnTo>
                  <a:lnTo>
                    <a:pt x="279002" y="837"/>
                  </a:lnTo>
                  <a:lnTo>
                    <a:pt x="279002" y="1004"/>
                  </a:lnTo>
                  <a:lnTo>
                    <a:pt x="279058" y="1171"/>
                  </a:lnTo>
                  <a:lnTo>
                    <a:pt x="279225" y="1394"/>
                  </a:lnTo>
                  <a:lnTo>
                    <a:pt x="279504" y="1617"/>
                  </a:lnTo>
                  <a:lnTo>
                    <a:pt x="279671" y="1673"/>
                  </a:lnTo>
                  <a:lnTo>
                    <a:pt x="280006" y="1673"/>
                  </a:lnTo>
                  <a:lnTo>
                    <a:pt x="280173" y="1617"/>
                  </a:lnTo>
                  <a:lnTo>
                    <a:pt x="280396" y="1394"/>
                  </a:lnTo>
                  <a:lnTo>
                    <a:pt x="280564" y="1171"/>
                  </a:lnTo>
                  <a:lnTo>
                    <a:pt x="280619" y="1004"/>
                  </a:lnTo>
                  <a:lnTo>
                    <a:pt x="280675" y="837"/>
                  </a:lnTo>
                  <a:lnTo>
                    <a:pt x="280619" y="669"/>
                  </a:lnTo>
                  <a:lnTo>
                    <a:pt x="280564" y="502"/>
                  </a:lnTo>
                  <a:lnTo>
                    <a:pt x="280396" y="223"/>
                  </a:lnTo>
                  <a:lnTo>
                    <a:pt x="280173" y="56"/>
                  </a:lnTo>
                  <a:lnTo>
                    <a:pt x="280006" y="0"/>
                  </a:lnTo>
                  <a:close/>
                  <a:moveTo>
                    <a:pt x="2510" y="3346"/>
                  </a:moveTo>
                  <a:lnTo>
                    <a:pt x="2342" y="3402"/>
                  </a:lnTo>
                  <a:lnTo>
                    <a:pt x="2175" y="3458"/>
                  </a:lnTo>
                  <a:lnTo>
                    <a:pt x="1896" y="3625"/>
                  </a:lnTo>
                  <a:lnTo>
                    <a:pt x="1729" y="3848"/>
                  </a:lnTo>
                  <a:lnTo>
                    <a:pt x="1673" y="4015"/>
                  </a:lnTo>
                  <a:lnTo>
                    <a:pt x="1673" y="4183"/>
                  </a:lnTo>
                  <a:lnTo>
                    <a:pt x="1673" y="4350"/>
                  </a:lnTo>
                  <a:lnTo>
                    <a:pt x="1729" y="4517"/>
                  </a:lnTo>
                  <a:lnTo>
                    <a:pt x="1896" y="4796"/>
                  </a:lnTo>
                  <a:lnTo>
                    <a:pt x="2175" y="4963"/>
                  </a:lnTo>
                  <a:lnTo>
                    <a:pt x="2342" y="5019"/>
                  </a:lnTo>
                  <a:lnTo>
                    <a:pt x="2677" y="5019"/>
                  </a:lnTo>
                  <a:lnTo>
                    <a:pt x="2788" y="4963"/>
                  </a:lnTo>
                  <a:lnTo>
                    <a:pt x="3067" y="4796"/>
                  </a:lnTo>
                  <a:lnTo>
                    <a:pt x="3234" y="4517"/>
                  </a:lnTo>
                  <a:lnTo>
                    <a:pt x="3290" y="4350"/>
                  </a:lnTo>
                  <a:lnTo>
                    <a:pt x="3290" y="4183"/>
                  </a:lnTo>
                  <a:lnTo>
                    <a:pt x="3290" y="4015"/>
                  </a:lnTo>
                  <a:lnTo>
                    <a:pt x="3234" y="3848"/>
                  </a:lnTo>
                  <a:lnTo>
                    <a:pt x="3067" y="3625"/>
                  </a:lnTo>
                  <a:lnTo>
                    <a:pt x="2788" y="3458"/>
                  </a:lnTo>
                  <a:lnTo>
                    <a:pt x="2677" y="3402"/>
                  </a:lnTo>
                  <a:lnTo>
                    <a:pt x="2510" y="3346"/>
                  </a:lnTo>
                  <a:close/>
                  <a:moveTo>
                    <a:pt x="10930" y="3346"/>
                  </a:moveTo>
                  <a:lnTo>
                    <a:pt x="10763" y="3402"/>
                  </a:lnTo>
                  <a:lnTo>
                    <a:pt x="10596" y="3458"/>
                  </a:lnTo>
                  <a:lnTo>
                    <a:pt x="10317" y="3625"/>
                  </a:lnTo>
                  <a:lnTo>
                    <a:pt x="10150" y="3848"/>
                  </a:lnTo>
                  <a:lnTo>
                    <a:pt x="10094" y="4015"/>
                  </a:lnTo>
                  <a:lnTo>
                    <a:pt x="10094" y="4183"/>
                  </a:lnTo>
                  <a:lnTo>
                    <a:pt x="10094" y="4350"/>
                  </a:lnTo>
                  <a:lnTo>
                    <a:pt x="10150" y="4517"/>
                  </a:lnTo>
                  <a:lnTo>
                    <a:pt x="10317" y="4796"/>
                  </a:lnTo>
                  <a:lnTo>
                    <a:pt x="10596" y="4963"/>
                  </a:lnTo>
                  <a:lnTo>
                    <a:pt x="10763" y="5019"/>
                  </a:lnTo>
                  <a:lnTo>
                    <a:pt x="11098" y="5019"/>
                  </a:lnTo>
                  <a:lnTo>
                    <a:pt x="11265" y="4963"/>
                  </a:lnTo>
                  <a:lnTo>
                    <a:pt x="11488" y="4796"/>
                  </a:lnTo>
                  <a:lnTo>
                    <a:pt x="11711" y="4517"/>
                  </a:lnTo>
                  <a:lnTo>
                    <a:pt x="11711" y="4350"/>
                  </a:lnTo>
                  <a:lnTo>
                    <a:pt x="11767" y="4183"/>
                  </a:lnTo>
                  <a:lnTo>
                    <a:pt x="11711" y="4015"/>
                  </a:lnTo>
                  <a:lnTo>
                    <a:pt x="11711" y="3848"/>
                  </a:lnTo>
                  <a:lnTo>
                    <a:pt x="11488" y="3625"/>
                  </a:lnTo>
                  <a:lnTo>
                    <a:pt x="11265" y="3458"/>
                  </a:lnTo>
                  <a:lnTo>
                    <a:pt x="11098" y="3402"/>
                  </a:lnTo>
                  <a:lnTo>
                    <a:pt x="10930" y="3346"/>
                  </a:lnTo>
                  <a:close/>
                  <a:moveTo>
                    <a:pt x="15949" y="3346"/>
                  </a:moveTo>
                  <a:lnTo>
                    <a:pt x="15782" y="3402"/>
                  </a:lnTo>
                  <a:lnTo>
                    <a:pt x="15671" y="3458"/>
                  </a:lnTo>
                  <a:lnTo>
                    <a:pt x="15392" y="3625"/>
                  </a:lnTo>
                  <a:lnTo>
                    <a:pt x="15224" y="3848"/>
                  </a:lnTo>
                  <a:lnTo>
                    <a:pt x="15169" y="4015"/>
                  </a:lnTo>
                  <a:lnTo>
                    <a:pt x="15113" y="4183"/>
                  </a:lnTo>
                  <a:lnTo>
                    <a:pt x="15169" y="4350"/>
                  </a:lnTo>
                  <a:lnTo>
                    <a:pt x="15224" y="4517"/>
                  </a:lnTo>
                  <a:lnTo>
                    <a:pt x="15392" y="4796"/>
                  </a:lnTo>
                  <a:lnTo>
                    <a:pt x="15671" y="4963"/>
                  </a:lnTo>
                  <a:lnTo>
                    <a:pt x="15782" y="5019"/>
                  </a:lnTo>
                  <a:lnTo>
                    <a:pt x="16117" y="5019"/>
                  </a:lnTo>
                  <a:lnTo>
                    <a:pt x="16284" y="4963"/>
                  </a:lnTo>
                  <a:lnTo>
                    <a:pt x="16563" y="4796"/>
                  </a:lnTo>
                  <a:lnTo>
                    <a:pt x="16730" y="4517"/>
                  </a:lnTo>
                  <a:lnTo>
                    <a:pt x="16786" y="4350"/>
                  </a:lnTo>
                  <a:lnTo>
                    <a:pt x="16786" y="4183"/>
                  </a:lnTo>
                  <a:lnTo>
                    <a:pt x="16786" y="4015"/>
                  </a:lnTo>
                  <a:lnTo>
                    <a:pt x="16730" y="3848"/>
                  </a:lnTo>
                  <a:lnTo>
                    <a:pt x="16563" y="3625"/>
                  </a:lnTo>
                  <a:lnTo>
                    <a:pt x="16284" y="3458"/>
                  </a:lnTo>
                  <a:lnTo>
                    <a:pt x="16117" y="3402"/>
                  </a:lnTo>
                  <a:lnTo>
                    <a:pt x="15949" y="3346"/>
                  </a:lnTo>
                  <a:close/>
                  <a:moveTo>
                    <a:pt x="19295" y="3346"/>
                  </a:moveTo>
                  <a:lnTo>
                    <a:pt x="19128" y="3402"/>
                  </a:lnTo>
                  <a:lnTo>
                    <a:pt x="18961" y="3458"/>
                  </a:lnTo>
                  <a:lnTo>
                    <a:pt x="18682" y="3625"/>
                  </a:lnTo>
                  <a:lnTo>
                    <a:pt x="18515" y="3848"/>
                  </a:lnTo>
                  <a:lnTo>
                    <a:pt x="18459" y="4015"/>
                  </a:lnTo>
                  <a:lnTo>
                    <a:pt x="18459" y="4183"/>
                  </a:lnTo>
                  <a:lnTo>
                    <a:pt x="18459" y="4350"/>
                  </a:lnTo>
                  <a:lnTo>
                    <a:pt x="18515" y="4517"/>
                  </a:lnTo>
                  <a:lnTo>
                    <a:pt x="18682" y="4796"/>
                  </a:lnTo>
                  <a:lnTo>
                    <a:pt x="18961" y="4963"/>
                  </a:lnTo>
                  <a:lnTo>
                    <a:pt x="19128" y="5019"/>
                  </a:lnTo>
                  <a:lnTo>
                    <a:pt x="19463" y="5019"/>
                  </a:lnTo>
                  <a:lnTo>
                    <a:pt x="19630" y="4963"/>
                  </a:lnTo>
                  <a:lnTo>
                    <a:pt x="19853" y="4796"/>
                  </a:lnTo>
                  <a:lnTo>
                    <a:pt x="20076" y="4517"/>
                  </a:lnTo>
                  <a:lnTo>
                    <a:pt x="20076" y="4350"/>
                  </a:lnTo>
                  <a:lnTo>
                    <a:pt x="20132" y="4183"/>
                  </a:lnTo>
                  <a:lnTo>
                    <a:pt x="20076" y="4015"/>
                  </a:lnTo>
                  <a:lnTo>
                    <a:pt x="20076" y="3848"/>
                  </a:lnTo>
                  <a:lnTo>
                    <a:pt x="19853" y="3625"/>
                  </a:lnTo>
                  <a:lnTo>
                    <a:pt x="19630" y="3458"/>
                  </a:lnTo>
                  <a:lnTo>
                    <a:pt x="19463" y="3402"/>
                  </a:lnTo>
                  <a:lnTo>
                    <a:pt x="19295" y="3346"/>
                  </a:lnTo>
                  <a:close/>
                  <a:moveTo>
                    <a:pt x="24370" y="3346"/>
                  </a:moveTo>
                  <a:lnTo>
                    <a:pt x="24203" y="3402"/>
                  </a:lnTo>
                  <a:lnTo>
                    <a:pt x="24036" y="3458"/>
                  </a:lnTo>
                  <a:lnTo>
                    <a:pt x="23757" y="3625"/>
                  </a:lnTo>
                  <a:lnTo>
                    <a:pt x="23589" y="3848"/>
                  </a:lnTo>
                  <a:lnTo>
                    <a:pt x="23534" y="4015"/>
                  </a:lnTo>
                  <a:lnTo>
                    <a:pt x="23534" y="4183"/>
                  </a:lnTo>
                  <a:lnTo>
                    <a:pt x="23534" y="4350"/>
                  </a:lnTo>
                  <a:lnTo>
                    <a:pt x="23589" y="4517"/>
                  </a:lnTo>
                  <a:lnTo>
                    <a:pt x="23757" y="4796"/>
                  </a:lnTo>
                  <a:lnTo>
                    <a:pt x="24036" y="4963"/>
                  </a:lnTo>
                  <a:lnTo>
                    <a:pt x="24203" y="5019"/>
                  </a:lnTo>
                  <a:lnTo>
                    <a:pt x="24537" y="5019"/>
                  </a:lnTo>
                  <a:lnTo>
                    <a:pt x="24649" y="4963"/>
                  </a:lnTo>
                  <a:lnTo>
                    <a:pt x="24928" y="4796"/>
                  </a:lnTo>
                  <a:lnTo>
                    <a:pt x="25095" y="4517"/>
                  </a:lnTo>
                  <a:lnTo>
                    <a:pt x="25151" y="4350"/>
                  </a:lnTo>
                  <a:lnTo>
                    <a:pt x="25207" y="4183"/>
                  </a:lnTo>
                  <a:lnTo>
                    <a:pt x="25151" y="4015"/>
                  </a:lnTo>
                  <a:lnTo>
                    <a:pt x="25095" y="3848"/>
                  </a:lnTo>
                  <a:lnTo>
                    <a:pt x="24928" y="3625"/>
                  </a:lnTo>
                  <a:lnTo>
                    <a:pt x="24649" y="3458"/>
                  </a:lnTo>
                  <a:lnTo>
                    <a:pt x="24537" y="3402"/>
                  </a:lnTo>
                  <a:lnTo>
                    <a:pt x="24370" y="3346"/>
                  </a:lnTo>
                  <a:close/>
                  <a:moveTo>
                    <a:pt x="27660" y="3346"/>
                  </a:moveTo>
                  <a:lnTo>
                    <a:pt x="27493" y="3402"/>
                  </a:lnTo>
                  <a:lnTo>
                    <a:pt x="27326" y="3458"/>
                  </a:lnTo>
                  <a:lnTo>
                    <a:pt x="27103" y="3625"/>
                  </a:lnTo>
                  <a:lnTo>
                    <a:pt x="26880" y="3848"/>
                  </a:lnTo>
                  <a:lnTo>
                    <a:pt x="26880" y="4015"/>
                  </a:lnTo>
                  <a:lnTo>
                    <a:pt x="26824" y="4183"/>
                  </a:lnTo>
                  <a:lnTo>
                    <a:pt x="26880" y="4350"/>
                  </a:lnTo>
                  <a:lnTo>
                    <a:pt x="26880" y="4517"/>
                  </a:lnTo>
                  <a:lnTo>
                    <a:pt x="27103" y="4796"/>
                  </a:lnTo>
                  <a:lnTo>
                    <a:pt x="27326" y="4963"/>
                  </a:lnTo>
                  <a:lnTo>
                    <a:pt x="27493" y="5019"/>
                  </a:lnTo>
                  <a:lnTo>
                    <a:pt x="27828" y="5019"/>
                  </a:lnTo>
                  <a:lnTo>
                    <a:pt x="27995" y="4963"/>
                  </a:lnTo>
                  <a:lnTo>
                    <a:pt x="28274" y="4796"/>
                  </a:lnTo>
                  <a:lnTo>
                    <a:pt x="28441" y="4517"/>
                  </a:lnTo>
                  <a:lnTo>
                    <a:pt x="28497" y="4350"/>
                  </a:lnTo>
                  <a:lnTo>
                    <a:pt x="28497" y="4183"/>
                  </a:lnTo>
                  <a:lnTo>
                    <a:pt x="28497" y="4015"/>
                  </a:lnTo>
                  <a:lnTo>
                    <a:pt x="28441" y="3848"/>
                  </a:lnTo>
                  <a:lnTo>
                    <a:pt x="28274" y="3625"/>
                  </a:lnTo>
                  <a:lnTo>
                    <a:pt x="27995" y="3458"/>
                  </a:lnTo>
                  <a:lnTo>
                    <a:pt x="27828" y="3402"/>
                  </a:lnTo>
                  <a:lnTo>
                    <a:pt x="27660" y="3346"/>
                  </a:lnTo>
                  <a:close/>
                  <a:moveTo>
                    <a:pt x="31118" y="3346"/>
                  </a:moveTo>
                  <a:lnTo>
                    <a:pt x="30951" y="3402"/>
                  </a:lnTo>
                  <a:lnTo>
                    <a:pt x="30783" y="3458"/>
                  </a:lnTo>
                  <a:lnTo>
                    <a:pt x="30505" y="3625"/>
                  </a:lnTo>
                  <a:lnTo>
                    <a:pt x="30337" y="3848"/>
                  </a:lnTo>
                  <a:lnTo>
                    <a:pt x="30281" y="4015"/>
                  </a:lnTo>
                  <a:lnTo>
                    <a:pt x="30281" y="4183"/>
                  </a:lnTo>
                  <a:lnTo>
                    <a:pt x="30281" y="4350"/>
                  </a:lnTo>
                  <a:lnTo>
                    <a:pt x="30337" y="4517"/>
                  </a:lnTo>
                  <a:lnTo>
                    <a:pt x="30505" y="4796"/>
                  </a:lnTo>
                  <a:lnTo>
                    <a:pt x="30783" y="4963"/>
                  </a:lnTo>
                  <a:lnTo>
                    <a:pt x="30951" y="5019"/>
                  </a:lnTo>
                  <a:lnTo>
                    <a:pt x="31285" y="5019"/>
                  </a:lnTo>
                  <a:lnTo>
                    <a:pt x="31397" y="4963"/>
                  </a:lnTo>
                  <a:lnTo>
                    <a:pt x="31676" y="4796"/>
                  </a:lnTo>
                  <a:lnTo>
                    <a:pt x="31843" y="4517"/>
                  </a:lnTo>
                  <a:lnTo>
                    <a:pt x="31899" y="4350"/>
                  </a:lnTo>
                  <a:lnTo>
                    <a:pt x="31899" y="4183"/>
                  </a:lnTo>
                  <a:lnTo>
                    <a:pt x="31899" y="4015"/>
                  </a:lnTo>
                  <a:lnTo>
                    <a:pt x="31843" y="3848"/>
                  </a:lnTo>
                  <a:lnTo>
                    <a:pt x="31676" y="3625"/>
                  </a:lnTo>
                  <a:lnTo>
                    <a:pt x="31397" y="3458"/>
                  </a:lnTo>
                  <a:lnTo>
                    <a:pt x="31285" y="3402"/>
                  </a:lnTo>
                  <a:lnTo>
                    <a:pt x="31118" y="3346"/>
                  </a:lnTo>
                  <a:close/>
                  <a:moveTo>
                    <a:pt x="41156" y="3346"/>
                  </a:moveTo>
                  <a:lnTo>
                    <a:pt x="40989" y="3402"/>
                  </a:lnTo>
                  <a:lnTo>
                    <a:pt x="40821" y="3458"/>
                  </a:lnTo>
                  <a:lnTo>
                    <a:pt x="40543" y="3625"/>
                  </a:lnTo>
                  <a:lnTo>
                    <a:pt x="40375" y="3848"/>
                  </a:lnTo>
                  <a:lnTo>
                    <a:pt x="40320" y="4015"/>
                  </a:lnTo>
                  <a:lnTo>
                    <a:pt x="40320" y="4183"/>
                  </a:lnTo>
                  <a:lnTo>
                    <a:pt x="40320" y="4350"/>
                  </a:lnTo>
                  <a:lnTo>
                    <a:pt x="40375" y="4517"/>
                  </a:lnTo>
                  <a:lnTo>
                    <a:pt x="40543" y="4796"/>
                  </a:lnTo>
                  <a:lnTo>
                    <a:pt x="40821" y="4963"/>
                  </a:lnTo>
                  <a:lnTo>
                    <a:pt x="40989" y="5019"/>
                  </a:lnTo>
                  <a:lnTo>
                    <a:pt x="41323" y="5019"/>
                  </a:lnTo>
                  <a:lnTo>
                    <a:pt x="41435" y="4963"/>
                  </a:lnTo>
                  <a:lnTo>
                    <a:pt x="41714" y="4796"/>
                  </a:lnTo>
                  <a:lnTo>
                    <a:pt x="41881" y="4517"/>
                  </a:lnTo>
                  <a:lnTo>
                    <a:pt x="41937" y="4350"/>
                  </a:lnTo>
                  <a:lnTo>
                    <a:pt x="41937" y="4183"/>
                  </a:lnTo>
                  <a:lnTo>
                    <a:pt x="41937" y="4015"/>
                  </a:lnTo>
                  <a:lnTo>
                    <a:pt x="41881" y="3848"/>
                  </a:lnTo>
                  <a:lnTo>
                    <a:pt x="41714" y="3625"/>
                  </a:lnTo>
                  <a:lnTo>
                    <a:pt x="41435" y="3458"/>
                  </a:lnTo>
                  <a:lnTo>
                    <a:pt x="41323" y="3402"/>
                  </a:lnTo>
                  <a:lnTo>
                    <a:pt x="41156" y="3346"/>
                  </a:lnTo>
                  <a:close/>
                  <a:moveTo>
                    <a:pt x="83037" y="3402"/>
                  </a:moveTo>
                  <a:lnTo>
                    <a:pt x="82870" y="3458"/>
                  </a:lnTo>
                  <a:lnTo>
                    <a:pt x="82591" y="3625"/>
                  </a:lnTo>
                  <a:lnTo>
                    <a:pt x="82424" y="3904"/>
                  </a:lnTo>
                  <a:lnTo>
                    <a:pt x="82368" y="4015"/>
                  </a:lnTo>
                  <a:lnTo>
                    <a:pt x="82368" y="4183"/>
                  </a:lnTo>
                  <a:lnTo>
                    <a:pt x="82368" y="4350"/>
                  </a:lnTo>
                  <a:lnTo>
                    <a:pt x="82424" y="4517"/>
                  </a:lnTo>
                  <a:lnTo>
                    <a:pt x="82591" y="4796"/>
                  </a:lnTo>
                  <a:lnTo>
                    <a:pt x="82870" y="4963"/>
                  </a:lnTo>
                  <a:lnTo>
                    <a:pt x="83037" y="5019"/>
                  </a:lnTo>
                  <a:lnTo>
                    <a:pt x="83372" y="5019"/>
                  </a:lnTo>
                  <a:lnTo>
                    <a:pt x="83539" y="4963"/>
                  </a:lnTo>
                  <a:lnTo>
                    <a:pt x="83762" y="4796"/>
                  </a:lnTo>
                  <a:lnTo>
                    <a:pt x="83985" y="4517"/>
                  </a:lnTo>
                  <a:lnTo>
                    <a:pt x="83985" y="4350"/>
                  </a:lnTo>
                  <a:lnTo>
                    <a:pt x="84041" y="4183"/>
                  </a:lnTo>
                  <a:lnTo>
                    <a:pt x="83985" y="4015"/>
                  </a:lnTo>
                  <a:lnTo>
                    <a:pt x="83985" y="3904"/>
                  </a:lnTo>
                  <a:lnTo>
                    <a:pt x="83762" y="3625"/>
                  </a:lnTo>
                  <a:lnTo>
                    <a:pt x="83539" y="3458"/>
                  </a:lnTo>
                  <a:lnTo>
                    <a:pt x="83372" y="3402"/>
                  </a:lnTo>
                  <a:close/>
                  <a:moveTo>
                    <a:pt x="86383" y="3402"/>
                  </a:moveTo>
                  <a:lnTo>
                    <a:pt x="86216" y="3458"/>
                  </a:lnTo>
                  <a:lnTo>
                    <a:pt x="85993" y="3625"/>
                  </a:lnTo>
                  <a:lnTo>
                    <a:pt x="85825" y="3904"/>
                  </a:lnTo>
                  <a:lnTo>
                    <a:pt x="85770" y="4015"/>
                  </a:lnTo>
                  <a:lnTo>
                    <a:pt x="85714" y="4183"/>
                  </a:lnTo>
                  <a:lnTo>
                    <a:pt x="85770" y="4350"/>
                  </a:lnTo>
                  <a:lnTo>
                    <a:pt x="85825" y="4517"/>
                  </a:lnTo>
                  <a:lnTo>
                    <a:pt x="85993" y="4796"/>
                  </a:lnTo>
                  <a:lnTo>
                    <a:pt x="86216" y="4963"/>
                  </a:lnTo>
                  <a:lnTo>
                    <a:pt x="86383" y="5019"/>
                  </a:lnTo>
                  <a:lnTo>
                    <a:pt x="86718" y="5019"/>
                  </a:lnTo>
                  <a:lnTo>
                    <a:pt x="86885" y="4963"/>
                  </a:lnTo>
                  <a:lnTo>
                    <a:pt x="87164" y="4796"/>
                  </a:lnTo>
                  <a:lnTo>
                    <a:pt x="87331" y="4517"/>
                  </a:lnTo>
                  <a:lnTo>
                    <a:pt x="87387" y="4350"/>
                  </a:lnTo>
                  <a:lnTo>
                    <a:pt x="87387" y="4183"/>
                  </a:lnTo>
                  <a:lnTo>
                    <a:pt x="87387" y="4015"/>
                  </a:lnTo>
                  <a:lnTo>
                    <a:pt x="87331" y="3904"/>
                  </a:lnTo>
                  <a:lnTo>
                    <a:pt x="87164" y="3625"/>
                  </a:lnTo>
                  <a:lnTo>
                    <a:pt x="86885" y="3458"/>
                  </a:lnTo>
                  <a:lnTo>
                    <a:pt x="86718" y="3402"/>
                  </a:lnTo>
                  <a:close/>
                  <a:moveTo>
                    <a:pt x="89785" y="3402"/>
                  </a:moveTo>
                  <a:lnTo>
                    <a:pt x="89618" y="3458"/>
                  </a:lnTo>
                  <a:lnTo>
                    <a:pt x="89339" y="3625"/>
                  </a:lnTo>
                  <a:lnTo>
                    <a:pt x="89171" y="3904"/>
                  </a:lnTo>
                  <a:lnTo>
                    <a:pt x="89116" y="4015"/>
                  </a:lnTo>
                  <a:lnTo>
                    <a:pt x="89116" y="4183"/>
                  </a:lnTo>
                  <a:lnTo>
                    <a:pt x="89116" y="4350"/>
                  </a:lnTo>
                  <a:lnTo>
                    <a:pt x="89171" y="4517"/>
                  </a:lnTo>
                  <a:lnTo>
                    <a:pt x="89339" y="4796"/>
                  </a:lnTo>
                  <a:lnTo>
                    <a:pt x="89618" y="4963"/>
                  </a:lnTo>
                  <a:lnTo>
                    <a:pt x="89785" y="5019"/>
                  </a:lnTo>
                  <a:lnTo>
                    <a:pt x="90119" y="5019"/>
                  </a:lnTo>
                  <a:lnTo>
                    <a:pt x="90231" y="4963"/>
                  </a:lnTo>
                  <a:lnTo>
                    <a:pt x="90510" y="4796"/>
                  </a:lnTo>
                  <a:lnTo>
                    <a:pt x="90677" y="4517"/>
                  </a:lnTo>
                  <a:lnTo>
                    <a:pt x="90733" y="4350"/>
                  </a:lnTo>
                  <a:lnTo>
                    <a:pt x="90733" y="4183"/>
                  </a:lnTo>
                  <a:lnTo>
                    <a:pt x="90733" y="4015"/>
                  </a:lnTo>
                  <a:lnTo>
                    <a:pt x="90677" y="3904"/>
                  </a:lnTo>
                  <a:lnTo>
                    <a:pt x="90510" y="3625"/>
                  </a:lnTo>
                  <a:lnTo>
                    <a:pt x="90231" y="3458"/>
                  </a:lnTo>
                  <a:lnTo>
                    <a:pt x="90119" y="3402"/>
                  </a:lnTo>
                  <a:close/>
                  <a:moveTo>
                    <a:pt x="93075" y="3402"/>
                  </a:moveTo>
                  <a:lnTo>
                    <a:pt x="92908" y="3458"/>
                  </a:lnTo>
                  <a:lnTo>
                    <a:pt x="92685" y="3625"/>
                  </a:lnTo>
                  <a:lnTo>
                    <a:pt x="92462" y="3904"/>
                  </a:lnTo>
                  <a:lnTo>
                    <a:pt x="92462" y="4015"/>
                  </a:lnTo>
                  <a:lnTo>
                    <a:pt x="92406" y="4183"/>
                  </a:lnTo>
                  <a:lnTo>
                    <a:pt x="92462" y="4350"/>
                  </a:lnTo>
                  <a:lnTo>
                    <a:pt x="92462" y="4517"/>
                  </a:lnTo>
                  <a:lnTo>
                    <a:pt x="92685" y="4796"/>
                  </a:lnTo>
                  <a:lnTo>
                    <a:pt x="92908" y="4963"/>
                  </a:lnTo>
                  <a:lnTo>
                    <a:pt x="93075" y="5019"/>
                  </a:lnTo>
                  <a:lnTo>
                    <a:pt x="93410" y="5019"/>
                  </a:lnTo>
                  <a:lnTo>
                    <a:pt x="93577" y="4963"/>
                  </a:lnTo>
                  <a:lnTo>
                    <a:pt x="93856" y="4796"/>
                  </a:lnTo>
                  <a:lnTo>
                    <a:pt x="94023" y="4517"/>
                  </a:lnTo>
                  <a:lnTo>
                    <a:pt x="94079" y="4350"/>
                  </a:lnTo>
                  <a:lnTo>
                    <a:pt x="94079" y="4183"/>
                  </a:lnTo>
                  <a:lnTo>
                    <a:pt x="94079" y="4015"/>
                  </a:lnTo>
                  <a:lnTo>
                    <a:pt x="94023" y="3904"/>
                  </a:lnTo>
                  <a:lnTo>
                    <a:pt x="93856" y="3625"/>
                  </a:lnTo>
                  <a:lnTo>
                    <a:pt x="93577" y="3458"/>
                  </a:lnTo>
                  <a:lnTo>
                    <a:pt x="93410" y="3402"/>
                  </a:lnTo>
                  <a:close/>
                  <a:moveTo>
                    <a:pt x="98317" y="3346"/>
                  </a:moveTo>
                  <a:lnTo>
                    <a:pt x="98150" y="3402"/>
                  </a:lnTo>
                  <a:lnTo>
                    <a:pt x="97983" y="3458"/>
                  </a:lnTo>
                  <a:lnTo>
                    <a:pt x="97704" y="3625"/>
                  </a:lnTo>
                  <a:lnTo>
                    <a:pt x="97536" y="3848"/>
                  </a:lnTo>
                  <a:lnTo>
                    <a:pt x="97481" y="4015"/>
                  </a:lnTo>
                  <a:lnTo>
                    <a:pt x="97481" y="4183"/>
                  </a:lnTo>
                  <a:lnTo>
                    <a:pt x="97481" y="4350"/>
                  </a:lnTo>
                  <a:lnTo>
                    <a:pt x="97536" y="4517"/>
                  </a:lnTo>
                  <a:lnTo>
                    <a:pt x="97704" y="4796"/>
                  </a:lnTo>
                  <a:lnTo>
                    <a:pt x="97983" y="4963"/>
                  </a:lnTo>
                  <a:lnTo>
                    <a:pt x="98150" y="5019"/>
                  </a:lnTo>
                  <a:lnTo>
                    <a:pt x="98484" y="5019"/>
                  </a:lnTo>
                  <a:lnTo>
                    <a:pt x="98652" y="4963"/>
                  </a:lnTo>
                  <a:lnTo>
                    <a:pt x="98875" y="4796"/>
                  </a:lnTo>
                  <a:lnTo>
                    <a:pt x="99042" y="4517"/>
                  </a:lnTo>
                  <a:lnTo>
                    <a:pt x="99098" y="4350"/>
                  </a:lnTo>
                  <a:lnTo>
                    <a:pt x="99154" y="4183"/>
                  </a:lnTo>
                  <a:lnTo>
                    <a:pt x="99098" y="4015"/>
                  </a:lnTo>
                  <a:lnTo>
                    <a:pt x="99042" y="3848"/>
                  </a:lnTo>
                  <a:lnTo>
                    <a:pt x="98875" y="3625"/>
                  </a:lnTo>
                  <a:lnTo>
                    <a:pt x="98652" y="3458"/>
                  </a:lnTo>
                  <a:lnTo>
                    <a:pt x="98484" y="3402"/>
                  </a:lnTo>
                  <a:lnTo>
                    <a:pt x="98317" y="3346"/>
                  </a:lnTo>
                  <a:close/>
                  <a:moveTo>
                    <a:pt x="106738" y="3346"/>
                  </a:moveTo>
                  <a:lnTo>
                    <a:pt x="106571" y="3402"/>
                  </a:lnTo>
                  <a:lnTo>
                    <a:pt x="106403" y="3458"/>
                  </a:lnTo>
                  <a:lnTo>
                    <a:pt x="106180" y="3625"/>
                  </a:lnTo>
                  <a:lnTo>
                    <a:pt x="105957" y="3848"/>
                  </a:lnTo>
                  <a:lnTo>
                    <a:pt x="105957" y="4015"/>
                  </a:lnTo>
                  <a:lnTo>
                    <a:pt x="105901" y="4183"/>
                  </a:lnTo>
                  <a:lnTo>
                    <a:pt x="105957" y="4350"/>
                  </a:lnTo>
                  <a:lnTo>
                    <a:pt x="105957" y="4517"/>
                  </a:lnTo>
                  <a:lnTo>
                    <a:pt x="106180" y="4796"/>
                  </a:lnTo>
                  <a:lnTo>
                    <a:pt x="106403" y="4963"/>
                  </a:lnTo>
                  <a:lnTo>
                    <a:pt x="106571" y="5019"/>
                  </a:lnTo>
                  <a:lnTo>
                    <a:pt x="106905" y="5019"/>
                  </a:lnTo>
                  <a:lnTo>
                    <a:pt x="107073" y="4963"/>
                  </a:lnTo>
                  <a:lnTo>
                    <a:pt x="107351" y="4796"/>
                  </a:lnTo>
                  <a:lnTo>
                    <a:pt x="107519" y="4517"/>
                  </a:lnTo>
                  <a:lnTo>
                    <a:pt x="107575" y="4350"/>
                  </a:lnTo>
                  <a:lnTo>
                    <a:pt x="107575" y="4183"/>
                  </a:lnTo>
                  <a:lnTo>
                    <a:pt x="107575" y="4015"/>
                  </a:lnTo>
                  <a:lnTo>
                    <a:pt x="107519" y="3848"/>
                  </a:lnTo>
                  <a:lnTo>
                    <a:pt x="107351" y="3625"/>
                  </a:lnTo>
                  <a:lnTo>
                    <a:pt x="107073" y="3458"/>
                  </a:lnTo>
                  <a:lnTo>
                    <a:pt x="106905" y="3402"/>
                  </a:lnTo>
                  <a:lnTo>
                    <a:pt x="106738" y="3346"/>
                  </a:lnTo>
                  <a:close/>
                  <a:moveTo>
                    <a:pt x="111813" y="3346"/>
                  </a:moveTo>
                  <a:lnTo>
                    <a:pt x="111645" y="3402"/>
                  </a:lnTo>
                  <a:lnTo>
                    <a:pt x="111478" y="3458"/>
                  </a:lnTo>
                  <a:lnTo>
                    <a:pt x="111199" y="3625"/>
                  </a:lnTo>
                  <a:lnTo>
                    <a:pt x="111032" y="3848"/>
                  </a:lnTo>
                  <a:lnTo>
                    <a:pt x="110976" y="4015"/>
                  </a:lnTo>
                  <a:lnTo>
                    <a:pt x="110976" y="4183"/>
                  </a:lnTo>
                  <a:lnTo>
                    <a:pt x="110976" y="4350"/>
                  </a:lnTo>
                  <a:lnTo>
                    <a:pt x="111032" y="4517"/>
                  </a:lnTo>
                  <a:lnTo>
                    <a:pt x="111199" y="4796"/>
                  </a:lnTo>
                  <a:lnTo>
                    <a:pt x="111478" y="4963"/>
                  </a:lnTo>
                  <a:lnTo>
                    <a:pt x="111645" y="5019"/>
                  </a:lnTo>
                  <a:lnTo>
                    <a:pt x="111980" y="5019"/>
                  </a:lnTo>
                  <a:lnTo>
                    <a:pt x="112092" y="4963"/>
                  </a:lnTo>
                  <a:lnTo>
                    <a:pt x="112370" y="4796"/>
                  </a:lnTo>
                  <a:lnTo>
                    <a:pt x="112538" y="4517"/>
                  </a:lnTo>
                  <a:lnTo>
                    <a:pt x="112594" y="4350"/>
                  </a:lnTo>
                  <a:lnTo>
                    <a:pt x="112594" y="4183"/>
                  </a:lnTo>
                  <a:lnTo>
                    <a:pt x="112594" y="4015"/>
                  </a:lnTo>
                  <a:lnTo>
                    <a:pt x="112538" y="3848"/>
                  </a:lnTo>
                  <a:lnTo>
                    <a:pt x="112370" y="3625"/>
                  </a:lnTo>
                  <a:lnTo>
                    <a:pt x="112092" y="3458"/>
                  </a:lnTo>
                  <a:lnTo>
                    <a:pt x="111980" y="3402"/>
                  </a:lnTo>
                  <a:lnTo>
                    <a:pt x="111813" y="3346"/>
                  </a:lnTo>
                  <a:close/>
                  <a:moveTo>
                    <a:pt x="115103" y="3346"/>
                  </a:moveTo>
                  <a:lnTo>
                    <a:pt x="114936" y="3402"/>
                  </a:lnTo>
                  <a:lnTo>
                    <a:pt x="114768" y="3458"/>
                  </a:lnTo>
                  <a:lnTo>
                    <a:pt x="114545" y="3625"/>
                  </a:lnTo>
                  <a:lnTo>
                    <a:pt x="114322" y="3848"/>
                  </a:lnTo>
                  <a:lnTo>
                    <a:pt x="114267" y="4015"/>
                  </a:lnTo>
                  <a:lnTo>
                    <a:pt x="114267" y="4183"/>
                  </a:lnTo>
                  <a:lnTo>
                    <a:pt x="114267" y="4350"/>
                  </a:lnTo>
                  <a:lnTo>
                    <a:pt x="114322" y="4517"/>
                  </a:lnTo>
                  <a:lnTo>
                    <a:pt x="114545" y="4796"/>
                  </a:lnTo>
                  <a:lnTo>
                    <a:pt x="114768" y="4963"/>
                  </a:lnTo>
                  <a:lnTo>
                    <a:pt x="114936" y="5019"/>
                  </a:lnTo>
                  <a:lnTo>
                    <a:pt x="115270" y="5019"/>
                  </a:lnTo>
                  <a:lnTo>
                    <a:pt x="115438" y="4963"/>
                  </a:lnTo>
                  <a:lnTo>
                    <a:pt x="115716" y="4796"/>
                  </a:lnTo>
                  <a:lnTo>
                    <a:pt x="115884" y="4517"/>
                  </a:lnTo>
                  <a:lnTo>
                    <a:pt x="115940" y="4350"/>
                  </a:lnTo>
                  <a:lnTo>
                    <a:pt x="115940" y="4183"/>
                  </a:lnTo>
                  <a:lnTo>
                    <a:pt x="115940" y="4015"/>
                  </a:lnTo>
                  <a:lnTo>
                    <a:pt x="115884" y="3848"/>
                  </a:lnTo>
                  <a:lnTo>
                    <a:pt x="115716" y="3625"/>
                  </a:lnTo>
                  <a:lnTo>
                    <a:pt x="115438" y="3458"/>
                  </a:lnTo>
                  <a:lnTo>
                    <a:pt x="115270" y="3402"/>
                  </a:lnTo>
                  <a:lnTo>
                    <a:pt x="115103" y="3346"/>
                  </a:lnTo>
                  <a:close/>
                  <a:moveTo>
                    <a:pt x="120178" y="3346"/>
                  </a:moveTo>
                  <a:lnTo>
                    <a:pt x="120011" y="3402"/>
                  </a:lnTo>
                  <a:lnTo>
                    <a:pt x="119843" y="3458"/>
                  </a:lnTo>
                  <a:lnTo>
                    <a:pt x="119564" y="3625"/>
                  </a:lnTo>
                  <a:lnTo>
                    <a:pt x="119397" y="3848"/>
                  </a:lnTo>
                  <a:lnTo>
                    <a:pt x="119341" y="4015"/>
                  </a:lnTo>
                  <a:lnTo>
                    <a:pt x="119341" y="4183"/>
                  </a:lnTo>
                  <a:lnTo>
                    <a:pt x="119341" y="4350"/>
                  </a:lnTo>
                  <a:lnTo>
                    <a:pt x="119397" y="4517"/>
                  </a:lnTo>
                  <a:lnTo>
                    <a:pt x="119564" y="4796"/>
                  </a:lnTo>
                  <a:lnTo>
                    <a:pt x="119843" y="4963"/>
                  </a:lnTo>
                  <a:lnTo>
                    <a:pt x="120011" y="5019"/>
                  </a:lnTo>
                  <a:lnTo>
                    <a:pt x="120345" y="5019"/>
                  </a:lnTo>
                  <a:lnTo>
                    <a:pt x="120512" y="4963"/>
                  </a:lnTo>
                  <a:lnTo>
                    <a:pt x="120736" y="4796"/>
                  </a:lnTo>
                  <a:lnTo>
                    <a:pt x="120959" y="4517"/>
                  </a:lnTo>
                  <a:lnTo>
                    <a:pt x="120959" y="4350"/>
                  </a:lnTo>
                  <a:lnTo>
                    <a:pt x="121014" y="4183"/>
                  </a:lnTo>
                  <a:lnTo>
                    <a:pt x="120959" y="4015"/>
                  </a:lnTo>
                  <a:lnTo>
                    <a:pt x="120959" y="3848"/>
                  </a:lnTo>
                  <a:lnTo>
                    <a:pt x="120736" y="3625"/>
                  </a:lnTo>
                  <a:lnTo>
                    <a:pt x="120512" y="3458"/>
                  </a:lnTo>
                  <a:lnTo>
                    <a:pt x="120345" y="3402"/>
                  </a:lnTo>
                  <a:lnTo>
                    <a:pt x="120178" y="3346"/>
                  </a:lnTo>
                  <a:close/>
                  <a:moveTo>
                    <a:pt x="123468" y="3346"/>
                  </a:moveTo>
                  <a:lnTo>
                    <a:pt x="123301" y="3402"/>
                  </a:lnTo>
                  <a:lnTo>
                    <a:pt x="123189" y="3458"/>
                  </a:lnTo>
                  <a:lnTo>
                    <a:pt x="122910" y="3625"/>
                  </a:lnTo>
                  <a:lnTo>
                    <a:pt x="122743" y="3848"/>
                  </a:lnTo>
                  <a:lnTo>
                    <a:pt x="122687" y="4015"/>
                  </a:lnTo>
                  <a:lnTo>
                    <a:pt x="122632" y="4183"/>
                  </a:lnTo>
                  <a:lnTo>
                    <a:pt x="122687" y="4350"/>
                  </a:lnTo>
                  <a:lnTo>
                    <a:pt x="122743" y="4517"/>
                  </a:lnTo>
                  <a:lnTo>
                    <a:pt x="122910" y="4796"/>
                  </a:lnTo>
                  <a:lnTo>
                    <a:pt x="123189" y="4963"/>
                  </a:lnTo>
                  <a:lnTo>
                    <a:pt x="123301" y="5019"/>
                  </a:lnTo>
                  <a:lnTo>
                    <a:pt x="123635" y="5019"/>
                  </a:lnTo>
                  <a:lnTo>
                    <a:pt x="123803" y="4963"/>
                  </a:lnTo>
                  <a:lnTo>
                    <a:pt x="124082" y="4796"/>
                  </a:lnTo>
                  <a:lnTo>
                    <a:pt x="124249" y="4517"/>
                  </a:lnTo>
                  <a:lnTo>
                    <a:pt x="124305" y="4350"/>
                  </a:lnTo>
                  <a:lnTo>
                    <a:pt x="124305" y="4183"/>
                  </a:lnTo>
                  <a:lnTo>
                    <a:pt x="124305" y="4015"/>
                  </a:lnTo>
                  <a:lnTo>
                    <a:pt x="124249" y="3848"/>
                  </a:lnTo>
                  <a:lnTo>
                    <a:pt x="124082" y="3625"/>
                  </a:lnTo>
                  <a:lnTo>
                    <a:pt x="123803" y="3458"/>
                  </a:lnTo>
                  <a:lnTo>
                    <a:pt x="123635" y="3402"/>
                  </a:lnTo>
                  <a:lnTo>
                    <a:pt x="123468" y="3346"/>
                  </a:lnTo>
                  <a:close/>
                  <a:moveTo>
                    <a:pt x="126926" y="3346"/>
                  </a:moveTo>
                  <a:lnTo>
                    <a:pt x="126758" y="3402"/>
                  </a:lnTo>
                  <a:lnTo>
                    <a:pt x="126591" y="3458"/>
                  </a:lnTo>
                  <a:lnTo>
                    <a:pt x="126312" y="3625"/>
                  </a:lnTo>
                  <a:lnTo>
                    <a:pt x="126145" y="3848"/>
                  </a:lnTo>
                  <a:lnTo>
                    <a:pt x="126089" y="4015"/>
                  </a:lnTo>
                  <a:lnTo>
                    <a:pt x="126089" y="4183"/>
                  </a:lnTo>
                  <a:lnTo>
                    <a:pt x="126089" y="4350"/>
                  </a:lnTo>
                  <a:lnTo>
                    <a:pt x="126145" y="4517"/>
                  </a:lnTo>
                  <a:lnTo>
                    <a:pt x="126312" y="4796"/>
                  </a:lnTo>
                  <a:lnTo>
                    <a:pt x="126591" y="4963"/>
                  </a:lnTo>
                  <a:lnTo>
                    <a:pt x="126758" y="5019"/>
                  </a:lnTo>
                  <a:lnTo>
                    <a:pt x="127093" y="5019"/>
                  </a:lnTo>
                  <a:lnTo>
                    <a:pt x="127260" y="4963"/>
                  </a:lnTo>
                  <a:lnTo>
                    <a:pt x="127483" y="4796"/>
                  </a:lnTo>
                  <a:lnTo>
                    <a:pt x="127651" y="4517"/>
                  </a:lnTo>
                  <a:lnTo>
                    <a:pt x="127706" y="4350"/>
                  </a:lnTo>
                  <a:lnTo>
                    <a:pt x="127762" y="4183"/>
                  </a:lnTo>
                  <a:lnTo>
                    <a:pt x="127706" y="4015"/>
                  </a:lnTo>
                  <a:lnTo>
                    <a:pt x="127651" y="3848"/>
                  </a:lnTo>
                  <a:lnTo>
                    <a:pt x="127483" y="3625"/>
                  </a:lnTo>
                  <a:lnTo>
                    <a:pt x="127260" y="3458"/>
                  </a:lnTo>
                  <a:lnTo>
                    <a:pt x="127093" y="3402"/>
                  </a:lnTo>
                  <a:lnTo>
                    <a:pt x="126926" y="3346"/>
                  </a:lnTo>
                  <a:close/>
                  <a:moveTo>
                    <a:pt x="136964" y="3346"/>
                  </a:moveTo>
                  <a:lnTo>
                    <a:pt x="136796" y="3402"/>
                  </a:lnTo>
                  <a:lnTo>
                    <a:pt x="136629" y="3458"/>
                  </a:lnTo>
                  <a:lnTo>
                    <a:pt x="136350" y="3625"/>
                  </a:lnTo>
                  <a:lnTo>
                    <a:pt x="136183" y="3848"/>
                  </a:lnTo>
                  <a:lnTo>
                    <a:pt x="136127" y="4015"/>
                  </a:lnTo>
                  <a:lnTo>
                    <a:pt x="136127" y="4183"/>
                  </a:lnTo>
                  <a:lnTo>
                    <a:pt x="136127" y="4350"/>
                  </a:lnTo>
                  <a:lnTo>
                    <a:pt x="136183" y="4517"/>
                  </a:lnTo>
                  <a:lnTo>
                    <a:pt x="136350" y="4796"/>
                  </a:lnTo>
                  <a:lnTo>
                    <a:pt x="136629" y="4963"/>
                  </a:lnTo>
                  <a:lnTo>
                    <a:pt x="136796" y="5019"/>
                  </a:lnTo>
                  <a:lnTo>
                    <a:pt x="137131" y="5019"/>
                  </a:lnTo>
                  <a:lnTo>
                    <a:pt x="137298" y="4963"/>
                  </a:lnTo>
                  <a:lnTo>
                    <a:pt x="137521" y="4796"/>
                  </a:lnTo>
                  <a:lnTo>
                    <a:pt x="137689" y="4517"/>
                  </a:lnTo>
                  <a:lnTo>
                    <a:pt x="137744" y="4350"/>
                  </a:lnTo>
                  <a:lnTo>
                    <a:pt x="137800" y="4183"/>
                  </a:lnTo>
                  <a:lnTo>
                    <a:pt x="137744" y="4015"/>
                  </a:lnTo>
                  <a:lnTo>
                    <a:pt x="137689" y="3848"/>
                  </a:lnTo>
                  <a:lnTo>
                    <a:pt x="137521" y="3625"/>
                  </a:lnTo>
                  <a:lnTo>
                    <a:pt x="137298" y="3458"/>
                  </a:lnTo>
                  <a:lnTo>
                    <a:pt x="137131" y="3402"/>
                  </a:lnTo>
                  <a:lnTo>
                    <a:pt x="136964" y="3346"/>
                  </a:lnTo>
                  <a:close/>
                  <a:moveTo>
                    <a:pt x="178845" y="3402"/>
                  </a:moveTo>
                  <a:lnTo>
                    <a:pt x="178677" y="3458"/>
                  </a:lnTo>
                  <a:lnTo>
                    <a:pt x="178399" y="3625"/>
                  </a:lnTo>
                  <a:lnTo>
                    <a:pt x="178231" y="3904"/>
                  </a:lnTo>
                  <a:lnTo>
                    <a:pt x="178176" y="4015"/>
                  </a:lnTo>
                  <a:lnTo>
                    <a:pt x="178176" y="4183"/>
                  </a:lnTo>
                  <a:lnTo>
                    <a:pt x="178176" y="4350"/>
                  </a:lnTo>
                  <a:lnTo>
                    <a:pt x="178231" y="4517"/>
                  </a:lnTo>
                  <a:lnTo>
                    <a:pt x="178399" y="4796"/>
                  </a:lnTo>
                  <a:lnTo>
                    <a:pt x="178677" y="4963"/>
                  </a:lnTo>
                  <a:lnTo>
                    <a:pt x="178845" y="5019"/>
                  </a:lnTo>
                  <a:lnTo>
                    <a:pt x="179179" y="5019"/>
                  </a:lnTo>
                  <a:lnTo>
                    <a:pt x="179347" y="4963"/>
                  </a:lnTo>
                  <a:lnTo>
                    <a:pt x="179570" y="4796"/>
                  </a:lnTo>
                  <a:lnTo>
                    <a:pt x="179737" y="4517"/>
                  </a:lnTo>
                  <a:lnTo>
                    <a:pt x="179793" y="4350"/>
                  </a:lnTo>
                  <a:lnTo>
                    <a:pt x="179849" y="4183"/>
                  </a:lnTo>
                  <a:lnTo>
                    <a:pt x="179793" y="4015"/>
                  </a:lnTo>
                  <a:lnTo>
                    <a:pt x="179737" y="3904"/>
                  </a:lnTo>
                  <a:lnTo>
                    <a:pt x="179570" y="3625"/>
                  </a:lnTo>
                  <a:lnTo>
                    <a:pt x="179347" y="3458"/>
                  </a:lnTo>
                  <a:lnTo>
                    <a:pt x="179179" y="3402"/>
                  </a:lnTo>
                  <a:close/>
                  <a:moveTo>
                    <a:pt x="182191" y="3402"/>
                  </a:moveTo>
                  <a:lnTo>
                    <a:pt x="182023" y="3458"/>
                  </a:lnTo>
                  <a:lnTo>
                    <a:pt x="181800" y="3625"/>
                  </a:lnTo>
                  <a:lnTo>
                    <a:pt x="181577" y="3904"/>
                  </a:lnTo>
                  <a:lnTo>
                    <a:pt x="181577" y="4015"/>
                  </a:lnTo>
                  <a:lnTo>
                    <a:pt x="181522" y="4183"/>
                  </a:lnTo>
                  <a:lnTo>
                    <a:pt x="181577" y="4350"/>
                  </a:lnTo>
                  <a:lnTo>
                    <a:pt x="181577" y="4517"/>
                  </a:lnTo>
                  <a:lnTo>
                    <a:pt x="181800" y="4796"/>
                  </a:lnTo>
                  <a:lnTo>
                    <a:pt x="182023" y="4963"/>
                  </a:lnTo>
                  <a:lnTo>
                    <a:pt x="182191" y="5019"/>
                  </a:lnTo>
                  <a:lnTo>
                    <a:pt x="182525" y="5019"/>
                  </a:lnTo>
                  <a:lnTo>
                    <a:pt x="182693" y="4963"/>
                  </a:lnTo>
                  <a:lnTo>
                    <a:pt x="182971" y="4796"/>
                  </a:lnTo>
                  <a:lnTo>
                    <a:pt x="183139" y="4517"/>
                  </a:lnTo>
                  <a:lnTo>
                    <a:pt x="183195" y="4350"/>
                  </a:lnTo>
                  <a:lnTo>
                    <a:pt x="183195" y="4183"/>
                  </a:lnTo>
                  <a:lnTo>
                    <a:pt x="183195" y="4015"/>
                  </a:lnTo>
                  <a:lnTo>
                    <a:pt x="183139" y="3904"/>
                  </a:lnTo>
                  <a:lnTo>
                    <a:pt x="182971" y="3625"/>
                  </a:lnTo>
                  <a:lnTo>
                    <a:pt x="182693" y="3458"/>
                  </a:lnTo>
                  <a:lnTo>
                    <a:pt x="182525" y="3402"/>
                  </a:lnTo>
                  <a:close/>
                  <a:moveTo>
                    <a:pt x="185537" y="3402"/>
                  </a:moveTo>
                  <a:lnTo>
                    <a:pt x="185425" y="3458"/>
                  </a:lnTo>
                  <a:lnTo>
                    <a:pt x="185146" y="3625"/>
                  </a:lnTo>
                  <a:lnTo>
                    <a:pt x="184979" y="3904"/>
                  </a:lnTo>
                  <a:lnTo>
                    <a:pt x="184923" y="4015"/>
                  </a:lnTo>
                  <a:lnTo>
                    <a:pt x="184923" y="4183"/>
                  </a:lnTo>
                  <a:lnTo>
                    <a:pt x="184923" y="4350"/>
                  </a:lnTo>
                  <a:lnTo>
                    <a:pt x="184979" y="4517"/>
                  </a:lnTo>
                  <a:lnTo>
                    <a:pt x="185146" y="4796"/>
                  </a:lnTo>
                  <a:lnTo>
                    <a:pt x="185425" y="4963"/>
                  </a:lnTo>
                  <a:lnTo>
                    <a:pt x="185537" y="5019"/>
                  </a:lnTo>
                  <a:lnTo>
                    <a:pt x="185871" y="5019"/>
                  </a:lnTo>
                  <a:lnTo>
                    <a:pt x="186039" y="4963"/>
                  </a:lnTo>
                  <a:lnTo>
                    <a:pt x="186317" y="4796"/>
                  </a:lnTo>
                  <a:lnTo>
                    <a:pt x="186485" y="4517"/>
                  </a:lnTo>
                  <a:lnTo>
                    <a:pt x="186541" y="4350"/>
                  </a:lnTo>
                  <a:lnTo>
                    <a:pt x="186541" y="4183"/>
                  </a:lnTo>
                  <a:lnTo>
                    <a:pt x="186541" y="4015"/>
                  </a:lnTo>
                  <a:lnTo>
                    <a:pt x="186485" y="3904"/>
                  </a:lnTo>
                  <a:lnTo>
                    <a:pt x="186317" y="3625"/>
                  </a:lnTo>
                  <a:lnTo>
                    <a:pt x="186039" y="3458"/>
                  </a:lnTo>
                  <a:lnTo>
                    <a:pt x="185871" y="3402"/>
                  </a:lnTo>
                  <a:close/>
                  <a:moveTo>
                    <a:pt x="188883" y="3402"/>
                  </a:moveTo>
                  <a:lnTo>
                    <a:pt x="188715" y="3458"/>
                  </a:lnTo>
                  <a:lnTo>
                    <a:pt x="188437" y="3625"/>
                  </a:lnTo>
                  <a:lnTo>
                    <a:pt x="188269" y="3904"/>
                  </a:lnTo>
                  <a:lnTo>
                    <a:pt x="188214" y="4015"/>
                  </a:lnTo>
                  <a:lnTo>
                    <a:pt x="188214" y="4183"/>
                  </a:lnTo>
                  <a:lnTo>
                    <a:pt x="188214" y="4350"/>
                  </a:lnTo>
                  <a:lnTo>
                    <a:pt x="188269" y="4517"/>
                  </a:lnTo>
                  <a:lnTo>
                    <a:pt x="188437" y="4796"/>
                  </a:lnTo>
                  <a:lnTo>
                    <a:pt x="188715" y="4963"/>
                  </a:lnTo>
                  <a:lnTo>
                    <a:pt x="188883" y="5019"/>
                  </a:lnTo>
                  <a:lnTo>
                    <a:pt x="189217" y="5019"/>
                  </a:lnTo>
                  <a:lnTo>
                    <a:pt x="189385" y="4963"/>
                  </a:lnTo>
                  <a:lnTo>
                    <a:pt x="189608" y="4796"/>
                  </a:lnTo>
                  <a:lnTo>
                    <a:pt x="189831" y="4517"/>
                  </a:lnTo>
                  <a:lnTo>
                    <a:pt x="189887" y="4350"/>
                  </a:lnTo>
                  <a:lnTo>
                    <a:pt x="189887" y="4183"/>
                  </a:lnTo>
                  <a:lnTo>
                    <a:pt x="189887" y="4015"/>
                  </a:lnTo>
                  <a:lnTo>
                    <a:pt x="189831" y="3904"/>
                  </a:lnTo>
                  <a:lnTo>
                    <a:pt x="189608" y="3625"/>
                  </a:lnTo>
                  <a:lnTo>
                    <a:pt x="189385" y="3458"/>
                  </a:lnTo>
                  <a:lnTo>
                    <a:pt x="189217" y="3402"/>
                  </a:lnTo>
                  <a:close/>
                  <a:moveTo>
                    <a:pt x="194125" y="3346"/>
                  </a:moveTo>
                  <a:lnTo>
                    <a:pt x="193958" y="3402"/>
                  </a:lnTo>
                  <a:lnTo>
                    <a:pt x="193790" y="3458"/>
                  </a:lnTo>
                  <a:lnTo>
                    <a:pt x="193511" y="3625"/>
                  </a:lnTo>
                  <a:lnTo>
                    <a:pt x="193344" y="3848"/>
                  </a:lnTo>
                  <a:lnTo>
                    <a:pt x="193288" y="4015"/>
                  </a:lnTo>
                  <a:lnTo>
                    <a:pt x="193288" y="4183"/>
                  </a:lnTo>
                  <a:lnTo>
                    <a:pt x="193288" y="4350"/>
                  </a:lnTo>
                  <a:lnTo>
                    <a:pt x="193344" y="4517"/>
                  </a:lnTo>
                  <a:lnTo>
                    <a:pt x="193511" y="4796"/>
                  </a:lnTo>
                  <a:lnTo>
                    <a:pt x="193790" y="4963"/>
                  </a:lnTo>
                  <a:lnTo>
                    <a:pt x="193958" y="5019"/>
                  </a:lnTo>
                  <a:lnTo>
                    <a:pt x="194292" y="5019"/>
                  </a:lnTo>
                  <a:lnTo>
                    <a:pt x="194404" y="4963"/>
                  </a:lnTo>
                  <a:lnTo>
                    <a:pt x="194683" y="4796"/>
                  </a:lnTo>
                  <a:lnTo>
                    <a:pt x="194850" y="4517"/>
                  </a:lnTo>
                  <a:lnTo>
                    <a:pt x="194906" y="4350"/>
                  </a:lnTo>
                  <a:lnTo>
                    <a:pt x="194961" y="4183"/>
                  </a:lnTo>
                  <a:lnTo>
                    <a:pt x="194906" y="4015"/>
                  </a:lnTo>
                  <a:lnTo>
                    <a:pt x="194850" y="3848"/>
                  </a:lnTo>
                  <a:lnTo>
                    <a:pt x="194683" y="3625"/>
                  </a:lnTo>
                  <a:lnTo>
                    <a:pt x="194404" y="3458"/>
                  </a:lnTo>
                  <a:lnTo>
                    <a:pt x="194292" y="3402"/>
                  </a:lnTo>
                  <a:lnTo>
                    <a:pt x="194125" y="3346"/>
                  </a:lnTo>
                  <a:close/>
                  <a:moveTo>
                    <a:pt x="202546" y="3346"/>
                  </a:moveTo>
                  <a:lnTo>
                    <a:pt x="202378" y="3402"/>
                  </a:lnTo>
                  <a:lnTo>
                    <a:pt x="202211" y="3458"/>
                  </a:lnTo>
                  <a:lnTo>
                    <a:pt x="201932" y="3625"/>
                  </a:lnTo>
                  <a:lnTo>
                    <a:pt x="201765" y="3848"/>
                  </a:lnTo>
                  <a:lnTo>
                    <a:pt x="201709" y="4015"/>
                  </a:lnTo>
                  <a:lnTo>
                    <a:pt x="201709" y="4183"/>
                  </a:lnTo>
                  <a:lnTo>
                    <a:pt x="201709" y="4350"/>
                  </a:lnTo>
                  <a:lnTo>
                    <a:pt x="201765" y="4517"/>
                  </a:lnTo>
                  <a:lnTo>
                    <a:pt x="201932" y="4796"/>
                  </a:lnTo>
                  <a:lnTo>
                    <a:pt x="202211" y="4963"/>
                  </a:lnTo>
                  <a:lnTo>
                    <a:pt x="202378" y="5019"/>
                  </a:lnTo>
                  <a:lnTo>
                    <a:pt x="202713" y="5019"/>
                  </a:lnTo>
                  <a:lnTo>
                    <a:pt x="202880" y="4963"/>
                  </a:lnTo>
                  <a:lnTo>
                    <a:pt x="203103" y="4796"/>
                  </a:lnTo>
                  <a:lnTo>
                    <a:pt x="203326" y="4517"/>
                  </a:lnTo>
                  <a:lnTo>
                    <a:pt x="203382" y="4350"/>
                  </a:lnTo>
                  <a:lnTo>
                    <a:pt x="203382" y="4183"/>
                  </a:lnTo>
                  <a:lnTo>
                    <a:pt x="203382" y="4015"/>
                  </a:lnTo>
                  <a:lnTo>
                    <a:pt x="203326" y="3848"/>
                  </a:lnTo>
                  <a:lnTo>
                    <a:pt x="203103" y="3625"/>
                  </a:lnTo>
                  <a:lnTo>
                    <a:pt x="202880" y="3458"/>
                  </a:lnTo>
                  <a:lnTo>
                    <a:pt x="202713" y="3402"/>
                  </a:lnTo>
                  <a:lnTo>
                    <a:pt x="202546" y="3346"/>
                  </a:lnTo>
                  <a:close/>
                  <a:moveTo>
                    <a:pt x="207565" y="3346"/>
                  </a:moveTo>
                  <a:lnTo>
                    <a:pt x="207397" y="3402"/>
                  </a:lnTo>
                  <a:lnTo>
                    <a:pt x="207286" y="3458"/>
                  </a:lnTo>
                  <a:lnTo>
                    <a:pt x="207007" y="3625"/>
                  </a:lnTo>
                  <a:lnTo>
                    <a:pt x="206840" y="3848"/>
                  </a:lnTo>
                  <a:lnTo>
                    <a:pt x="206784" y="4015"/>
                  </a:lnTo>
                  <a:lnTo>
                    <a:pt x="206784" y="4183"/>
                  </a:lnTo>
                  <a:lnTo>
                    <a:pt x="206784" y="4350"/>
                  </a:lnTo>
                  <a:lnTo>
                    <a:pt x="206840" y="4517"/>
                  </a:lnTo>
                  <a:lnTo>
                    <a:pt x="207007" y="4796"/>
                  </a:lnTo>
                  <a:lnTo>
                    <a:pt x="207286" y="4963"/>
                  </a:lnTo>
                  <a:lnTo>
                    <a:pt x="207397" y="5019"/>
                  </a:lnTo>
                  <a:lnTo>
                    <a:pt x="207732" y="5019"/>
                  </a:lnTo>
                  <a:lnTo>
                    <a:pt x="207899" y="4963"/>
                  </a:lnTo>
                  <a:lnTo>
                    <a:pt x="208178" y="4796"/>
                  </a:lnTo>
                  <a:lnTo>
                    <a:pt x="208345" y="4517"/>
                  </a:lnTo>
                  <a:lnTo>
                    <a:pt x="208401" y="4350"/>
                  </a:lnTo>
                  <a:lnTo>
                    <a:pt x="208401" y="4183"/>
                  </a:lnTo>
                  <a:lnTo>
                    <a:pt x="208401" y="4015"/>
                  </a:lnTo>
                  <a:lnTo>
                    <a:pt x="208345" y="3848"/>
                  </a:lnTo>
                  <a:lnTo>
                    <a:pt x="208178" y="3625"/>
                  </a:lnTo>
                  <a:lnTo>
                    <a:pt x="207899" y="3458"/>
                  </a:lnTo>
                  <a:lnTo>
                    <a:pt x="207732" y="3402"/>
                  </a:lnTo>
                  <a:lnTo>
                    <a:pt x="207565" y="3346"/>
                  </a:lnTo>
                  <a:close/>
                  <a:moveTo>
                    <a:pt x="210911" y="3346"/>
                  </a:moveTo>
                  <a:lnTo>
                    <a:pt x="210743" y="3402"/>
                  </a:lnTo>
                  <a:lnTo>
                    <a:pt x="210576" y="3458"/>
                  </a:lnTo>
                  <a:lnTo>
                    <a:pt x="210297" y="3625"/>
                  </a:lnTo>
                  <a:lnTo>
                    <a:pt x="210130" y="3848"/>
                  </a:lnTo>
                  <a:lnTo>
                    <a:pt x="210074" y="4015"/>
                  </a:lnTo>
                  <a:lnTo>
                    <a:pt x="210074" y="4183"/>
                  </a:lnTo>
                  <a:lnTo>
                    <a:pt x="210074" y="4350"/>
                  </a:lnTo>
                  <a:lnTo>
                    <a:pt x="210130" y="4517"/>
                  </a:lnTo>
                  <a:lnTo>
                    <a:pt x="210297" y="4796"/>
                  </a:lnTo>
                  <a:lnTo>
                    <a:pt x="210576" y="4963"/>
                  </a:lnTo>
                  <a:lnTo>
                    <a:pt x="210743" y="5019"/>
                  </a:lnTo>
                  <a:lnTo>
                    <a:pt x="211078" y="5019"/>
                  </a:lnTo>
                  <a:lnTo>
                    <a:pt x="211245" y="4963"/>
                  </a:lnTo>
                  <a:lnTo>
                    <a:pt x="211468" y="4796"/>
                  </a:lnTo>
                  <a:lnTo>
                    <a:pt x="211691" y="4517"/>
                  </a:lnTo>
                  <a:lnTo>
                    <a:pt x="211691" y="4350"/>
                  </a:lnTo>
                  <a:lnTo>
                    <a:pt x="211747" y="4183"/>
                  </a:lnTo>
                  <a:lnTo>
                    <a:pt x="211691" y="4015"/>
                  </a:lnTo>
                  <a:lnTo>
                    <a:pt x="211691" y="3848"/>
                  </a:lnTo>
                  <a:lnTo>
                    <a:pt x="211468" y="3625"/>
                  </a:lnTo>
                  <a:lnTo>
                    <a:pt x="211245" y="3458"/>
                  </a:lnTo>
                  <a:lnTo>
                    <a:pt x="211078" y="3402"/>
                  </a:lnTo>
                  <a:lnTo>
                    <a:pt x="210911" y="3346"/>
                  </a:lnTo>
                  <a:close/>
                  <a:moveTo>
                    <a:pt x="215986" y="3346"/>
                  </a:moveTo>
                  <a:lnTo>
                    <a:pt x="215818" y="3402"/>
                  </a:lnTo>
                  <a:lnTo>
                    <a:pt x="215651" y="3458"/>
                  </a:lnTo>
                  <a:lnTo>
                    <a:pt x="215372" y="3625"/>
                  </a:lnTo>
                  <a:lnTo>
                    <a:pt x="215205" y="3848"/>
                  </a:lnTo>
                  <a:lnTo>
                    <a:pt x="215149" y="4015"/>
                  </a:lnTo>
                  <a:lnTo>
                    <a:pt x="215149" y="4183"/>
                  </a:lnTo>
                  <a:lnTo>
                    <a:pt x="215149" y="4350"/>
                  </a:lnTo>
                  <a:lnTo>
                    <a:pt x="215205" y="4517"/>
                  </a:lnTo>
                  <a:lnTo>
                    <a:pt x="215372" y="4796"/>
                  </a:lnTo>
                  <a:lnTo>
                    <a:pt x="215651" y="4963"/>
                  </a:lnTo>
                  <a:lnTo>
                    <a:pt x="215818" y="5019"/>
                  </a:lnTo>
                  <a:lnTo>
                    <a:pt x="216153" y="5019"/>
                  </a:lnTo>
                  <a:lnTo>
                    <a:pt x="216264" y="4963"/>
                  </a:lnTo>
                  <a:lnTo>
                    <a:pt x="216543" y="4796"/>
                  </a:lnTo>
                  <a:lnTo>
                    <a:pt x="216710" y="4517"/>
                  </a:lnTo>
                  <a:lnTo>
                    <a:pt x="216766" y="4350"/>
                  </a:lnTo>
                  <a:lnTo>
                    <a:pt x="216822" y="4183"/>
                  </a:lnTo>
                  <a:lnTo>
                    <a:pt x="216766" y="4015"/>
                  </a:lnTo>
                  <a:lnTo>
                    <a:pt x="216710" y="3848"/>
                  </a:lnTo>
                  <a:lnTo>
                    <a:pt x="216543" y="3625"/>
                  </a:lnTo>
                  <a:lnTo>
                    <a:pt x="216264" y="3458"/>
                  </a:lnTo>
                  <a:lnTo>
                    <a:pt x="216153" y="3402"/>
                  </a:lnTo>
                  <a:lnTo>
                    <a:pt x="215986" y="3346"/>
                  </a:lnTo>
                  <a:close/>
                  <a:moveTo>
                    <a:pt x="219276" y="3346"/>
                  </a:moveTo>
                  <a:lnTo>
                    <a:pt x="219108" y="3402"/>
                  </a:lnTo>
                  <a:lnTo>
                    <a:pt x="218941" y="3458"/>
                  </a:lnTo>
                  <a:lnTo>
                    <a:pt x="218718" y="3625"/>
                  </a:lnTo>
                  <a:lnTo>
                    <a:pt x="218551" y="3848"/>
                  </a:lnTo>
                  <a:lnTo>
                    <a:pt x="218495" y="4015"/>
                  </a:lnTo>
                  <a:lnTo>
                    <a:pt x="218439" y="4183"/>
                  </a:lnTo>
                  <a:lnTo>
                    <a:pt x="218495" y="4350"/>
                  </a:lnTo>
                  <a:lnTo>
                    <a:pt x="218551" y="4517"/>
                  </a:lnTo>
                  <a:lnTo>
                    <a:pt x="218718" y="4796"/>
                  </a:lnTo>
                  <a:lnTo>
                    <a:pt x="218941" y="4963"/>
                  </a:lnTo>
                  <a:lnTo>
                    <a:pt x="219108" y="5019"/>
                  </a:lnTo>
                  <a:lnTo>
                    <a:pt x="219443" y="5019"/>
                  </a:lnTo>
                  <a:lnTo>
                    <a:pt x="219610" y="4963"/>
                  </a:lnTo>
                  <a:lnTo>
                    <a:pt x="219889" y="4796"/>
                  </a:lnTo>
                  <a:lnTo>
                    <a:pt x="220057" y="4517"/>
                  </a:lnTo>
                  <a:lnTo>
                    <a:pt x="220112" y="4350"/>
                  </a:lnTo>
                  <a:lnTo>
                    <a:pt x="220112" y="4183"/>
                  </a:lnTo>
                  <a:lnTo>
                    <a:pt x="220112" y="4015"/>
                  </a:lnTo>
                  <a:lnTo>
                    <a:pt x="220057" y="3848"/>
                  </a:lnTo>
                  <a:lnTo>
                    <a:pt x="219889" y="3625"/>
                  </a:lnTo>
                  <a:lnTo>
                    <a:pt x="219610" y="3458"/>
                  </a:lnTo>
                  <a:lnTo>
                    <a:pt x="219443" y="3402"/>
                  </a:lnTo>
                  <a:lnTo>
                    <a:pt x="219276" y="3346"/>
                  </a:lnTo>
                  <a:close/>
                  <a:moveTo>
                    <a:pt x="222733" y="3346"/>
                  </a:moveTo>
                  <a:lnTo>
                    <a:pt x="222566" y="3402"/>
                  </a:lnTo>
                  <a:lnTo>
                    <a:pt x="222399" y="3458"/>
                  </a:lnTo>
                  <a:lnTo>
                    <a:pt x="222120" y="3625"/>
                  </a:lnTo>
                  <a:lnTo>
                    <a:pt x="221953" y="3848"/>
                  </a:lnTo>
                  <a:lnTo>
                    <a:pt x="221897" y="4015"/>
                  </a:lnTo>
                  <a:lnTo>
                    <a:pt x="221897" y="4183"/>
                  </a:lnTo>
                  <a:lnTo>
                    <a:pt x="221897" y="4350"/>
                  </a:lnTo>
                  <a:lnTo>
                    <a:pt x="221953" y="4517"/>
                  </a:lnTo>
                  <a:lnTo>
                    <a:pt x="222120" y="4796"/>
                  </a:lnTo>
                  <a:lnTo>
                    <a:pt x="222399" y="4963"/>
                  </a:lnTo>
                  <a:lnTo>
                    <a:pt x="222566" y="5019"/>
                  </a:lnTo>
                  <a:lnTo>
                    <a:pt x="222901" y="5019"/>
                  </a:lnTo>
                  <a:lnTo>
                    <a:pt x="223012" y="4963"/>
                  </a:lnTo>
                  <a:lnTo>
                    <a:pt x="223291" y="4796"/>
                  </a:lnTo>
                  <a:lnTo>
                    <a:pt x="223458" y="4517"/>
                  </a:lnTo>
                  <a:lnTo>
                    <a:pt x="223514" y="4350"/>
                  </a:lnTo>
                  <a:lnTo>
                    <a:pt x="223514" y="4183"/>
                  </a:lnTo>
                  <a:lnTo>
                    <a:pt x="223514" y="4015"/>
                  </a:lnTo>
                  <a:lnTo>
                    <a:pt x="223458" y="3848"/>
                  </a:lnTo>
                  <a:lnTo>
                    <a:pt x="223291" y="3625"/>
                  </a:lnTo>
                  <a:lnTo>
                    <a:pt x="223012" y="3458"/>
                  </a:lnTo>
                  <a:lnTo>
                    <a:pt x="222901" y="3402"/>
                  </a:lnTo>
                  <a:lnTo>
                    <a:pt x="222733" y="3346"/>
                  </a:lnTo>
                  <a:close/>
                  <a:moveTo>
                    <a:pt x="232771" y="3346"/>
                  </a:moveTo>
                  <a:lnTo>
                    <a:pt x="232604" y="3402"/>
                  </a:lnTo>
                  <a:lnTo>
                    <a:pt x="232437" y="3458"/>
                  </a:lnTo>
                  <a:lnTo>
                    <a:pt x="232158" y="3625"/>
                  </a:lnTo>
                  <a:lnTo>
                    <a:pt x="231991" y="3848"/>
                  </a:lnTo>
                  <a:lnTo>
                    <a:pt x="231935" y="4015"/>
                  </a:lnTo>
                  <a:lnTo>
                    <a:pt x="231935" y="4183"/>
                  </a:lnTo>
                  <a:lnTo>
                    <a:pt x="231935" y="4350"/>
                  </a:lnTo>
                  <a:lnTo>
                    <a:pt x="231991" y="4517"/>
                  </a:lnTo>
                  <a:lnTo>
                    <a:pt x="232158" y="4796"/>
                  </a:lnTo>
                  <a:lnTo>
                    <a:pt x="232437" y="4963"/>
                  </a:lnTo>
                  <a:lnTo>
                    <a:pt x="232604" y="5019"/>
                  </a:lnTo>
                  <a:lnTo>
                    <a:pt x="232939" y="5019"/>
                  </a:lnTo>
                  <a:lnTo>
                    <a:pt x="233050" y="4963"/>
                  </a:lnTo>
                  <a:lnTo>
                    <a:pt x="233329" y="4796"/>
                  </a:lnTo>
                  <a:lnTo>
                    <a:pt x="233496" y="4517"/>
                  </a:lnTo>
                  <a:lnTo>
                    <a:pt x="233552" y="4350"/>
                  </a:lnTo>
                  <a:lnTo>
                    <a:pt x="233552" y="4183"/>
                  </a:lnTo>
                  <a:lnTo>
                    <a:pt x="233552" y="4015"/>
                  </a:lnTo>
                  <a:lnTo>
                    <a:pt x="233496" y="3848"/>
                  </a:lnTo>
                  <a:lnTo>
                    <a:pt x="233329" y="3625"/>
                  </a:lnTo>
                  <a:lnTo>
                    <a:pt x="233050" y="3458"/>
                  </a:lnTo>
                  <a:lnTo>
                    <a:pt x="232939" y="3402"/>
                  </a:lnTo>
                  <a:lnTo>
                    <a:pt x="232771" y="3346"/>
                  </a:lnTo>
                  <a:close/>
                  <a:moveTo>
                    <a:pt x="274652" y="3402"/>
                  </a:moveTo>
                  <a:lnTo>
                    <a:pt x="274485" y="3458"/>
                  </a:lnTo>
                  <a:lnTo>
                    <a:pt x="274206" y="3625"/>
                  </a:lnTo>
                  <a:lnTo>
                    <a:pt x="274039" y="3904"/>
                  </a:lnTo>
                  <a:lnTo>
                    <a:pt x="273983" y="4015"/>
                  </a:lnTo>
                  <a:lnTo>
                    <a:pt x="273983" y="4183"/>
                  </a:lnTo>
                  <a:lnTo>
                    <a:pt x="273983" y="4350"/>
                  </a:lnTo>
                  <a:lnTo>
                    <a:pt x="274039" y="4517"/>
                  </a:lnTo>
                  <a:lnTo>
                    <a:pt x="274206" y="4796"/>
                  </a:lnTo>
                  <a:lnTo>
                    <a:pt x="274485" y="4963"/>
                  </a:lnTo>
                  <a:lnTo>
                    <a:pt x="274652" y="5019"/>
                  </a:lnTo>
                  <a:lnTo>
                    <a:pt x="274987" y="5019"/>
                  </a:lnTo>
                  <a:lnTo>
                    <a:pt x="275154" y="4963"/>
                  </a:lnTo>
                  <a:lnTo>
                    <a:pt x="275377" y="4796"/>
                  </a:lnTo>
                  <a:lnTo>
                    <a:pt x="275600" y="4517"/>
                  </a:lnTo>
                  <a:lnTo>
                    <a:pt x="275600" y="4350"/>
                  </a:lnTo>
                  <a:lnTo>
                    <a:pt x="275656" y="4183"/>
                  </a:lnTo>
                  <a:lnTo>
                    <a:pt x="275600" y="4015"/>
                  </a:lnTo>
                  <a:lnTo>
                    <a:pt x="275600" y="3904"/>
                  </a:lnTo>
                  <a:lnTo>
                    <a:pt x="275377" y="3625"/>
                  </a:lnTo>
                  <a:lnTo>
                    <a:pt x="275154" y="3458"/>
                  </a:lnTo>
                  <a:lnTo>
                    <a:pt x="274987" y="3402"/>
                  </a:lnTo>
                  <a:close/>
                  <a:moveTo>
                    <a:pt x="277998" y="3402"/>
                  </a:moveTo>
                  <a:lnTo>
                    <a:pt x="277831" y="3458"/>
                  </a:lnTo>
                  <a:lnTo>
                    <a:pt x="277608" y="3625"/>
                  </a:lnTo>
                  <a:lnTo>
                    <a:pt x="277441" y="3904"/>
                  </a:lnTo>
                  <a:lnTo>
                    <a:pt x="277385" y="4015"/>
                  </a:lnTo>
                  <a:lnTo>
                    <a:pt x="277329" y="4183"/>
                  </a:lnTo>
                  <a:lnTo>
                    <a:pt x="277385" y="4350"/>
                  </a:lnTo>
                  <a:lnTo>
                    <a:pt x="277441" y="4517"/>
                  </a:lnTo>
                  <a:lnTo>
                    <a:pt x="277608" y="4796"/>
                  </a:lnTo>
                  <a:lnTo>
                    <a:pt x="277831" y="4963"/>
                  </a:lnTo>
                  <a:lnTo>
                    <a:pt x="277998" y="5019"/>
                  </a:lnTo>
                  <a:lnTo>
                    <a:pt x="278333" y="5019"/>
                  </a:lnTo>
                  <a:lnTo>
                    <a:pt x="278500" y="4963"/>
                  </a:lnTo>
                  <a:lnTo>
                    <a:pt x="278779" y="4796"/>
                  </a:lnTo>
                  <a:lnTo>
                    <a:pt x="278946" y="4517"/>
                  </a:lnTo>
                  <a:lnTo>
                    <a:pt x="279002" y="4350"/>
                  </a:lnTo>
                  <a:lnTo>
                    <a:pt x="279002" y="4183"/>
                  </a:lnTo>
                  <a:lnTo>
                    <a:pt x="279002" y="4015"/>
                  </a:lnTo>
                  <a:lnTo>
                    <a:pt x="278946" y="3904"/>
                  </a:lnTo>
                  <a:lnTo>
                    <a:pt x="278779" y="3625"/>
                  </a:lnTo>
                  <a:lnTo>
                    <a:pt x="278500" y="3458"/>
                  </a:lnTo>
                  <a:lnTo>
                    <a:pt x="278333" y="3402"/>
                  </a:lnTo>
                  <a:close/>
                  <a:moveTo>
                    <a:pt x="281400" y="3402"/>
                  </a:moveTo>
                  <a:lnTo>
                    <a:pt x="281233" y="3458"/>
                  </a:lnTo>
                  <a:lnTo>
                    <a:pt x="280954" y="3625"/>
                  </a:lnTo>
                  <a:lnTo>
                    <a:pt x="280787" y="3904"/>
                  </a:lnTo>
                  <a:lnTo>
                    <a:pt x="280731" y="4015"/>
                  </a:lnTo>
                  <a:lnTo>
                    <a:pt x="280731" y="4183"/>
                  </a:lnTo>
                  <a:lnTo>
                    <a:pt x="280731" y="4350"/>
                  </a:lnTo>
                  <a:lnTo>
                    <a:pt x="280787" y="4517"/>
                  </a:lnTo>
                  <a:lnTo>
                    <a:pt x="280954" y="4796"/>
                  </a:lnTo>
                  <a:lnTo>
                    <a:pt x="281233" y="4963"/>
                  </a:lnTo>
                  <a:lnTo>
                    <a:pt x="281400" y="5019"/>
                  </a:lnTo>
                  <a:lnTo>
                    <a:pt x="281735" y="5019"/>
                  </a:lnTo>
                  <a:lnTo>
                    <a:pt x="281846" y="4963"/>
                  </a:lnTo>
                  <a:lnTo>
                    <a:pt x="282125" y="4796"/>
                  </a:lnTo>
                  <a:lnTo>
                    <a:pt x="282292" y="4517"/>
                  </a:lnTo>
                  <a:lnTo>
                    <a:pt x="282348" y="4350"/>
                  </a:lnTo>
                  <a:lnTo>
                    <a:pt x="282348" y="4183"/>
                  </a:lnTo>
                  <a:lnTo>
                    <a:pt x="282348" y="4015"/>
                  </a:lnTo>
                  <a:lnTo>
                    <a:pt x="282292" y="3904"/>
                  </a:lnTo>
                  <a:lnTo>
                    <a:pt x="282125" y="3625"/>
                  </a:lnTo>
                  <a:lnTo>
                    <a:pt x="281846" y="3458"/>
                  </a:lnTo>
                  <a:lnTo>
                    <a:pt x="281735" y="3402"/>
                  </a:lnTo>
                  <a:close/>
                  <a:moveTo>
                    <a:pt x="284690" y="3402"/>
                  </a:moveTo>
                  <a:lnTo>
                    <a:pt x="284523" y="3458"/>
                  </a:lnTo>
                  <a:lnTo>
                    <a:pt x="284300" y="3625"/>
                  </a:lnTo>
                  <a:lnTo>
                    <a:pt x="284077" y="3904"/>
                  </a:lnTo>
                  <a:lnTo>
                    <a:pt x="284077" y="4015"/>
                  </a:lnTo>
                  <a:lnTo>
                    <a:pt x="284021" y="4183"/>
                  </a:lnTo>
                  <a:lnTo>
                    <a:pt x="284077" y="4350"/>
                  </a:lnTo>
                  <a:lnTo>
                    <a:pt x="284077" y="4517"/>
                  </a:lnTo>
                  <a:lnTo>
                    <a:pt x="284300" y="4796"/>
                  </a:lnTo>
                  <a:lnTo>
                    <a:pt x="284523" y="4963"/>
                  </a:lnTo>
                  <a:lnTo>
                    <a:pt x="284690" y="5019"/>
                  </a:lnTo>
                  <a:lnTo>
                    <a:pt x="285025" y="5019"/>
                  </a:lnTo>
                  <a:lnTo>
                    <a:pt x="285192" y="4963"/>
                  </a:lnTo>
                  <a:lnTo>
                    <a:pt x="285471" y="4796"/>
                  </a:lnTo>
                  <a:lnTo>
                    <a:pt x="285638" y="4517"/>
                  </a:lnTo>
                  <a:lnTo>
                    <a:pt x="285694" y="4350"/>
                  </a:lnTo>
                  <a:lnTo>
                    <a:pt x="285694" y="4183"/>
                  </a:lnTo>
                  <a:lnTo>
                    <a:pt x="285694" y="4015"/>
                  </a:lnTo>
                  <a:lnTo>
                    <a:pt x="285638" y="3904"/>
                  </a:lnTo>
                  <a:lnTo>
                    <a:pt x="285471" y="3625"/>
                  </a:lnTo>
                  <a:lnTo>
                    <a:pt x="285192" y="3458"/>
                  </a:lnTo>
                  <a:lnTo>
                    <a:pt x="285025" y="3402"/>
                  </a:lnTo>
                  <a:close/>
                  <a:moveTo>
                    <a:pt x="3179" y="11711"/>
                  </a:moveTo>
                  <a:lnTo>
                    <a:pt x="3067" y="11767"/>
                  </a:lnTo>
                  <a:lnTo>
                    <a:pt x="2788" y="11934"/>
                  </a:lnTo>
                  <a:lnTo>
                    <a:pt x="2621" y="12213"/>
                  </a:lnTo>
                  <a:lnTo>
                    <a:pt x="2565" y="12324"/>
                  </a:lnTo>
                  <a:lnTo>
                    <a:pt x="2510" y="12492"/>
                  </a:lnTo>
                  <a:lnTo>
                    <a:pt x="2565" y="12659"/>
                  </a:lnTo>
                  <a:lnTo>
                    <a:pt x="2621" y="12826"/>
                  </a:lnTo>
                  <a:lnTo>
                    <a:pt x="2788" y="13105"/>
                  </a:lnTo>
                  <a:lnTo>
                    <a:pt x="3067" y="13272"/>
                  </a:lnTo>
                  <a:lnTo>
                    <a:pt x="3179" y="13328"/>
                  </a:lnTo>
                  <a:lnTo>
                    <a:pt x="3513" y="13328"/>
                  </a:lnTo>
                  <a:lnTo>
                    <a:pt x="3681" y="13272"/>
                  </a:lnTo>
                  <a:lnTo>
                    <a:pt x="3959" y="13105"/>
                  </a:lnTo>
                  <a:lnTo>
                    <a:pt x="4127" y="12826"/>
                  </a:lnTo>
                  <a:lnTo>
                    <a:pt x="4183" y="12659"/>
                  </a:lnTo>
                  <a:lnTo>
                    <a:pt x="4183" y="12492"/>
                  </a:lnTo>
                  <a:lnTo>
                    <a:pt x="4183" y="12324"/>
                  </a:lnTo>
                  <a:lnTo>
                    <a:pt x="4127" y="12213"/>
                  </a:lnTo>
                  <a:lnTo>
                    <a:pt x="3959" y="11934"/>
                  </a:lnTo>
                  <a:lnTo>
                    <a:pt x="3681" y="11767"/>
                  </a:lnTo>
                  <a:lnTo>
                    <a:pt x="3513" y="11711"/>
                  </a:lnTo>
                  <a:close/>
                  <a:moveTo>
                    <a:pt x="13273" y="11711"/>
                  </a:moveTo>
                  <a:lnTo>
                    <a:pt x="13161" y="11767"/>
                  </a:lnTo>
                  <a:lnTo>
                    <a:pt x="12882" y="11934"/>
                  </a:lnTo>
                  <a:lnTo>
                    <a:pt x="12715" y="12213"/>
                  </a:lnTo>
                  <a:lnTo>
                    <a:pt x="12659" y="12324"/>
                  </a:lnTo>
                  <a:lnTo>
                    <a:pt x="12603" y="12492"/>
                  </a:lnTo>
                  <a:lnTo>
                    <a:pt x="12659" y="12659"/>
                  </a:lnTo>
                  <a:lnTo>
                    <a:pt x="12715" y="12826"/>
                  </a:lnTo>
                  <a:lnTo>
                    <a:pt x="12882" y="13105"/>
                  </a:lnTo>
                  <a:lnTo>
                    <a:pt x="13161" y="13272"/>
                  </a:lnTo>
                  <a:lnTo>
                    <a:pt x="13273" y="13328"/>
                  </a:lnTo>
                  <a:lnTo>
                    <a:pt x="13607" y="13328"/>
                  </a:lnTo>
                  <a:lnTo>
                    <a:pt x="13774" y="13272"/>
                  </a:lnTo>
                  <a:lnTo>
                    <a:pt x="14053" y="13105"/>
                  </a:lnTo>
                  <a:lnTo>
                    <a:pt x="14221" y="12826"/>
                  </a:lnTo>
                  <a:lnTo>
                    <a:pt x="14276" y="12659"/>
                  </a:lnTo>
                  <a:lnTo>
                    <a:pt x="14276" y="12492"/>
                  </a:lnTo>
                  <a:lnTo>
                    <a:pt x="14276" y="12324"/>
                  </a:lnTo>
                  <a:lnTo>
                    <a:pt x="14221" y="12213"/>
                  </a:lnTo>
                  <a:lnTo>
                    <a:pt x="14053" y="11934"/>
                  </a:lnTo>
                  <a:lnTo>
                    <a:pt x="13774" y="11767"/>
                  </a:lnTo>
                  <a:lnTo>
                    <a:pt x="13607" y="11711"/>
                  </a:lnTo>
                  <a:close/>
                  <a:moveTo>
                    <a:pt x="16674" y="11711"/>
                  </a:moveTo>
                  <a:lnTo>
                    <a:pt x="16507" y="11767"/>
                  </a:lnTo>
                  <a:lnTo>
                    <a:pt x="16228" y="11934"/>
                  </a:lnTo>
                  <a:lnTo>
                    <a:pt x="16061" y="12213"/>
                  </a:lnTo>
                  <a:lnTo>
                    <a:pt x="16005" y="12324"/>
                  </a:lnTo>
                  <a:lnTo>
                    <a:pt x="16005" y="12492"/>
                  </a:lnTo>
                  <a:lnTo>
                    <a:pt x="16005" y="12659"/>
                  </a:lnTo>
                  <a:lnTo>
                    <a:pt x="16061" y="12826"/>
                  </a:lnTo>
                  <a:lnTo>
                    <a:pt x="16228" y="13105"/>
                  </a:lnTo>
                  <a:lnTo>
                    <a:pt x="16507" y="13272"/>
                  </a:lnTo>
                  <a:lnTo>
                    <a:pt x="16674" y="13328"/>
                  </a:lnTo>
                  <a:lnTo>
                    <a:pt x="17009" y="13328"/>
                  </a:lnTo>
                  <a:lnTo>
                    <a:pt x="17120" y="13272"/>
                  </a:lnTo>
                  <a:lnTo>
                    <a:pt x="17399" y="13105"/>
                  </a:lnTo>
                  <a:lnTo>
                    <a:pt x="17567" y="12826"/>
                  </a:lnTo>
                  <a:lnTo>
                    <a:pt x="17622" y="12659"/>
                  </a:lnTo>
                  <a:lnTo>
                    <a:pt x="17678" y="12492"/>
                  </a:lnTo>
                  <a:lnTo>
                    <a:pt x="17622" y="12324"/>
                  </a:lnTo>
                  <a:lnTo>
                    <a:pt x="17567" y="12213"/>
                  </a:lnTo>
                  <a:lnTo>
                    <a:pt x="17399" y="11934"/>
                  </a:lnTo>
                  <a:lnTo>
                    <a:pt x="17120" y="11767"/>
                  </a:lnTo>
                  <a:lnTo>
                    <a:pt x="17009" y="11711"/>
                  </a:lnTo>
                  <a:close/>
                  <a:moveTo>
                    <a:pt x="20020" y="11711"/>
                  </a:moveTo>
                  <a:lnTo>
                    <a:pt x="19853" y="11767"/>
                  </a:lnTo>
                  <a:lnTo>
                    <a:pt x="19630" y="11934"/>
                  </a:lnTo>
                  <a:lnTo>
                    <a:pt x="19407" y="12213"/>
                  </a:lnTo>
                  <a:lnTo>
                    <a:pt x="19351" y="12324"/>
                  </a:lnTo>
                  <a:lnTo>
                    <a:pt x="19351" y="12492"/>
                  </a:lnTo>
                  <a:lnTo>
                    <a:pt x="19351" y="12659"/>
                  </a:lnTo>
                  <a:lnTo>
                    <a:pt x="19407" y="12826"/>
                  </a:lnTo>
                  <a:lnTo>
                    <a:pt x="19630" y="13105"/>
                  </a:lnTo>
                  <a:lnTo>
                    <a:pt x="19853" y="13272"/>
                  </a:lnTo>
                  <a:lnTo>
                    <a:pt x="20020" y="13328"/>
                  </a:lnTo>
                  <a:lnTo>
                    <a:pt x="20355" y="13328"/>
                  </a:lnTo>
                  <a:lnTo>
                    <a:pt x="20522" y="13272"/>
                  </a:lnTo>
                  <a:lnTo>
                    <a:pt x="20801" y="13105"/>
                  </a:lnTo>
                  <a:lnTo>
                    <a:pt x="20968" y="12826"/>
                  </a:lnTo>
                  <a:lnTo>
                    <a:pt x="21024" y="12659"/>
                  </a:lnTo>
                  <a:lnTo>
                    <a:pt x="21024" y="12492"/>
                  </a:lnTo>
                  <a:lnTo>
                    <a:pt x="21024" y="12324"/>
                  </a:lnTo>
                  <a:lnTo>
                    <a:pt x="20968" y="12213"/>
                  </a:lnTo>
                  <a:lnTo>
                    <a:pt x="20801" y="11934"/>
                  </a:lnTo>
                  <a:lnTo>
                    <a:pt x="20522" y="11767"/>
                  </a:lnTo>
                  <a:lnTo>
                    <a:pt x="20355" y="11711"/>
                  </a:lnTo>
                  <a:close/>
                  <a:moveTo>
                    <a:pt x="25095" y="11711"/>
                  </a:moveTo>
                  <a:lnTo>
                    <a:pt x="24928" y="11767"/>
                  </a:lnTo>
                  <a:lnTo>
                    <a:pt x="24705" y="11934"/>
                  </a:lnTo>
                  <a:lnTo>
                    <a:pt x="24482" y="12213"/>
                  </a:lnTo>
                  <a:lnTo>
                    <a:pt x="24426" y="12324"/>
                  </a:lnTo>
                  <a:lnTo>
                    <a:pt x="24426" y="12492"/>
                  </a:lnTo>
                  <a:lnTo>
                    <a:pt x="24426" y="12659"/>
                  </a:lnTo>
                  <a:lnTo>
                    <a:pt x="24482" y="12826"/>
                  </a:lnTo>
                  <a:lnTo>
                    <a:pt x="24705" y="13105"/>
                  </a:lnTo>
                  <a:lnTo>
                    <a:pt x="24928" y="13272"/>
                  </a:lnTo>
                  <a:lnTo>
                    <a:pt x="25095" y="13328"/>
                  </a:lnTo>
                  <a:lnTo>
                    <a:pt x="25430" y="13328"/>
                  </a:lnTo>
                  <a:lnTo>
                    <a:pt x="25597" y="13272"/>
                  </a:lnTo>
                  <a:lnTo>
                    <a:pt x="25876" y="13105"/>
                  </a:lnTo>
                  <a:lnTo>
                    <a:pt x="26043" y="12826"/>
                  </a:lnTo>
                  <a:lnTo>
                    <a:pt x="26099" y="12659"/>
                  </a:lnTo>
                  <a:lnTo>
                    <a:pt x="26099" y="12492"/>
                  </a:lnTo>
                  <a:lnTo>
                    <a:pt x="26099" y="12324"/>
                  </a:lnTo>
                  <a:lnTo>
                    <a:pt x="26043" y="12213"/>
                  </a:lnTo>
                  <a:lnTo>
                    <a:pt x="25876" y="11934"/>
                  </a:lnTo>
                  <a:lnTo>
                    <a:pt x="25597" y="11767"/>
                  </a:lnTo>
                  <a:lnTo>
                    <a:pt x="25430" y="11711"/>
                  </a:lnTo>
                  <a:close/>
                  <a:moveTo>
                    <a:pt x="28441" y="11711"/>
                  </a:moveTo>
                  <a:lnTo>
                    <a:pt x="28274" y="11767"/>
                  </a:lnTo>
                  <a:lnTo>
                    <a:pt x="27995" y="11934"/>
                  </a:lnTo>
                  <a:lnTo>
                    <a:pt x="27828" y="12213"/>
                  </a:lnTo>
                  <a:lnTo>
                    <a:pt x="27772" y="12324"/>
                  </a:lnTo>
                  <a:lnTo>
                    <a:pt x="27772" y="12492"/>
                  </a:lnTo>
                  <a:lnTo>
                    <a:pt x="27772" y="12659"/>
                  </a:lnTo>
                  <a:lnTo>
                    <a:pt x="27828" y="12826"/>
                  </a:lnTo>
                  <a:lnTo>
                    <a:pt x="27995" y="13105"/>
                  </a:lnTo>
                  <a:lnTo>
                    <a:pt x="28274" y="13272"/>
                  </a:lnTo>
                  <a:lnTo>
                    <a:pt x="28441" y="13328"/>
                  </a:lnTo>
                  <a:lnTo>
                    <a:pt x="28776" y="13328"/>
                  </a:lnTo>
                  <a:lnTo>
                    <a:pt x="28943" y="13272"/>
                  </a:lnTo>
                  <a:lnTo>
                    <a:pt x="29166" y="13105"/>
                  </a:lnTo>
                  <a:lnTo>
                    <a:pt x="29333" y="12826"/>
                  </a:lnTo>
                  <a:lnTo>
                    <a:pt x="29389" y="12659"/>
                  </a:lnTo>
                  <a:lnTo>
                    <a:pt x="29445" y="12492"/>
                  </a:lnTo>
                  <a:lnTo>
                    <a:pt x="29389" y="12324"/>
                  </a:lnTo>
                  <a:lnTo>
                    <a:pt x="29333" y="12213"/>
                  </a:lnTo>
                  <a:lnTo>
                    <a:pt x="29166" y="11934"/>
                  </a:lnTo>
                  <a:lnTo>
                    <a:pt x="28943" y="11767"/>
                  </a:lnTo>
                  <a:lnTo>
                    <a:pt x="28776" y="11711"/>
                  </a:lnTo>
                  <a:close/>
                  <a:moveTo>
                    <a:pt x="40152" y="11711"/>
                  </a:moveTo>
                  <a:lnTo>
                    <a:pt x="40041" y="11767"/>
                  </a:lnTo>
                  <a:lnTo>
                    <a:pt x="39762" y="11934"/>
                  </a:lnTo>
                  <a:lnTo>
                    <a:pt x="39595" y="12213"/>
                  </a:lnTo>
                  <a:lnTo>
                    <a:pt x="39539" y="12324"/>
                  </a:lnTo>
                  <a:lnTo>
                    <a:pt x="39539" y="12492"/>
                  </a:lnTo>
                  <a:lnTo>
                    <a:pt x="39539" y="12659"/>
                  </a:lnTo>
                  <a:lnTo>
                    <a:pt x="39595" y="12826"/>
                  </a:lnTo>
                  <a:lnTo>
                    <a:pt x="39762" y="13105"/>
                  </a:lnTo>
                  <a:lnTo>
                    <a:pt x="40041" y="13272"/>
                  </a:lnTo>
                  <a:lnTo>
                    <a:pt x="40152" y="13328"/>
                  </a:lnTo>
                  <a:lnTo>
                    <a:pt x="40487" y="13328"/>
                  </a:lnTo>
                  <a:lnTo>
                    <a:pt x="40654" y="13272"/>
                  </a:lnTo>
                  <a:lnTo>
                    <a:pt x="40933" y="13105"/>
                  </a:lnTo>
                  <a:lnTo>
                    <a:pt x="41100" y="12826"/>
                  </a:lnTo>
                  <a:lnTo>
                    <a:pt x="41156" y="12659"/>
                  </a:lnTo>
                  <a:lnTo>
                    <a:pt x="41156" y="12492"/>
                  </a:lnTo>
                  <a:lnTo>
                    <a:pt x="41156" y="12324"/>
                  </a:lnTo>
                  <a:lnTo>
                    <a:pt x="41100" y="12213"/>
                  </a:lnTo>
                  <a:lnTo>
                    <a:pt x="40933" y="11934"/>
                  </a:lnTo>
                  <a:lnTo>
                    <a:pt x="40654" y="11767"/>
                  </a:lnTo>
                  <a:lnTo>
                    <a:pt x="40487" y="11711"/>
                  </a:lnTo>
                  <a:close/>
                  <a:moveTo>
                    <a:pt x="48517" y="11711"/>
                  </a:moveTo>
                  <a:lnTo>
                    <a:pt x="48350" y="11767"/>
                  </a:lnTo>
                  <a:lnTo>
                    <a:pt x="48127" y="11934"/>
                  </a:lnTo>
                  <a:lnTo>
                    <a:pt x="47904" y="12213"/>
                  </a:lnTo>
                  <a:lnTo>
                    <a:pt x="47904" y="12324"/>
                  </a:lnTo>
                  <a:lnTo>
                    <a:pt x="47848" y="12492"/>
                  </a:lnTo>
                  <a:lnTo>
                    <a:pt x="47904" y="12659"/>
                  </a:lnTo>
                  <a:lnTo>
                    <a:pt x="47904" y="12826"/>
                  </a:lnTo>
                  <a:lnTo>
                    <a:pt x="48127" y="13105"/>
                  </a:lnTo>
                  <a:lnTo>
                    <a:pt x="48350" y="13272"/>
                  </a:lnTo>
                  <a:lnTo>
                    <a:pt x="48517" y="13328"/>
                  </a:lnTo>
                  <a:lnTo>
                    <a:pt x="48852" y="13328"/>
                  </a:lnTo>
                  <a:lnTo>
                    <a:pt x="49019" y="13272"/>
                  </a:lnTo>
                  <a:lnTo>
                    <a:pt x="49298" y="13105"/>
                  </a:lnTo>
                  <a:lnTo>
                    <a:pt x="49465" y="12826"/>
                  </a:lnTo>
                  <a:lnTo>
                    <a:pt x="49521" y="12659"/>
                  </a:lnTo>
                  <a:lnTo>
                    <a:pt x="49521" y="12492"/>
                  </a:lnTo>
                  <a:lnTo>
                    <a:pt x="49521" y="12324"/>
                  </a:lnTo>
                  <a:lnTo>
                    <a:pt x="49465" y="12213"/>
                  </a:lnTo>
                  <a:lnTo>
                    <a:pt x="49298" y="11934"/>
                  </a:lnTo>
                  <a:lnTo>
                    <a:pt x="49019" y="11767"/>
                  </a:lnTo>
                  <a:lnTo>
                    <a:pt x="48852" y="11711"/>
                  </a:lnTo>
                  <a:close/>
                  <a:moveTo>
                    <a:pt x="51808" y="11711"/>
                  </a:moveTo>
                  <a:lnTo>
                    <a:pt x="51696" y="11767"/>
                  </a:lnTo>
                  <a:lnTo>
                    <a:pt x="51417" y="11934"/>
                  </a:lnTo>
                  <a:lnTo>
                    <a:pt x="51250" y="12213"/>
                  </a:lnTo>
                  <a:lnTo>
                    <a:pt x="51194" y="12324"/>
                  </a:lnTo>
                  <a:lnTo>
                    <a:pt x="51194" y="12492"/>
                  </a:lnTo>
                  <a:lnTo>
                    <a:pt x="51194" y="12659"/>
                  </a:lnTo>
                  <a:lnTo>
                    <a:pt x="51250" y="12826"/>
                  </a:lnTo>
                  <a:lnTo>
                    <a:pt x="51417" y="13105"/>
                  </a:lnTo>
                  <a:lnTo>
                    <a:pt x="51696" y="13272"/>
                  </a:lnTo>
                  <a:lnTo>
                    <a:pt x="51808" y="13328"/>
                  </a:lnTo>
                  <a:lnTo>
                    <a:pt x="52142" y="13328"/>
                  </a:lnTo>
                  <a:lnTo>
                    <a:pt x="52309" y="13272"/>
                  </a:lnTo>
                  <a:lnTo>
                    <a:pt x="52588" y="13105"/>
                  </a:lnTo>
                  <a:lnTo>
                    <a:pt x="52756" y="12826"/>
                  </a:lnTo>
                  <a:lnTo>
                    <a:pt x="52811" y="12659"/>
                  </a:lnTo>
                  <a:lnTo>
                    <a:pt x="52811" y="12492"/>
                  </a:lnTo>
                  <a:lnTo>
                    <a:pt x="52811" y="12324"/>
                  </a:lnTo>
                  <a:lnTo>
                    <a:pt x="52756" y="12213"/>
                  </a:lnTo>
                  <a:lnTo>
                    <a:pt x="52588" y="11934"/>
                  </a:lnTo>
                  <a:lnTo>
                    <a:pt x="52309" y="11767"/>
                  </a:lnTo>
                  <a:lnTo>
                    <a:pt x="52142" y="11711"/>
                  </a:lnTo>
                  <a:close/>
                  <a:moveTo>
                    <a:pt x="56938" y="11711"/>
                  </a:moveTo>
                  <a:lnTo>
                    <a:pt x="56771" y="11767"/>
                  </a:lnTo>
                  <a:lnTo>
                    <a:pt x="56492" y="11934"/>
                  </a:lnTo>
                  <a:lnTo>
                    <a:pt x="56325" y="12213"/>
                  </a:lnTo>
                  <a:lnTo>
                    <a:pt x="56269" y="12324"/>
                  </a:lnTo>
                  <a:lnTo>
                    <a:pt x="56269" y="12492"/>
                  </a:lnTo>
                  <a:lnTo>
                    <a:pt x="56269" y="12659"/>
                  </a:lnTo>
                  <a:lnTo>
                    <a:pt x="56325" y="12826"/>
                  </a:lnTo>
                  <a:lnTo>
                    <a:pt x="56492" y="13105"/>
                  </a:lnTo>
                  <a:lnTo>
                    <a:pt x="56771" y="13272"/>
                  </a:lnTo>
                  <a:lnTo>
                    <a:pt x="56938" y="13328"/>
                  </a:lnTo>
                  <a:lnTo>
                    <a:pt x="57273" y="13328"/>
                  </a:lnTo>
                  <a:lnTo>
                    <a:pt x="57440" y="13272"/>
                  </a:lnTo>
                  <a:lnTo>
                    <a:pt x="57663" y="13105"/>
                  </a:lnTo>
                  <a:lnTo>
                    <a:pt x="57830" y="12826"/>
                  </a:lnTo>
                  <a:lnTo>
                    <a:pt x="57886" y="12659"/>
                  </a:lnTo>
                  <a:lnTo>
                    <a:pt x="57942" y="12492"/>
                  </a:lnTo>
                  <a:lnTo>
                    <a:pt x="57886" y="12324"/>
                  </a:lnTo>
                  <a:lnTo>
                    <a:pt x="57830" y="12213"/>
                  </a:lnTo>
                  <a:lnTo>
                    <a:pt x="57663" y="11934"/>
                  </a:lnTo>
                  <a:lnTo>
                    <a:pt x="57440" y="11767"/>
                  </a:lnTo>
                  <a:lnTo>
                    <a:pt x="57273" y="11711"/>
                  </a:lnTo>
                  <a:close/>
                  <a:moveTo>
                    <a:pt x="62013" y="11711"/>
                  </a:moveTo>
                  <a:lnTo>
                    <a:pt x="61846" y="11767"/>
                  </a:lnTo>
                  <a:lnTo>
                    <a:pt x="61567" y="11934"/>
                  </a:lnTo>
                  <a:lnTo>
                    <a:pt x="61399" y="12213"/>
                  </a:lnTo>
                  <a:lnTo>
                    <a:pt x="61344" y="12324"/>
                  </a:lnTo>
                  <a:lnTo>
                    <a:pt x="61344" y="12492"/>
                  </a:lnTo>
                  <a:lnTo>
                    <a:pt x="61344" y="12659"/>
                  </a:lnTo>
                  <a:lnTo>
                    <a:pt x="61399" y="12826"/>
                  </a:lnTo>
                  <a:lnTo>
                    <a:pt x="61567" y="13105"/>
                  </a:lnTo>
                  <a:lnTo>
                    <a:pt x="61846" y="13272"/>
                  </a:lnTo>
                  <a:lnTo>
                    <a:pt x="62013" y="13328"/>
                  </a:lnTo>
                  <a:lnTo>
                    <a:pt x="62347" y="13328"/>
                  </a:lnTo>
                  <a:lnTo>
                    <a:pt x="62515" y="13272"/>
                  </a:lnTo>
                  <a:lnTo>
                    <a:pt x="62738" y="13105"/>
                  </a:lnTo>
                  <a:lnTo>
                    <a:pt x="62961" y="12826"/>
                  </a:lnTo>
                  <a:lnTo>
                    <a:pt x="62961" y="12659"/>
                  </a:lnTo>
                  <a:lnTo>
                    <a:pt x="63017" y="12492"/>
                  </a:lnTo>
                  <a:lnTo>
                    <a:pt x="62961" y="12324"/>
                  </a:lnTo>
                  <a:lnTo>
                    <a:pt x="62961" y="12213"/>
                  </a:lnTo>
                  <a:lnTo>
                    <a:pt x="62738" y="11934"/>
                  </a:lnTo>
                  <a:lnTo>
                    <a:pt x="62515" y="11767"/>
                  </a:lnTo>
                  <a:lnTo>
                    <a:pt x="62347" y="11711"/>
                  </a:lnTo>
                  <a:close/>
                  <a:moveTo>
                    <a:pt x="72051" y="11711"/>
                  </a:moveTo>
                  <a:lnTo>
                    <a:pt x="71884" y="11767"/>
                  </a:lnTo>
                  <a:lnTo>
                    <a:pt x="71605" y="11934"/>
                  </a:lnTo>
                  <a:lnTo>
                    <a:pt x="71438" y="12213"/>
                  </a:lnTo>
                  <a:lnTo>
                    <a:pt x="71382" y="12324"/>
                  </a:lnTo>
                  <a:lnTo>
                    <a:pt x="71382" y="12492"/>
                  </a:lnTo>
                  <a:lnTo>
                    <a:pt x="71382" y="12659"/>
                  </a:lnTo>
                  <a:lnTo>
                    <a:pt x="71438" y="12826"/>
                  </a:lnTo>
                  <a:lnTo>
                    <a:pt x="71605" y="13105"/>
                  </a:lnTo>
                  <a:lnTo>
                    <a:pt x="71884" y="13272"/>
                  </a:lnTo>
                  <a:lnTo>
                    <a:pt x="72051" y="13328"/>
                  </a:lnTo>
                  <a:lnTo>
                    <a:pt x="72386" y="13328"/>
                  </a:lnTo>
                  <a:lnTo>
                    <a:pt x="72553" y="13272"/>
                  </a:lnTo>
                  <a:lnTo>
                    <a:pt x="72776" y="13105"/>
                  </a:lnTo>
                  <a:lnTo>
                    <a:pt x="72999" y="12826"/>
                  </a:lnTo>
                  <a:lnTo>
                    <a:pt x="72999" y="12659"/>
                  </a:lnTo>
                  <a:lnTo>
                    <a:pt x="73055" y="12492"/>
                  </a:lnTo>
                  <a:lnTo>
                    <a:pt x="72999" y="12324"/>
                  </a:lnTo>
                  <a:lnTo>
                    <a:pt x="72999" y="12213"/>
                  </a:lnTo>
                  <a:lnTo>
                    <a:pt x="72776" y="11934"/>
                  </a:lnTo>
                  <a:lnTo>
                    <a:pt x="72553" y="11767"/>
                  </a:lnTo>
                  <a:lnTo>
                    <a:pt x="72386" y="11711"/>
                  </a:lnTo>
                  <a:close/>
                  <a:moveTo>
                    <a:pt x="80472" y="11711"/>
                  </a:moveTo>
                  <a:lnTo>
                    <a:pt x="80304" y="11767"/>
                  </a:lnTo>
                  <a:lnTo>
                    <a:pt x="80081" y="11934"/>
                  </a:lnTo>
                  <a:lnTo>
                    <a:pt x="79914" y="12213"/>
                  </a:lnTo>
                  <a:lnTo>
                    <a:pt x="79858" y="12324"/>
                  </a:lnTo>
                  <a:lnTo>
                    <a:pt x="79803" y="12492"/>
                  </a:lnTo>
                  <a:lnTo>
                    <a:pt x="79858" y="12659"/>
                  </a:lnTo>
                  <a:lnTo>
                    <a:pt x="79914" y="12826"/>
                  </a:lnTo>
                  <a:lnTo>
                    <a:pt x="80081" y="13105"/>
                  </a:lnTo>
                  <a:lnTo>
                    <a:pt x="80304" y="13272"/>
                  </a:lnTo>
                  <a:lnTo>
                    <a:pt x="80472" y="13328"/>
                  </a:lnTo>
                  <a:lnTo>
                    <a:pt x="80806" y="13328"/>
                  </a:lnTo>
                  <a:lnTo>
                    <a:pt x="80974" y="13272"/>
                  </a:lnTo>
                  <a:lnTo>
                    <a:pt x="81252" y="13105"/>
                  </a:lnTo>
                  <a:lnTo>
                    <a:pt x="81420" y="12826"/>
                  </a:lnTo>
                  <a:lnTo>
                    <a:pt x="81476" y="12659"/>
                  </a:lnTo>
                  <a:lnTo>
                    <a:pt x="81476" y="12492"/>
                  </a:lnTo>
                  <a:lnTo>
                    <a:pt x="81476" y="12324"/>
                  </a:lnTo>
                  <a:lnTo>
                    <a:pt x="81420" y="12213"/>
                  </a:lnTo>
                  <a:lnTo>
                    <a:pt x="81252" y="11934"/>
                  </a:lnTo>
                  <a:lnTo>
                    <a:pt x="80974" y="11767"/>
                  </a:lnTo>
                  <a:lnTo>
                    <a:pt x="80806" y="11711"/>
                  </a:lnTo>
                  <a:close/>
                  <a:moveTo>
                    <a:pt x="90621" y="11711"/>
                  </a:moveTo>
                  <a:lnTo>
                    <a:pt x="90510" y="11767"/>
                  </a:lnTo>
                  <a:lnTo>
                    <a:pt x="90231" y="11934"/>
                  </a:lnTo>
                  <a:lnTo>
                    <a:pt x="90064" y="12213"/>
                  </a:lnTo>
                  <a:lnTo>
                    <a:pt x="90008" y="12324"/>
                  </a:lnTo>
                  <a:lnTo>
                    <a:pt x="90008" y="12492"/>
                  </a:lnTo>
                  <a:lnTo>
                    <a:pt x="90008" y="12659"/>
                  </a:lnTo>
                  <a:lnTo>
                    <a:pt x="90064" y="12826"/>
                  </a:lnTo>
                  <a:lnTo>
                    <a:pt x="90231" y="13105"/>
                  </a:lnTo>
                  <a:lnTo>
                    <a:pt x="90510" y="13272"/>
                  </a:lnTo>
                  <a:lnTo>
                    <a:pt x="90621" y="13328"/>
                  </a:lnTo>
                  <a:lnTo>
                    <a:pt x="90956" y="13328"/>
                  </a:lnTo>
                  <a:lnTo>
                    <a:pt x="91123" y="13272"/>
                  </a:lnTo>
                  <a:lnTo>
                    <a:pt x="91402" y="13105"/>
                  </a:lnTo>
                  <a:lnTo>
                    <a:pt x="91569" y="12826"/>
                  </a:lnTo>
                  <a:lnTo>
                    <a:pt x="91625" y="12659"/>
                  </a:lnTo>
                  <a:lnTo>
                    <a:pt x="91625" y="12492"/>
                  </a:lnTo>
                  <a:lnTo>
                    <a:pt x="91625" y="12324"/>
                  </a:lnTo>
                  <a:lnTo>
                    <a:pt x="91569" y="12213"/>
                  </a:lnTo>
                  <a:lnTo>
                    <a:pt x="91402" y="11934"/>
                  </a:lnTo>
                  <a:lnTo>
                    <a:pt x="91123" y="11767"/>
                  </a:lnTo>
                  <a:lnTo>
                    <a:pt x="90956" y="11711"/>
                  </a:lnTo>
                  <a:close/>
                  <a:moveTo>
                    <a:pt x="98986" y="11711"/>
                  </a:moveTo>
                  <a:lnTo>
                    <a:pt x="98875" y="11767"/>
                  </a:lnTo>
                  <a:lnTo>
                    <a:pt x="98596" y="11934"/>
                  </a:lnTo>
                  <a:lnTo>
                    <a:pt x="98429" y="12213"/>
                  </a:lnTo>
                  <a:lnTo>
                    <a:pt x="98373" y="12324"/>
                  </a:lnTo>
                  <a:lnTo>
                    <a:pt x="98373" y="12492"/>
                  </a:lnTo>
                  <a:lnTo>
                    <a:pt x="98373" y="12659"/>
                  </a:lnTo>
                  <a:lnTo>
                    <a:pt x="98429" y="12826"/>
                  </a:lnTo>
                  <a:lnTo>
                    <a:pt x="98596" y="13105"/>
                  </a:lnTo>
                  <a:lnTo>
                    <a:pt x="98875" y="13272"/>
                  </a:lnTo>
                  <a:lnTo>
                    <a:pt x="98986" y="13328"/>
                  </a:lnTo>
                  <a:lnTo>
                    <a:pt x="99321" y="13328"/>
                  </a:lnTo>
                  <a:lnTo>
                    <a:pt x="99488" y="13272"/>
                  </a:lnTo>
                  <a:lnTo>
                    <a:pt x="99767" y="13105"/>
                  </a:lnTo>
                  <a:lnTo>
                    <a:pt x="99934" y="12826"/>
                  </a:lnTo>
                  <a:lnTo>
                    <a:pt x="99990" y="12659"/>
                  </a:lnTo>
                  <a:lnTo>
                    <a:pt x="99990" y="12492"/>
                  </a:lnTo>
                  <a:lnTo>
                    <a:pt x="99990" y="12324"/>
                  </a:lnTo>
                  <a:lnTo>
                    <a:pt x="99934" y="12213"/>
                  </a:lnTo>
                  <a:lnTo>
                    <a:pt x="99767" y="11934"/>
                  </a:lnTo>
                  <a:lnTo>
                    <a:pt x="99488" y="11767"/>
                  </a:lnTo>
                  <a:lnTo>
                    <a:pt x="99321" y="11711"/>
                  </a:lnTo>
                  <a:close/>
                  <a:moveTo>
                    <a:pt x="109080" y="11711"/>
                  </a:moveTo>
                  <a:lnTo>
                    <a:pt x="108969" y="11767"/>
                  </a:lnTo>
                  <a:lnTo>
                    <a:pt x="108690" y="11934"/>
                  </a:lnTo>
                  <a:lnTo>
                    <a:pt x="108523" y="12213"/>
                  </a:lnTo>
                  <a:lnTo>
                    <a:pt x="108467" y="12324"/>
                  </a:lnTo>
                  <a:lnTo>
                    <a:pt x="108467" y="12492"/>
                  </a:lnTo>
                  <a:lnTo>
                    <a:pt x="108467" y="12659"/>
                  </a:lnTo>
                  <a:lnTo>
                    <a:pt x="108523" y="12826"/>
                  </a:lnTo>
                  <a:lnTo>
                    <a:pt x="108690" y="13105"/>
                  </a:lnTo>
                  <a:lnTo>
                    <a:pt x="108969" y="13272"/>
                  </a:lnTo>
                  <a:lnTo>
                    <a:pt x="109080" y="13328"/>
                  </a:lnTo>
                  <a:lnTo>
                    <a:pt x="109415" y="13328"/>
                  </a:lnTo>
                  <a:lnTo>
                    <a:pt x="109582" y="13272"/>
                  </a:lnTo>
                  <a:lnTo>
                    <a:pt x="109861" y="13105"/>
                  </a:lnTo>
                  <a:lnTo>
                    <a:pt x="110028" y="12826"/>
                  </a:lnTo>
                  <a:lnTo>
                    <a:pt x="110084" y="12659"/>
                  </a:lnTo>
                  <a:lnTo>
                    <a:pt x="110084" y="12492"/>
                  </a:lnTo>
                  <a:lnTo>
                    <a:pt x="110084" y="12324"/>
                  </a:lnTo>
                  <a:lnTo>
                    <a:pt x="110028" y="12213"/>
                  </a:lnTo>
                  <a:lnTo>
                    <a:pt x="109861" y="11934"/>
                  </a:lnTo>
                  <a:lnTo>
                    <a:pt x="109582" y="11767"/>
                  </a:lnTo>
                  <a:lnTo>
                    <a:pt x="109415" y="11711"/>
                  </a:lnTo>
                  <a:close/>
                  <a:moveTo>
                    <a:pt x="112482" y="11711"/>
                  </a:moveTo>
                  <a:lnTo>
                    <a:pt x="112315" y="11767"/>
                  </a:lnTo>
                  <a:lnTo>
                    <a:pt x="112036" y="11934"/>
                  </a:lnTo>
                  <a:lnTo>
                    <a:pt x="111869" y="12213"/>
                  </a:lnTo>
                  <a:lnTo>
                    <a:pt x="111813" y="12324"/>
                  </a:lnTo>
                  <a:lnTo>
                    <a:pt x="111813" y="12492"/>
                  </a:lnTo>
                  <a:lnTo>
                    <a:pt x="111813" y="12659"/>
                  </a:lnTo>
                  <a:lnTo>
                    <a:pt x="111869" y="12826"/>
                  </a:lnTo>
                  <a:lnTo>
                    <a:pt x="112036" y="13105"/>
                  </a:lnTo>
                  <a:lnTo>
                    <a:pt x="112315" y="13272"/>
                  </a:lnTo>
                  <a:lnTo>
                    <a:pt x="112482" y="13328"/>
                  </a:lnTo>
                  <a:lnTo>
                    <a:pt x="112817" y="13328"/>
                  </a:lnTo>
                  <a:lnTo>
                    <a:pt x="112984" y="13272"/>
                  </a:lnTo>
                  <a:lnTo>
                    <a:pt x="113207" y="13105"/>
                  </a:lnTo>
                  <a:lnTo>
                    <a:pt x="113430" y="12826"/>
                  </a:lnTo>
                  <a:lnTo>
                    <a:pt x="113430" y="12659"/>
                  </a:lnTo>
                  <a:lnTo>
                    <a:pt x="113486" y="12492"/>
                  </a:lnTo>
                  <a:lnTo>
                    <a:pt x="113430" y="12324"/>
                  </a:lnTo>
                  <a:lnTo>
                    <a:pt x="113430" y="12213"/>
                  </a:lnTo>
                  <a:lnTo>
                    <a:pt x="113207" y="11934"/>
                  </a:lnTo>
                  <a:lnTo>
                    <a:pt x="112984" y="11767"/>
                  </a:lnTo>
                  <a:lnTo>
                    <a:pt x="112817" y="11711"/>
                  </a:lnTo>
                  <a:close/>
                  <a:moveTo>
                    <a:pt x="115828" y="11711"/>
                  </a:moveTo>
                  <a:lnTo>
                    <a:pt x="115661" y="11767"/>
                  </a:lnTo>
                  <a:lnTo>
                    <a:pt x="115438" y="11934"/>
                  </a:lnTo>
                  <a:lnTo>
                    <a:pt x="115270" y="12213"/>
                  </a:lnTo>
                  <a:lnTo>
                    <a:pt x="115215" y="12324"/>
                  </a:lnTo>
                  <a:lnTo>
                    <a:pt x="115159" y="12492"/>
                  </a:lnTo>
                  <a:lnTo>
                    <a:pt x="115215" y="12659"/>
                  </a:lnTo>
                  <a:lnTo>
                    <a:pt x="115270" y="12826"/>
                  </a:lnTo>
                  <a:lnTo>
                    <a:pt x="115438" y="13105"/>
                  </a:lnTo>
                  <a:lnTo>
                    <a:pt x="115661" y="13272"/>
                  </a:lnTo>
                  <a:lnTo>
                    <a:pt x="115828" y="13328"/>
                  </a:lnTo>
                  <a:lnTo>
                    <a:pt x="116163" y="13328"/>
                  </a:lnTo>
                  <a:lnTo>
                    <a:pt x="116330" y="13272"/>
                  </a:lnTo>
                  <a:lnTo>
                    <a:pt x="116609" y="13105"/>
                  </a:lnTo>
                  <a:lnTo>
                    <a:pt x="116776" y="12826"/>
                  </a:lnTo>
                  <a:lnTo>
                    <a:pt x="116832" y="12659"/>
                  </a:lnTo>
                  <a:lnTo>
                    <a:pt x="116832" y="12492"/>
                  </a:lnTo>
                  <a:lnTo>
                    <a:pt x="116832" y="12324"/>
                  </a:lnTo>
                  <a:lnTo>
                    <a:pt x="116776" y="12213"/>
                  </a:lnTo>
                  <a:lnTo>
                    <a:pt x="116609" y="11934"/>
                  </a:lnTo>
                  <a:lnTo>
                    <a:pt x="116330" y="11767"/>
                  </a:lnTo>
                  <a:lnTo>
                    <a:pt x="116163" y="11711"/>
                  </a:lnTo>
                  <a:close/>
                  <a:moveTo>
                    <a:pt x="120903" y="11711"/>
                  </a:moveTo>
                  <a:lnTo>
                    <a:pt x="120736" y="11767"/>
                  </a:lnTo>
                  <a:lnTo>
                    <a:pt x="120512" y="11934"/>
                  </a:lnTo>
                  <a:lnTo>
                    <a:pt x="120345" y="12213"/>
                  </a:lnTo>
                  <a:lnTo>
                    <a:pt x="120289" y="12324"/>
                  </a:lnTo>
                  <a:lnTo>
                    <a:pt x="120234" y="12492"/>
                  </a:lnTo>
                  <a:lnTo>
                    <a:pt x="120289" y="12659"/>
                  </a:lnTo>
                  <a:lnTo>
                    <a:pt x="120345" y="12826"/>
                  </a:lnTo>
                  <a:lnTo>
                    <a:pt x="120512" y="13105"/>
                  </a:lnTo>
                  <a:lnTo>
                    <a:pt x="120736" y="13272"/>
                  </a:lnTo>
                  <a:lnTo>
                    <a:pt x="120903" y="13328"/>
                  </a:lnTo>
                  <a:lnTo>
                    <a:pt x="121237" y="13328"/>
                  </a:lnTo>
                  <a:lnTo>
                    <a:pt x="121405" y="13272"/>
                  </a:lnTo>
                  <a:lnTo>
                    <a:pt x="121684" y="13105"/>
                  </a:lnTo>
                  <a:lnTo>
                    <a:pt x="121851" y="12826"/>
                  </a:lnTo>
                  <a:lnTo>
                    <a:pt x="121907" y="12659"/>
                  </a:lnTo>
                  <a:lnTo>
                    <a:pt x="121907" y="12492"/>
                  </a:lnTo>
                  <a:lnTo>
                    <a:pt x="121907" y="12324"/>
                  </a:lnTo>
                  <a:lnTo>
                    <a:pt x="121851" y="12213"/>
                  </a:lnTo>
                  <a:lnTo>
                    <a:pt x="121684" y="11934"/>
                  </a:lnTo>
                  <a:lnTo>
                    <a:pt x="121405" y="11767"/>
                  </a:lnTo>
                  <a:lnTo>
                    <a:pt x="121237" y="11711"/>
                  </a:lnTo>
                  <a:close/>
                  <a:moveTo>
                    <a:pt x="124249" y="11711"/>
                  </a:moveTo>
                  <a:lnTo>
                    <a:pt x="124082" y="11767"/>
                  </a:lnTo>
                  <a:lnTo>
                    <a:pt x="123803" y="11934"/>
                  </a:lnTo>
                  <a:lnTo>
                    <a:pt x="123635" y="12213"/>
                  </a:lnTo>
                  <a:lnTo>
                    <a:pt x="123580" y="12324"/>
                  </a:lnTo>
                  <a:lnTo>
                    <a:pt x="123580" y="12492"/>
                  </a:lnTo>
                  <a:lnTo>
                    <a:pt x="123580" y="12659"/>
                  </a:lnTo>
                  <a:lnTo>
                    <a:pt x="123635" y="12826"/>
                  </a:lnTo>
                  <a:lnTo>
                    <a:pt x="123803" y="13105"/>
                  </a:lnTo>
                  <a:lnTo>
                    <a:pt x="124082" y="13272"/>
                  </a:lnTo>
                  <a:lnTo>
                    <a:pt x="124249" y="13328"/>
                  </a:lnTo>
                  <a:lnTo>
                    <a:pt x="124583" y="13328"/>
                  </a:lnTo>
                  <a:lnTo>
                    <a:pt x="124751" y="13272"/>
                  </a:lnTo>
                  <a:lnTo>
                    <a:pt x="124974" y="13105"/>
                  </a:lnTo>
                  <a:lnTo>
                    <a:pt x="125197" y="12826"/>
                  </a:lnTo>
                  <a:lnTo>
                    <a:pt x="125253" y="12659"/>
                  </a:lnTo>
                  <a:lnTo>
                    <a:pt x="125253" y="12492"/>
                  </a:lnTo>
                  <a:lnTo>
                    <a:pt x="125253" y="12324"/>
                  </a:lnTo>
                  <a:lnTo>
                    <a:pt x="125197" y="12213"/>
                  </a:lnTo>
                  <a:lnTo>
                    <a:pt x="124974" y="11934"/>
                  </a:lnTo>
                  <a:lnTo>
                    <a:pt x="124751" y="11767"/>
                  </a:lnTo>
                  <a:lnTo>
                    <a:pt x="124583" y="11711"/>
                  </a:lnTo>
                  <a:close/>
                  <a:moveTo>
                    <a:pt x="136016" y="11711"/>
                  </a:moveTo>
                  <a:lnTo>
                    <a:pt x="135848" y="11767"/>
                  </a:lnTo>
                  <a:lnTo>
                    <a:pt x="135570" y="11934"/>
                  </a:lnTo>
                  <a:lnTo>
                    <a:pt x="135402" y="12213"/>
                  </a:lnTo>
                  <a:lnTo>
                    <a:pt x="135346" y="12324"/>
                  </a:lnTo>
                  <a:lnTo>
                    <a:pt x="135346" y="12492"/>
                  </a:lnTo>
                  <a:lnTo>
                    <a:pt x="135346" y="12659"/>
                  </a:lnTo>
                  <a:lnTo>
                    <a:pt x="135402" y="12826"/>
                  </a:lnTo>
                  <a:lnTo>
                    <a:pt x="135570" y="13105"/>
                  </a:lnTo>
                  <a:lnTo>
                    <a:pt x="135848" y="13272"/>
                  </a:lnTo>
                  <a:lnTo>
                    <a:pt x="136016" y="13328"/>
                  </a:lnTo>
                  <a:lnTo>
                    <a:pt x="136350" y="13328"/>
                  </a:lnTo>
                  <a:lnTo>
                    <a:pt x="136462" y="13272"/>
                  </a:lnTo>
                  <a:lnTo>
                    <a:pt x="136741" y="13105"/>
                  </a:lnTo>
                  <a:lnTo>
                    <a:pt x="136908" y="12826"/>
                  </a:lnTo>
                  <a:lnTo>
                    <a:pt x="136964" y="12659"/>
                  </a:lnTo>
                  <a:lnTo>
                    <a:pt x="137019" y="12492"/>
                  </a:lnTo>
                  <a:lnTo>
                    <a:pt x="136964" y="12324"/>
                  </a:lnTo>
                  <a:lnTo>
                    <a:pt x="136908" y="12213"/>
                  </a:lnTo>
                  <a:lnTo>
                    <a:pt x="136741" y="11934"/>
                  </a:lnTo>
                  <a:lnTo>
                    <a:pt x="136462" y="11767"/>
                  </a:lnTo>
                  <a:lnTo>
                    <a:pt x="136350" y="11711"/>
                  </a:lnTo>
                  <a:close/>
                  <a:moveTo>
                    <a:pt x="144325" y="11711"/>
                  </a:moveTo>
                  <a:lnTo>
                    <a:pt x="144158" y="11767"/>
                  </a:lnTo>
                  <a:lnTo>
                    <a:pt x="143935" y="11934"/>
                  </a:lnTo>
                  <a:lnTo>
                    <a:pt x="143712" y="12213"/>
                  </a:lnTo>
                  <a:lnTo>
                    <a:pt x="143656" y="12324"/>
                  </a:lnTo>
                  <a:lnTo>
                    <a:pt x="143656" y="12492"/>
                  </a:lnTo>
                  <a:lnTo>
                    <a:pt x="143656" y="12659"/>
                  </a:lnTo>
                  <a:lnTo>
                    <a:pt x="143712" y="12826"/>
                  </a:lnTo>
                  <a:lnTo>
                    <a:pt x="143935" y="13105"/>
                  </a:lnTo>
                  <a:lnTo>
                    <a:pt x="144158" y="13272"/>
                  </a:lnTo>
                  <a:lnTo>
                    <a:pt x="144325" y="13328"/>
                  </a:lnTo>
                  <a:lnTo>
                    <a:pt x="144660" y="13328"/>
                  </a:lnTo>
                  <a:lnTo>
                    <a:pt x="144827" y="13272"/>
                  </a:lnTo>
                  <a:lnTo>
                    <a:pt x="145106" y="13105"/>
                  </a:lnTo>
                  <a:lnTo>
                    <a:pt x="145273" y="12826"/>
                  </a:lnTo>
                  <a:lnTo>
                    <a:pt x="145329" y="12659"/>
                  </a:lnTo>
                  <a:lnTo>
                    <a:pt x="145329" y="12492"/>
                  </a:lnTo>
                  <a:lnTo>
                    <a:pt x="145329" y="12324"/>
                  </a:lnTo>
                  <a:lnTo>
                    <a:pt x="145273" y="12213"/>
                  </a:lnTo>
                  <a:lnTo>
                    <a:pt x="145106" y="11934"/>
                  </a:lnTo>
                  <a:lnTo>
                    <a:pt x="144827" y="11767"/>
                  </a:lnTo>
                  <a:lnTo>
                    <a:pt x="144660" y="11711"/>
                  </a:lnTo>
                  <a:close/>
                  <a:moveTo>
                    <a:pt x="147615" y="11711"/>
                  </a:moveTo>
                  <a:lnTo>
                    <a:pt x="147504" y="11767"/>
                  </a:lnTo>
                  <a:lnTo>
                    <a:pt x="147225" y="11934"/>
                  </a:lnTo>
                  <a:lnTo>
                    <a:pt x="147058" y="12213"/>
                  </a:lnTo>
                  <a:lnTo>
                    <a:pt x="147002" y="12324"/>
                  </a:lnTo>
                  <a:lnTo>
                    <a:pt x="147002" y="12492"/>
                  </a:lnTo>
                  <a:lnTo>
                    <a:pt x="147002" y="12659"/>
                  </a:lnTo>
                  <a:lnTo>
                    <a:pt x="147058" y="12826"/>
                  </a:lnTo>
                  <a:lnTo>
                    <a:pt x="147225" y="13105"/>
                  </a:lnTo>
                  <a:lnTo>
                    <a:pt x="147504" y="13272"/>
                  </a:lnTo>
                  <a:lnTo>
                    <a:pt x="147615" y="13328"/>
                  </a:lnTo>
                  <a:lnTo>
                    <a:pt x="147950" y="13328"/>
                  </a:lnTo>
                  <a:lnTo>
                    <a:pt x="148117" y="13272"/>
                  </a:lnTo>
                  <a:lnTo>
                    <a:pt x="148396" y="13105"/>
                  </a:lnTo>
                  <a:lnTo>
                    <a:pt x="148563" y="12826"/>
                  </a:lnTo>
                  <a:lnTo>
                    <a:pt x="148619" y="12659"/>
                  </a:lnTo>
                  <a:lnTo>
                    <a:pt x="148619" y="12492"/>
                  </a:lnTo>
                  <a:lnTo>
                    <a:pt x="148619" y="12324"/>
                  </a:lnTo>
                  <a:lnTo>
                    <a:pt x="148563" y="12213"/>
                  </a:lnTo>
                  <a:lnTo>
                    <a:pt x="148396" y="11934"/>
                  </a:lnTo>
                  <a:lnTo>
                    <a:pt x="148117" y="11767"/>
                  </a:lnTo>
                  <a:lnTo>
                    <a:pt x="147950" y="11711"/>
                  </a:lnTo>
                  <a:close/>
                  <a:moveTo>
                    <a:pt x="152746" y="11711"/>
                  </a:moveTo>
                  <a:lnTo>
                    <a:pt x="152578" y="11767"/>
                  </a:lnTo>
                  <a:lnTo>
                    <a:pt x="152300" y="11934"/>
                  </a:lnTo>
                  <a:lnTo>
                    <a:pt x="152132" y="12213"/>
                  </a:lnTo>
                  <a:lnTo>
                    <a:pt x="152077" y="12324"/>
                  </a:lnTo>
                  <a:lnTo>
                    <a:pt x="152077" y="12492"/>
                  </a:lnTo>
                  <a:lnTo>
                    <a:pt x="152077" y="12659"/>
                  </a:lnTo>
                  <a:lnTo>
                    <a:pt x="152132" y="12826"/>
                  </a:lnTo>
                  <a:lnTo>
                    <a:pt x="152300" y="13105"/>
                  </a:lnTo>
                  <a:lnTo>
                    <a:pt x="152578" y="13272"/>
                  </a:lnTo>
                  <a:lnTo>
                    <a:pt x="152746" y="13328"/>
                  </a:lnTo>
                  <a:lnTo>
                    <a:pt x="153080" y="13328"/>
                  </a:lnTo>
                  <a:lnTo>
                    <a:pt x="153192" y="13272"/>
                  </a:lnTo>
                  <a:lnTo>
                    <a:pt x="153471" y="13105"/>
                  </a:lnTo>
                  <a:lnTo>
                    <a:pt x="153638" y="12826"/>
                  </a:lnTo>
                  <a:lnTo>
                    <a:pt x="153694" y="12659"/>
                  </a:lnTo>
                  <a:lnTo>
                    <a:pt x="153694" y="12492"/>
                  </a:lnTo>
                  <a:lnTo>
                    <a:pt x="153694" y="12324"/>
                  </a:lnTo>
                  <a:lnTo>
                    <a:pt x="153638" y="12213"/>
                  </a:lnTo>
                  <a:lnTo>
                    <a:pt x="153471" y="11934"/>
                  </a:lnTo>
                  <a:lnTo>
                    <a:pt x="153192" y="11767"/>
                  </a:lnTo>
                  <a:lnTo>
                    <a:pt x="153080" y="11711"/>
                  </a:lnTo>
                  <a:close/>
                  <a:moveTo>
                    <a:pt x="157821" y="11711"/>
                  </a:moveTo>
                  <a:lnTo>
                    <a:pt x="157653" y="11767"/>
                  </a:lnTo>
                  <a:lnTo>
                    <a:pt x="157374" y="11934"/>
                  </a:lnTo>
                  <a:lnTo>
                    <a:pt x="157207" y="12213"/>
                  </a:lnTo>
                  <a:lnTo>
                    <a:pt x="157151" y="12324"/>
                  </a:lnTo>
                  <a:lnTo>
                    <a:pt x="157151" y="12492"/>
                  </a:lnTo>
                  <a:lnTo>
                    <a:pt x="157151" y="12659"/>
                  </a:lnTo>
                  <a:lnTo>
                    <a:pt x="157207" y="12826"/>
                  </a:lnTo>
                  <a:lnTo>
                    <a:pt x="157374" y="13105"/>
                  </a:lnTo>
                  <a:lnTo>
                    <a:pt x="157653" y="13272"/>
                  </a:lnTo>
                  <a:lnTo>
                    <a:pt x="157821" y="13328"/>
                  </a:lnTo>
                  <a:lnTo>
                    <a:pt x="158155" y="13328"/>
                  </a:lnTo>
                  <a:lnTo>
                    <a:pt x="158322" y="13272"/>
                  </a:lnTo>
                  <a:lnTo>
                    <a:pt x="158546" y="13105"/>
                  </a:lnTo>
                  <a:lnTo>
                    <a:pt x="158713" y="12826"/>
                  </a:lnTo>
                  <a:lnTo>
                    <a:pt x="158769" y="12659"/>
                  </a:lnTo>
                  <a:lnTo>
                    <a:pt x="158824" y="12492"/>
                  </a:lnTo>
                  <a:lnTo>
                    <a:pt x="158769" y="12324"/>
                  </a:lnTo>
                  <a:lnTo>
                    <a:pt x="158713" y="12213"/>
                  </a:lnTo>
                  <a:lnTo>
                    <a:pt x="158546" y="11934"/>
                  </a:lnTo>
                  <a:lnTo>
                    <a:pt x="158322" y="11767"/>
                  </a:lnTo>
                  <a:lnTo>
                    <a:pt x="158155" y="11711"/>
                  </a:lnTo>
                  <a:close/>
                  <a:moveTo>
                    <a:pt x="167859" y="11711"/>
                  </a:moveTo>
                  <a:lnTo>
                    <a:pt x="167691" y="11767"/>
                  </a:lnTo>
                  <a:lnTo>
                    <a:pt x="167412" y="11934"/>
                  </a:lnTo>
                  <a:lnTo>
                    <a:pt x="167245" y="12213"/>
                  </a:lnTo>
                  <a:lnTo>
                    <a:pt x="167189" y="12324"/>
                  </a:lnTo>
                  <a:lnTo>
                    <a:pt x="167189" y="12492"/>
                  </a:lnTo>
                  <a:lnTo>
                    <a:pt x="167189" y="12659"/>
                  </a:lnTo>
                  <a:lnTo>
                    <a:pt x="167245" y="12826"/>
                  </a:lnTo>
                  <a:lnTo>
                    <a:pt x="167412" y="13105"/>
                  </a:lnTo>
                  <a:lnTo>
                    <a:pt x="167691" y="13272"/>
                  </a:lnTo>
                  <a:lnTo>
                    <a:pt x="167859" y="13328"/>
                  </a:lnTo>
                  <a:lnTo>
                    <a:pt x="168193" y="13328"/>
                  </a:lnTo>
                  <a:lnTo>
                    <a:pt x="168361" y="13272"/>
                  </a:lnTo>
                  <a:lnTo>
                    <a:pt x="168584" y="13105"/>
                  </a:lnTo>
                  <a:lnTo>
                    <a:pt x="168751" y="12826"/>
                  </a:lnTo>
                  <a:lnTo>
                    <a:pt x="168807" y="12659"/>
                  </a:lnTo>
                  <a:lnTo>
                    <a:pt x="168862" y="12492"/>
                  </a:lnTo>
                  <a:lnTo>
                    <a:pt x="168807" y="12324"/>
                  </a:lnTo>
                  <a:lnTo>
                    <a:pt x="168751" y="12213"/>
                  </a:lnTo>
                  <a:lnTo>
                    <a:pt x="168584" y="11934"/>
                  </a:lnTo>
                  <a:lnTo>
                    <a:pt x="168361" y="11767"/>
                  </a:lnTo>
                  <a:lnTo>
                    <a:pt x="168193" y="11711"/>
                  </a:lnTo>
                  <a:close/>
                  <a:moveTo>
                    <a:pt x="176279" y="11711"/>
                  </a:moveTo>
                  <a:lnTo>
                    <a:pt x="176112" y="11767"/>
                  </a:lnTo>
                  <a:lnTo>
                    <a:pt x="175889" y="11934"/>
                  </a:lnTo>
                  <a:lnTo>
                    <a:pt x="175666" y="12213"/>
                  </a:lnTo>
                  <a:lnTo>
                    <a:pt x="175666" y="12324"/>
                  </a:lnTo>
                  <a:lnTo>
                    <a:pt x="175610" y="12492"/>
                  </a:lnTo>
                  <a:lnTo>
                    <a:pt x="175666" y="12659"/>
                  </a:lnTo>
                  <a:lnTo>
                    <a:pt x="175666" y="12826"/>
                  </a:lnTo>
                  <a:lnTo>
                    <a:pt x="175889" y="13105"/>
                  </a:lnTo>
                  <a:lnTo>
                    <a:pt x="176112" y="13272"/>
                  </a:lnTo>
                  <a:lnTo>
                    <a:pt x="176279" y="13328"/>
                  </a:lnTo>
                  <a:lnTo>
                    <a:pt x="176614" y="13328"/>
                  </a:lnTo>
                  <a:lnTo>
                    <a:pt x="176781" y="13272"/>
                  </a:lnTo>
                  <a:lnTo>
                    <a:pt x="177060" y="13105"/>
                  </a:lnTo>
                  <a:lnTo>
                    <a:pt x="177227" y="12826"/>
                  </a:lnTo>
                  <a:lnTo>
                    <a:pt x="177283" y="12659"/>
                  </a:lnTo>
                  <a:lnTo>
                    <a:pt x="177283" y="12492"/>
                  </a:lnTo>
                  <a:lnTo>
                    <a:pt x="177283" y="12324"/>
                  </a:lnTo>
                  <a:lnTo>
                    <a:pt x="177227" y="12213"/>
                  </a:lnTo>
                  <a:lnTo>
                    <a:pt x="177060" y="11934"/>
                  </a:lnTo>
                  <a:lnTo>
                    <a:pt x="176781" y="11767"/>
                  </a:lnTo>
                  <a:lnTo>
                    <a:pt x="176614" y="11711"/>
                  </a:lnTo>
                  <a:close/>
                  <a:moveTo>
                    <a:pt x="186429" y="11711"/>
                  </a:moveTo>
                  <a:lnTo>
                    <a:pt x="186317" y="11767"/>
                  </a:lnTo>
                  <a:lnTo>
                    <a:pt x="186039" y="11934"/>
                  </a:lnTo>
                  <a:lnTo>
                    <a:pt x="185871" y="12213"/>
                  </a:lnTo>
                  <a:lnTo>
                    <a:pt x="185816" y="12324"/>
                  </a:lnTo>
                  <a:lnTo>
                    <a:pt x="185760" y="12492"/>
                  </a:lnTo>
                  <a:lnTo>
                    <a:pt x="185816" y="12659"/>
                  </a:lnTo>
                  <a:lnTo>
                    <a:pt x="185871" y="12826"/>
                  </a:lnTo>
                  <a:lnTo>
                    <a:pt x="186039" y="13105"/>
                  </a:lnTo>
                  <a:lnTo>
                    <a:pt x="186317" y="13272"/>
                  </a:lnTo>
                  <a:lnTo>
                    <a:pt x="186429" y="13328"/>
                  </a:lnTo>
                  <a:lnTo>
                    <a:pt x="186764" y="13328"/>
                  </a:lnTo>
                  <a:lnTo>
                    <a:pt x="186931" y="13272"/>
                  </a:lnTo>
                  <a:lnTo>
                    <a:pt x="187210" y="13105"/>
                  </a:lnTo>
                  <a:lnTo>
                    <a:pt x="187377" y="12826"/>
                  </a:lnTo>
                  <a:lnTo>
                    <a:pt x="187433" y="12659"/>
                  </a:lnTo>
                  <a:lnTo>
                    <a:pt x="187433" y="12492"/>
                  </a:lnTo>
                  <a:lnTo>
                    <a:pt x="187433" y="12324"/>
                  </a:lnTo>
                  <a:lnTo>
                    <a:pt x="187377" y="12213"/>
                  </a:lnTo>
                  <a:lnTo>
                    <a:pt x="187210" y="11934"/>
                  </a:lnTo>
                  <a:lnTo>
                    <a:pt x="186931" y="11767"/>
                  </a:lnTo>
                  <a:lnTo>
                    <a:pt x="186764" y="11711"/>
                  </a:lnTo>
                  <a:close/>
                  <a:moveTo>
                    <a:pt x="194794" y="11711"/>
                  </a:moveTo>
                  <a:lnTo>
                    <a:pt x="194683" y="11767"/>
                  </a:lnTo>
                  <a:lnTo>
                    <a:pt x="194404" y="11934"/>
                  </a:lnTo>
                  <a:lnTo>
                    <a:pt x="194236" y="12213"/>
                  </a:lnTo>
                  <a:lnTo>
                    <a:pt x="194181" y="12324"/>
                  </a:lnTo>
                  <a:lnTo>
                    <a:pt x="194125" y="12492"/>
                  </a:lnTo>
                  <a:lnTo>
                    <a:pt x="194181" y="12659"/>
                  </a:lnTo>
                  <a:lnTo>
                    <a:pt x="194236" y="12826"/>
                  </a:lnTo>
                  <a:lnTo>
                    <a:pt x="194404" y="13105"/>
                  </a:lnTo>
                  <a:lnTo>
                    <a:pt x="194683" y="13272"/>
                  </a:lnTo>
                  <a:lnTo>
                    <a:pt x="194794" y="13328"/>
                  </a:lnTo>
                  <a:lnTo>
                    <a:pt x="195129" y="13328"/>
                  </a:lnTo>
                  <a:lnTo>
                    <a:pt x="195296" y="13272"/>
                  </a:lnTo>
                  <a:lnTo>
                    <a:pt x="195575" y="13105"/>
                  </a:lnTo>
                  <a:lnTo>
                    <a:pt x="195742" y="12826"/>
                  </a:lnTo>
                  <a:lnTo>
                    <a:pt x="195798" y="12659"/>
                  </a:lnTo>
                  <a:lnTo>
                    <a:pt x="195798" y="12492"/>
                  </a:lnTo>
                  <a:lnTo>
                    <a:pt x="195798" y="12324"/>
                  </a:lnTo>
                  <a:lnTo>
                    <a:pt x="195742" y="12213"/>
                  </a:lnTo>
                  <a:lnTo>
                    <a:pt x="195575" y="11934"/>
                  </a:lnTo>
                  <a:lnTo>
                    <a:pt x="195296" y="11767"/>
                  </a:lnTo>
                  <a:lnTo>
                    <a:pt x="195129" y="11711"/>
                  </a:lnTo>
                  <a:close/>
                  <a:moveTo>
                    <a:pt x="204888" y="11711"/>
                  </a:moveTo>
                  <a:lnTo>
                    <a:pt x="204776" y="11767"/>
                  </a:lnTo>
                  <a:lnTo>
                    <a:pt x="204498" y="11934"/>
                  </a:lnTo>
                  <a:lnTo>
                    <a:pt x="204330" y="12213"/>
                  </a:lnTo>
                  <a:lnTo>
                    <a:pt x="204274" y="12324"/>
                  </a:lnTo>
                  <a:lnTo>
                    <a:pt x="204274" y="12492"/>
                  </a:lnTo>
                  <a:lnTo>
                    <a:pt x="204274" y="12659"/>
                  </a:lnTo>
                  <a:lnTo>
                    <a:pt x="204330" y="12826"/>
                  </a:lnTo>
                  <a:lnTo>
                    <a:pt x="204498" y="13105"/>
                  </a:lnTo>
                  <a:lnTo>
                    <a:pt x="204776" y="13272"/>
                  </a:lnTo>
                  <a:lnTo>
                    <a:pt x="204888" y="13328"/>
                  </a:lnTo>
                  <a:lnTo>
                    <a:pt x="205222" y="13328"/>
                  </a:lnTo>
                  <a:lnTo>
                    <a:pt x="205390" y="13272"/>
                  </a:lnTo>
                  <a:lnTo>
                    <a:pt x="205669" y="13105"/>
                  </a:lnTo>
                  <a:lnTo>
                    <a:pt x="205836" y="12826"/>
                  </a:lnTo>
                  <a:lnTo>
                    <a:pt x="205892" y="12659"/>
                  </a:lnTo>
                  <a:lnTo>
                    <a:pt x="205892" y="12492"/>
                  </a:lnTo>
                  <a:lnTo>
                    <a:pt x="205892" y="12324"/>
                  </a:lnTo>
                  <a:lnTo>
                    <a:pt x="205836" y="12213"/>
                  </a:lnTo>
                  <a:lnTo>
                    <a:pt x="205669" y="11934"/>
                  </a:lnTo>
                  <a:lnTo>
                    <a:pt x="205390" y="11767"/>
                  </a:lnTo>
                  <a:lnTo>
                    <a:pt x="205222" y="11711"/>
                  </a:lnTo>
                  <a:close/>
                  <a:moveTo>
                    <a:pt x="208290" y="11711"/>
                  </a:moveTo>
                  <a:lnTo>
                    <a:pt x="208122" y="11767"/>
                  </a:lnTo>
                  <a:lnTo>
                    <a:pt x="207844" y="11934"/>
                  </a:lnTo>
                  <a:lnTo>
                    <a:pt x="207676" y="12213"/>
                  </a:lnTo>
                  <a:lnTo>
                    <a:pt x="207620" y="12324"/>
                  </a:lnTo>
                  <a:lnTo>
                    <a:pt x="207620" y="12492"/>
                  </a:lnTo>
                  <a:lnTo>
                    <a:pt x="207620" y="12659"/>
                  </a:lnTo>
                  <a:lnTo>
                    <a:pt x="207676" y="12826"/>
                  </a:lnTo>
                  <a:lnTo>
                    <a:pt x="207844" y="13105"/>
                  </a:lnTo>
                  <a:lnTo>
                    <a:pt x="208122" y="13272"/>
                  </a:lnTo>
                  <a:lnTo>
                    <a:pt x="208290" y="13328"/>
                  </a:lnTo>
                  <a:lnTo>
                    <a:pt x="208624" y="13328"/>
                  </a:lnTo>
                  <a:lnTo>
                    <a:pt x="208792" y="13272"/>
                  </a:lnTo>
                  <a:lnTo>
                    <a:pt x="209015" y="13105"/>
                  </a:lnTo>
                  <a:lnTo>
                    <a:pt x="209182" y="12826"/>
                  </a:lnTo>
                  <a:lnTo>
                    <a:pt x="209238" y="12659"/>
                  </a:lnTo>
                  <a:lnTo>
                    <a:pt x="209293" y="12492"/>
                  </a:lnTo>
                  <a:lnTo>
                    <a:pt x="209238" y="12324"/>
                  </a:lnTo>
                  <a:lnTo>
                    <a:pt x="209182" y="12213"/>
                  </a:lnTo>
                  <a:lnTo>
                    <a:pt x="209015" y="11934"/>
                  </a:lnTo>
                  <a:lnTo>
                    <a:pt x="208792" y="11767"/>
                  </a:lnTo>
                  <a:lnTo>
                    <a:pt x="208624" y="11711"/>
                  </a:lnTo>
                  <a:close/>
                  <a:moveTo>
                    <a:pt x="211636" y="11711"/>
                  </a:moveTo>
                  <a:lnTo>
                    <a:pt x="211468" y="11767"/>
                  </a:lnTo>
                  <a:lnTo>
                    <a:pt x="211245" y="11934"/>
                  </a:lnTo>
                  <a:lnTo>
                    <a:pt x="211022" y="12213"/>
                  </a:lnTo>
                  <a:lnTo>
                    <a:pt x="211022" y="12324"/>
                  </a:lnTo>
                  <a:lnTo>
                    <a:pt x="210966" y="12492"/>
                  </a:lnTo>
                  <a:lnTo>
                    <a:pt x="211022" y="12659"/>
                  </a:lnTo>
                  <a:lnTo>
                    <a:pt x="211022" y="12826"/>
                  </a:lnTo>
                  <a:lnTo>
                    <a:pt x="211245" y="13105"/>
                  </a:lnTo>
                  <a:lnTo>
                    <a:pt x="211468" y="13272"/>
                  </a:lnTo>
                  <a:lnTo>
                    <a:pt x="211636" y="13328"/>
                  </a:lnTo>
                  <a:lnTo>
                    <a:pt x="211970" y="13328"/>
                  </a:lnTo>
                  <a:lnTo>
                    <a:pt x="212138" y="13272"/>
                  </a:lnTo>
                  <a:lnTo>
                    <a:pt x="212416" y="13105"/>
                  </a:lnTo>
                  <a:lnTo>
                    <a:pt x="212584" y="12826"/>
                  </a:lnTo>
                  <a:lnTo>
                    <a:pt x="212639" y="12659"/>
                  </a:lnTo>
                  <a:lnTo>
                    <a:pt x="212639" y="12492"/>
                  </a:lnTo>
                  <a:lnTo>
                    <a:pt x="212639" y="12324"/>
                  </a:lnTo>
                  <a:lnTo>
                    <a:pt x="212584" y="12213"/>
                  </a:lnTo>
                  <a:lnTo>
                    <a:pt x="212416" y="11934"/>
                  </a:lnTo>
                  <a:lnTo>
                    <a:pt x="212138" y="11767"/>
                  </a:lnTo>
                  <a:lnTo>
                    <a:pt x="211970" y="11711"/>
                  </a:lnTo>
                  <a:close/>
                  <a:moveTo>
                    <a:pt x="216710" y="11711"/>
                  </a:moveTo>
                  <a:lnTo>
                    <a:pt x="216543" y="11767"/>
                  </a:lnTo>
                  <a:lnTo>
                    <a:pt x="216320" y="11934"/>
                  </a:lnTo>
                  <a:lnTo>
                    <a:pt x="216097" y="12213"/>
                  </a:lnTo>
                  <a:lnTo>
                    <a:pt x="216097" y="12324"/>
                  </a:lnTo>
                  <a:lnTo>
                    <a:pt x="216041" y="12492"/>
                  </a:lnTo>
                  <a:lnTo>
                    <a:pt x="216097" y="12659"/>
                  </a:lnTo>
                  <a:lnTo>
                    <a:pt x="216097" y="12826"/>
                  </a:lnTo>
                  <a:lnTo>
                    <a:pt x="216320" y="13105"/>
                  </a:lnTo>
                  <a:lnTo>
                    <a:pt x="216543" y="13272"/>
                  </a:lnTo>
                  <a:lnTo>
                    <a:pt x="216710" y="13328"/>
                  </a:lnTo>
                  <a:lnTo>
                    <a:pt x="217045" y="13328"/>
                  </a:lnTo>
                  <a:lnTo>
                    <a:pt x="217212" y="13272"/>
                  </a:lnTo>
                  <a:lnTo>
                    <a:pt x="217491" y="13105"/>
                  </a:lnTo>
                  <a:lnTo>
                    <a:pt x="217659" y="12826"/>
                  </a:lnTo>
                  <a:lnTo>
                    <a:pt x="217714" y="12659"/>
                  </a:lnTo>
                  <a:lnTo>
                    <a:pt x="217714" y="12492"/>
                  </a:lnTo>
                  <a:lnTo>
                    <a:pt x="217714" y="12324"/>
                  </a:lnTo>
                  <a:lnTo>
                    <a:pt x="217659" y="12213"/>
                  </a:lnTo>
                  <a:lnTo>
                    <a:pt x="217491" y="11934"/>
                  </a:lnTo>
                  <a:lnTo>
                    <a:pt x="217212" y="11767"/>
                  </a:lnTo>
                  <a:lnTo>
                    <a:pt x="217045" y="11711"/>
                  </a:lnTo>
                  <a:close/>
                  <a:moveTo>
                    <a:pt x="220057" y="11711"/>
                  </a:moveTo>
                  <a:lnTo>
                    <a:pt x="219889" y="11767"/>
                  </a:lnTo>
                  <a:lnTo>
                    <a:pt x="219610" y="11934"/>
                  </a:lnTo>
                  <a:lnTo>
                    <a:pt x="219443" y="12213"/>
                  </a:lnTo>
                  <a:lnTo>
                    <a:pt x="219387" y="12324"/>
                  </a:lnTo>
                  <a:lnTo>
                    <a:pt x="219387" y="12492"/>
                  </a:lnTo>
                  <a:lnTo>
                    <a:pt x="219387" y="12659"/>
                  </a:lnTo>
                  <a:lnTo>
                    <a:pt x="219443" y="12826"/>
                  </a:lnTo>
                  <a:lnTo>
                    <a:pt x="219610" y="13105"/>
                  </a:lnTo>
                  <a:lnTo>
                    <a:pt x="219889" y="13272"/>
                  </a:lnTo>
                  <a:lnTo>
                    <a:pt x="220057" y="13328"/>
                  </a:lnTo>
                  <a:lnTo>
                    <a:pt x="220391" y="13328"/>
                  </a:lnTo>
                  <a:lnTo>
                    <a:pt x="220558" y="13272"/>
                  </a:lnTo>
                  <a:lnTo>
                    <a:pt x="220781" y="13105"/>
                  </a:lnTo>
                  <a:lnTo>
                    <a:pt x="221005" y="12826"/>
                  </a:lnTo>
                  <a:lnTo>
                    <a:pt x="221005" y="12659"/>
                  </a:lnTo>
                  <a:lnTo>
                    <a:pt x="221060" y="12492"/>
                  </a:lnTo>
                  <a:lnTo>
                    <a:pt x="221005" y="12324"/>
                  </a:lnTo>
                  <a:lnTo>
                    <a:pt x="221005" y="12213"/>
                  </a:lnTo>
                  <a:lnTo>
                    <a:pt x="220781" y="11934"/>
                  </a:lnTo>
                  <a:lnTo>
                    <a:pt x="220558" y="11767"/>
                  </a:lnTo>
                  <a:lnTo>
                    <a:pt x="220391" y="11711"/>
                  </a:lnTo>
                  <a:close/>
                  <a:moveTo>
                    <a:pt x="231823" y="11711"/>
                  </a:moveTo>
                  <a:lnTo>
                    <a:pt x="231656" y="11767"/>
                  </a:lnTo>
                  <a:lnTo>
                    <a:pt x="231377" y="11934"/>
                  </a:lnTo>
                  <a:lnTo>
                    <a:pt x="231210" y="12213"/>
                  </a:lnTo>
                  <a:lnTo>
                    <a:pt x="231154" y="12324"/>
                  </a:lnTo>
                  <a:lnTo>
                    <a:pt x="231154" y="12492"/>
                  </a:lnTo>
                  <a:lnTo>
                    <a:pt x="231154" y="12659"/>
                  </a:lnTo>
                  <a:lnTo>
                    <a:pt x="231210" y="12826"/>
                  </a:lnTo>
                  <a:lnTo>
                    <a:pt x="231377" y="13105"/>
                  </a:lnTo>
                  <a:lnTo>
                    <a:pt x="231656" y="13272"/>
                  </a:lnTo>
                  <a:lnTo>
                    <a:pt x="231823" y="13328"/>
                  </a:lnTo>
                  <a:lnTo>
                    <a:pt x="232158" y="13328"/>
                  </a:lnTo>
                  <a:lnTo>
                    <a:pt x="232269" y="13272"/>
                  </a:lnTo>
                  <a:lnTo>
                    <a:pt x="232548" y="13105"/>
                  </a:lnTo>
                  <a:lnTo>
                    <a:pt x="232716" y="12826"/>
                  </a:lnTo>
                  <a:lnTo>
                    <a:pt x="232771" y="12659"/>
                  </a:lnTo>
                  <a:lnTo>
                    <a:pt x="232771" y="12492"/>
                  </a:lnTo>
                  <a:lnTo>
                    <a:pt x="232771" y="12324"/>
                  </a:lnTo>
                  <a:lnTo>
                    <a:pt x="232716" y="12213"/>
                  </a:lnTo>
                  <a:lnTo>
                    <a:pt x="232548" y="11934"/>
                  </a:lnTo>
                  <a:lnTo>
                    <a:pt x="232269" y="11767"/>
                  </a:lnTo>
                  <a:lnTo>
                    <a:pt x="232158" y="11711"/>
                  </a:lnTo>
                  <a:close/>
                  <a:moveTo>
                    <a:pt x="240133" y="11711"/>
                  </a:moveTo>
                  <a:lnTo>
                    <a:pt x="239965" y="11767"/>
                  </a:lnTo>
                  <a:lnTo>
                    <a:pt x="239742" y="11934"/>
                  </a:lnTo>
                  <a:lnTo>
                    <a:pt x="239519" y="12213"/>
                  </a:lnTo>
                  <a:lnTo>
                    <a:pt x="239519" y="12324"/>
                  </a:lnTo>
                  <a:lnTo>
                    <a:pt x="239463" y="12492"/>
                  </a:lnTo>
                  <a:lnTo>
                    <a:pt x="239519" y="12659"/>
                  </a:lnTo>
                  <a:lnTo>
                    <a:pt x="239519" y="12826"/>
                  </a:lnTo>
                  <a:lnTo>
                    <a:pt x="239742" y="13105"/>
                  </a:lnTo>
                  <a:lnTo>
                    <a:pt x="239965" y="13272"/>
                  </a:lnTo>
                  <a:lnTo>
                    <a:pt x="240133" y="13328"/>
                  </a:lnTo>
                  <a:lnTo>
                    <a:pt x="240467" y="13328"/>
                  </a:lnTo>
                  <a:lnTo>
                    <a:pt x="240635" y="13272"/>
                  </a:lnTo>
                  <a:lnTo>
                    <a:pt x="240913" y="13105"/>
                  </a:lnTo>
                  <a:lnTo>
                    <a:pt x="241081" y="12826"/>
                  </a:lnTo>
                  <a:lnTo>
                    <a:pt x="241136" y="12659"/>
                  </a:lnTo>
                  <a:lnTo>
                    <a:pt x="241136" y="12492"/>
                  </a:lnTo>
                  <a:lnTo>
                    <a:pt x="241136" y="12324"/>
                  </a:lnTo>
                  <a:lnTo>
                    <a:pt x="241081" y="12213"/>
                  </a:lnTo>
                  <a:lnTo>
                    <a:pt x="240913" y="11934"/>
                  </a:lnTo>
                  <a:lnTo>
                    <a:pt x="240635" y="11767"/>
                  </a:lnTo>
                  <a:lnTo>
                    <a:pt x="240467" y="11711"/>
                  </a:lnTo>
                  <a:close/>
                  <a:moveTo>
                    <a:pt x="243479" y="11711"/>
                  </a:moveTo>
                  <a:lnTo>
                    <a:pt x="243311" y="11767"/>
                  </a:lnTo>
                  <a:lnTo>
                    <a:pt x="243033" y="11934"/>
                  </a:lnTo>
                  <a:lnTo>
                    <a:pt x="242865" y="12213"/>
                  </a:lnTo>
                  <a:lnTo>
                    <a:pt x="242809" y="12324"/>
                  </a:lnTo>
                  <a:lnTo>
                    <a:pt x="242809" y="12492"/>
                  </a:lnTo>
                  <a:lnTo>
                    <a:pt x="242809" y="12659"/>
                  </a:lnTo>
                  <a:lnTo>
                    <a:pt x="242865" y="12826"/>
                  </a:lnTo>
                  <a:lnTo>
                    <a:pt x="243033" y="13105"/>
                  </a:lnTo>
                  <a:lnTo>
                    <a:pt x="243311" y="13272"/>
                  </a:lnTo>
                  <a:lnTo>
                    <a:pt x="243479" y="13328"/>
                  </a:lnTo>
                  <a:lnTo>
                    <a:pt x="243813" y="13328"/>
                  </a:lnTo>
                  <a:lnTo>
                    <a:pt x="243925" y="13272"/>
                  </a:lnTo>
                  <a:lnTo>
                    <a:pt x="244204" y="13105"/>
                  </a:lnTo>
                  <a:lnTo>
                    <a:pt x="244371" y="12826"/>
                  </a:lnTo>
                  <a:lnTo>
                    <a:pt x="244427" y="12659"/>
                  </a:lnTo>
                  <a:lnTo>
                    <a:pt x="244427" y="12492"/>
                  </a:lnTo>
                  <a:lnTo>
                    <a:pt x="244427" y="12324"/>
                  </a:lnTo>
                  <a:lnTo>
                    <a:pt x="244371" y="12213"/>
                  </a:lnTo>
                  <a:lnTo>
                    <a:pt x="244204" y="11934"/>
                  </a:lnTo>
                  <a:lnTo>
                    <a:pt x="243925" y="11767"/>
                  </a:lnTo>
                  <a:lnTo>
                    <a:pt x="243813" y="11711"/>
                  </a:lnTo>
                  <a:close/>
                  <a:moveTo>
                    <a:pt x="248553" y="11711"/>
                  </a:moveTo>
                  <a:lnTo>
                    <a:pt x="248386" y="11767"/>
                  </a:lnTo>
                  <a:lnTo>
                    <a:pt x="248107" y="11934"/>
                  </a:lnTo>
                  <a:lnTo>
                    <a:pt x="247940" y="12213"/>
                  </a:lnTo>
                  <a:lnTo>
                    <a:pt x="247884" y="12324"/>
                  </a:lnTo>
                  <a:lnTo>
                    <a:pt x="247884" y="12492"/>
                  </a:lnTo>
                  <a:lnTo>
                    <a:pt x="247884" y="12659"/>
                  </a:lnTo>
                  <a:lnTo>
                    <a:pt x="247940" y="12826"/>
                  </a:lnTo>
                  <a:lnTo>
                    <a:pt x="248107" y="13105"/>
                  </a:lnTo>
                  <a:lnTo>
                    <a:pt x="248386" y="13272"/>
                  </a:lnTo>
                  <a:lnTo>
                    <a:pt x="248553" y="13328"/>
                  </a:lnTo>
                  <a:lnTo>
                    <a:pt x="248888" y="13328"/>
                  </a:lnTo>
                  <a:lnTo>
                    <a:pt x="249055" y="13272"/>
                  </a:lnTo>
                  <a:lnTo>
                    <a:pt x="249278" y="13105"/>
                  </a:lnTo>
                  <a:lnTo>
                    <a:pt x="249446" y="12826"/>
                  </a:lnTo>
                  <a:lnTo>
                    <a:pt x="249501" y="12659"/>
                  </a:lnTo>
                  <a:lnTo>
                    <a:pt x="249557" y="12492"/>
                  </a:lnTo>
                  <a:lnTo>
                    <a:pt x="249501" y="12324"/>
                  </a:lnTo>
                  <a:lnTo>
                    <a:pt x="249446" y="12213"/>
                  </a:lnTo>
                  <a:lnTo>
                    <a:pt x="249278" y="11934"/>
                  </a:lnTo>
                  <a:lnTo>
                    <a:pt x="249055" y="11767"/>
                  </a:lnTo>
                  <a:lnTo>
                    <a:pt x="248888" y="11711"/>
                  </a:lnTo>
                  <a:close/>
                  <a:moveTo>
                    <a:pt x="253628" y="11711"/>
                  </a:moveTo>
                  <a:lnTo>
                    <a:pt x="253461" y="11767"/>
                  </a:lnTo>
                  <a:lnTo>
                    <a:pt x="253182" y="11934"/>
                  </a:lnTo>
                  <a:lnTo>
                    <a:pt x="253015" y="12213"/>
                  </a:lnTo>
                  <a:lnTo>
                    <a:pt x="252959" y="12324"/>
                  </a:lnTo>
                  <a:lnTo>
                    <a:pt x="252959" y="12492"/>
                  </a:lnTo>
                  <a:lnTo>
                    <a:pt x="252959" y="12659"/>
                  </a:lnTo>
                  <a:lnTo>
                    <a:pt x="253015" y="12826"/>
                  </a:lnTo>
                  <a:lnTo>
                    <a:pt x="253182" y="13105"/>
                  </a:lnTo>
                  <a:lnTo>
                    <a:pt x="253461" y="13272"/>
                  </a:lnTo>
                  <a:lnTo>
                    <a:pt x="253628" y="13328"/>
                  </a:lnTo>
                  <a:lnTo>
                    <a:pt x="253963" y="13328"/>
                  </a:lnTo>
                  <a:lnTo>
                    <a:pt x="254130" y="13272"/>
                  </a:lnTo>
                  <a:lnTo>
                    <a:pt x="254353" y="13105"/>
                  </a:lnTo>
                  <a:lnTo>
                    <a:pt x="254576" y="12826"/>
                  </a:lnTo>
                  <a:lnTo>
                    <a:pt x="254576" y="12659"/>
                  </a:lnTo>
                  <a:lnTo>
                    <a:pt x="254632" y="12492"/>
                  </a:lnTo>
                  <a:lnTo>
                    <a:pt x="254576" y="12324"/>
                  </a:lnTo>
                  <a:lnTo>
                    <a:pt x="254576" y="12213"/>
                  </a:lnTo>
                  <a:lnTo>
                    <a:pt x="254353" y="11934"/>
                  </a:lnTo>
                  <a:lnTo>
                    <a:pt x="254130" y="11767"/>
                  </a:lnTo>
                  <a:lnTo>
                    <a:pt x="253963" y="11711"/>
                  </a:lnTo>
                  <a:close/>
                  <a:moveTo>
                    <a:pt x="263666" y="11711"/>
                  </a:moveTo>
                  <a:lnTo>
                    <a:pt x="263499" y="11767"/>
                  </a:lnTo>
                  <a:lnTo>
                    <a:pt x="263220" y="11934"/>
                  </a:lnTo>
                  <a:lnTo>
                    <a:pt x="263053" y="12213"/>
                  </a:lnTo>
                  <a:lnTo>
                    <a:pt x="262997" y="12324"/>
                  </a:lnTo>
                  <a:lnTo>
                    <a:pt x="262997" y="12492"/>
                  </a:lnTo>
                  <a:lnTo>
                    <a:pt x="262997" y="12659"/>
                  </a:lnTo>
                  <a:lnTo>
                    <a:pt x="263053" y="12826"/>
                  </a:lnTo>
                  <a:lnTo>
                    <a:pt x="263220" y="13105"/>
                  </a:lnTo>
                  <a:lnTo>
                    <a:pt x="263499" y="13272"/>
                  </a:lnTo>
                  <a:lnTo>
                    <a:pt x="263666" y="13328"/>
                  </a:lnTo>
                  <a:lnTo>
                    <a:pt x="264001" y="13328"/>
                  </a:lnTo>
                  <a:lnTo>
                    <a:pt x="264168" y="13272"/>
                  </a:lnTo>
                  <a:lnTo>
                    <a:pt x="264391" y="13105"/>
                  </a:lnTo>
                  <a:lnTo>
                    <a:pt x="264614" y="12826"/>
                  </a:lnTo>
                  <a:lnTo>
                    <a:pt x="264670" y="12659"/>
                  </a:lnTo>
                  <a:lnTo>
                    <a:pt x="264670" y="12492"/>
                  </a:lnTo>
                  <a:lnTo>
                    <a:pt x="264670" y="12324"/>
                  </a:lnTo>
                  <a:lnTo>
                    <a:pt x="264614" y="12213"/>
                  </a:lnTo>
                  <a:lnTo>
                    <a:pt x="264391" y="11934"/>
                  </a:lnTo>
                  <a:lnTo>
                    <a:pt x="264168" y="11767"/>
                  </a:lnTo>
                  <a:lnTo>
                    <a:pt x="264001" y="11711"/>
                  </a:lnTo>
                  <a:close/>
                  <a:moveTo>
                    <a:pt x="272087" y="11711"/>
                  </a:moveTo>
                  <a:lnTo>
                    <a:pt x="271920" y="11767"/>
                  </a:lnTo>
                  <a:lnTo>
                    <a:pt x="271697" y="11934"/>
                  </a:lnTo>
                  <a:lnTo>
                    <a:pt x="271529" y="12213"/>
                  </a:lnTo>
                  <a:lnTo>
                    <a:pt x="271474" y="12324"/>
                  </a:lnTo>
                  <a:lnTo>
                    <a:pt x="271418" y="12492"/>
                  </a:lnTo>
                  <a:lnTo>
                    <a:pt x="271474" y="12659"/>
                  </a:lnTo>
                  <a:lnTo>
                    <a:pt x="271529" y="12826"/>
                  </a:lnTo>
                  <a:lnTo>
                    <a:pt x="271697" y="13105"/>
                  </a:lnTo>
                  <a:lnTo>
                    <a:pt x="271920" y="13272"/>
                  </a:lnTo>
                  <a:lnTo>
                    <a:pt x="272087" y="13328"/>
                  </a:lnTo>
                  <a:lnTo>
                    <a:pt x="272422" y="13328"/>
                  </a:lnTo>
                  <a:lnTo>
                    <a:pt x="272589" y="13272"/>
                  </a:lnTo>
                  <a:lnTo>
                    <a:pt x="272868" y="13105"/>
                  </a:lnTo>
                  <a:lnTo>
                    <a:pt x="273035" y="12826"/>
                  </a:lnTo>
                  <a:lnTo>
                    <a:pt x="273091" y="12659"/>
                  </a:lnTo>
                  <a:lnTo>
                    <a:pt x="273091" y="12492"/>
                  </a:lnTo>
                  <a:lnTo>
                    <a:pt x="273091" y="12324"/>
                  </a:lnTo>
                  <a:lnTo>
                    <a:pt x="273035" y="12213"/>
                  </a:lnTo>
                  <a:lnTo>
                    <a:pt x="272868" y="11934"/>
                  </a:lnTo>
                  <a:lnTo>
                    <a:pt x="272589" y="11767"/>
                  </a:lnTo>
                  <a:lnTo>
                    <a:pt x="272422" y="11711"/>
                  </a:lnTo>
                  <a:close/>
                  <a:moveTo>
                    <a:pt x="282292" y="11711"/>
                  </a:moveTo>
                  <a:lnTo>
                    <a:pt x="282125" y="11767"/>
                  </a:lnTo>
                  <a:lnTo>
                    <a:pt x="281846" y="11934"/>
                  </a:lnTo>
                  <a:lnTo>
                    <a:pt x="281679" y="12213"/>
                  </a:lnTo>
                  <a:lnTo>
                    <a:pt x="281623" y="12324"/>
                  </a:lnTo>
                  <a:lnTo>
                    <a:pt x="281623" y="12492"/>
                  </a:lnTo>
                  <a:lnTo>
                    <a:pt x="281623" y="12659"/>
                  </a:lnTo>
                  <a:lnTo>
                    <a:pt x="281679" y="12826"/>
                  </a:lnTo>
                  <a:lnTo>
                    <a:pt x="281846" y="13105"/>
                  </a:lnTo>
                  <a:lnTo>
                    <a:pt x="282125" y="13272"/>
                  </a:lnTo>
                  <a:lnTo>
                    <a:pt x="282292" y="13328"/>
                  </a:lnTo>
                  <a:lnTo>
                    <a:pt x="282571" y="13328"/>
                  </a:lnTo>
                  <a:lnTo>
                    <a:pt x="282739" y="13272"/>
                  </a:lnTo>
                  <a:lnTo>
                    <a:pt x="283017" y="13105"/>
                  </a:lnTo>
                  <a:lnTo>
                    <a:pt x="283185" y="12826"/>
                  </a:lnTo>
                  <a:lnTo>
                    <a:pt x="283241" y="12659"/>
                  </a:lnTo>
                  <a:lnTo>
                    <a:pt x="283241" y="12492"/>
                  </a:lnTo>
                  <a:lnTo>
                    <a:pt x="283241" y="12324"/>
                  </a:lnTo>
                  <a:lnTo>
                    <a:pt x="283185" y="12213"/>
                  </a:lnTo>
                  <a:lnTo>
                    <a:pt x="283017" y="11934"/>
                  </a:lnTo>
                  <a:lnTo>
                    <a:pt x="282739" y="11767"/>
                  </a:lnTo>
                  <a:lnTo>
                    <a:pt x="282571" y="11711"/>
                  </a:lnTo>
                  <a:close/>
                  <a:moveTo>
                    <a:pt x="35189" y="15057"/>
                  </a:moveTo>
                  <a:lnTo>
                    <a:pt x="35022" y="15113"/>
                  </a:lnTo>
                  <a:lnTo>
                    <a:pt x="34743" y="15280"/>
                  </a:lnTo>
                  <a:lnTo>
                    <a:pt x="34576" y="15559"/>
                  </a:lnTo>
                  <a:lnTo>
                    <a:pt x="34520" y="15670"/>
                  </a:lnTo>
                  <a:lnTo>
                    <a:pt x="34520" y="15838"/>
                  </a:lnTo>
                  <a:lnTo>
                    <a:pt x="34520" y="16005"/>
                  </a:lnTo>
                  <a:lnTo>
                    <a:pt x="34576" y="16172"/>
                  </a:lnTo>
                  <a:lnTo>
                    <a:pt x="34743" y="16451"/>
                  </a:lnTo>
                  <a:lnTo>
                    <a:pt x="35022" y="16618"/>
                  </a:lnTo>
                  <a:lnTo>
                    <a:pt x="35189" y="16674"/>
                  </a:lnTo>
                  <a:lnTo>
                    <a:pt x="35524" y="16674"/>
                  </a:lnTo>
                  <a:lnTo>
                    <a:pt x="35635" y="16618"/>
                  </a:lnTo>
                  <a:lnTo>
                    <a:pt x="35914" y="16451"/>
                  </a:lnTo>
                  <a:lnTo>
                    <a:pt x="36081" y="16172"/>
                  </a:lnTo>
                  <a:lnTo>
                    <a:pt x="36137" y="16005"/>
                  </a:lnTo>
                  <a:lnTo>
                    <a:pt x="36137" y="15838"/>
                  </a:lnTo>
                  <a:lnTo>
                    <a:pt x="36137" y="15670"/>
                  </a:lnTo>
                  <a:lnTo>
                    <a:pt x="36081" y="15559"/>
                  </a:lnTo>
                  <a:lnTo>
                    <a:pt x="35914" y="15280"/>
                  </a:lnTo>
                  <a:lnTo>
                    <a:pt x="35635" y="15113"/>
                  </a:lnTo>
                  <a:lnTo>
                    <a:pt x="35524" y="15057"/>
                  </a:lnTo>
                  <a:close/>
                  <a:moveTo>
                    <a:pt x="38535" y="15057"/>
                  </a:moveTo>
                  <a:lnTo>
                    <a:pt x="38368" y="15113"/>
                  </a:lnTo>
                  <a:lnTo>
                    <a:pt x="38089" y="15280"/>
                  </a:lnTo>
                  <a:lnTo>
                    <a:pt x="37922" y="15559"/>
                  </a:lnTo>
                  <a:lnTo>
                    <a:pt x="37866" y="15670"/>
                  </a:lnTo>
                  <a:lnTo>
                    <a:pt x="37866" y="15838"/>
                  </a:lnTo>
                  <a:lnTo>
                    <a:pt x="37866" y="16005"/>
                  </a:lnTo>
                  <a:lnTo>
                    <a:pt x="37922" y="16172"/>
                  </a:lnTo>
                  <a:lnTo>
                    <a:pt x="38089" y="16451"/>
                  </a:lnTo>
                  <a:lnTo>
                    <a:pt x="38368" y="16618"/>
                  </a:lnTo>
                  <a:lnTo>
                    <a:pt x="38535" y="16674"/>
                  </a:lnTo>
                  <a:lnTo>
                    <a:pt x="38870" y="16674"/>
                  </a:lnTo>
                  <a:lnTo>
                    <a:pt x="39037" y="16618"/>
                  </a:lnTo>
                  <a:lnTo>
                    <a:pt x="39260" y="16451"/>
                  </a:lnTo>
                  <a:lnTo>
                    <a:pt x="39483" y="16172"/>
                  </a:lnTo>
                  <a:lnTo>
                    <a:pt x="39539" y="16005"/>
                  </a:lnTo>
                  <a:lnTo>
                    <a:pt x="39539" y="15838"/>
                  </a:lnTo>
                  <a:lnTo>
                    <a:pt x="39539" y="15670"/>
                  </a:lnTo>
                  <a:lnTo>
                    <a:pt x="39483" y="15559"/>
                  </a:lnTo>
                  <a:lnTo>
                    <a:pt x="39260" y="15280"/>
                  </a:lnTo>
                  <a:lnTo>
                    <a:pt x="39037" y="15113"/>
                  </a:lnTo>
                  <a:lnTo>
                    <a:pt x="38870" y="15057"/>
                  </a:lnTo>
                  <a:close/>
                  <a:moveTo>
                    <a:pt x="41881" y="15057"/>
                  </a:moveTo>
                  <a:lnTo>
                    <a:pt x="41769" y="15113"/>
                  </a:lnTo>
                  <a:lnTo>
                    <a:pt x="41491" y="15280"/>
                  </a:lnTo>
                  <a:lnTo>
                    <a:pt x="41323" y="15559"/>
                  </a:lnTo>
                  <a:lnTo>
                    <a:pt x="41268" y="15670"/>
                  </a:lnTo>
                  <a:lnTo>
                    <a:pt x="41212" y="15838"/>
                  </a:lnTo>
                  <a:lnTo>
                    <a:pt x="41268" y="16005"/>
                  </a:lnTo>
                  <a:lnTo>
                    <a:pt x="41323" y="16172"/>
                  </a:lnTo>
                  <a:lnTo>
                    <a:pt x="41491" y="16451"/>
                  </a:lnTo>
                  <a:lnTo>
                    <a:pt x="41769" y="16618"/>
                  </a:lnTo>
                  <a:lnTo>
                    <a:pt x="41881" y="16674"/>
                  </a:lnTo>
                  <a:lnTo>
                    <a:pt x="42216" y="16674"/>
                  </a:lnTo>
                  <a:lnTo>
                    <a:pt x="42383" y="16618"/>
                  </a:lnTo>
                  <a:lnTo>
                    <a:pt x="42662" y="16451"/>
                  </a:lnTo>
                  <a:lnTo>
                    <a:pt x="42829" y="16172"/>
                  </a:lnTo>
                  <a:lnTo>
                    <a:pt x="42885" y="16005"/>
                  </a:lnTo>
                  <a:lnTo>
                    <a:pt x="42885" y="15838"/>
                  </a:lnTo>
                  <a:lnTo>
                    <a:pt x="42885" y="15670"/>
                  </a:lnTo>
                  <a:lnTo>
                    <a:pt x="42829" y="15559"/>
                  </a:lnTo>
                  <a:lnTo>
                    <a:pt x="42662" y="15280"/>
                  </a:lnTo>
                  <a:lnTo>
                    <a:pt x="42383" y="15113"/>
                  </a:lnTo>
                  <a:lnTo>
                    <a:pt x="42216" y="15057"/>
                  </a:lnTo>
                  <a:close/>
                  <a:moveTo>
                    <a:pt x="45227" y="15057"/>
                  </a:moveTo>
                  <a:lnTo>
                    <a:pt x="45060" y="15113"/>
                  </a:lnTo>
                  <a:lnTo>
                    <a:pt x="44781" y="15280"/>
                  </a:lnTo>
                  <a:lnTo>
                    <a:pt x="44614" y="15559"/>
                  </a:lnTo>
                  <a:lnTo>
                    <a:pt x="44558" y="15670"/>
                  </a:lnTo>
                  <a:lnTo>
                    <a:pt x="44558" y="15838"/>
                  </a:lnTo>
                  <a:lnTo>
                    <a:pt x="44558" y="16005"/>
                  </a:lnTo>
                  <a:lnTo>
                    <a:pt x="44614" y="16172"/>
                  </a:lnTo>
                  <a:lnTo>
                    <a:pt x="44781" y="16451"/>
                  </a:lnTo>
                  <a:lnTo>
                    <a:pt x="45060" y="16618"/>
                  </a:lnTo>
                  <a:lnTo>
                    <a:pt x="45227" y="16674"/>
                  </a:lnTo>
                  <a:lnTo>
                    <a:pt x="45562" y="16674"/>
                  </a:lnTo>
                  <a:lnTo>
                    <a:pt x="45729" y="16618"/>
                  </a:lnTo>
                  <a:lnTo>
                    <a:pt x="45952" y="16451"/>
                  </a:lnTo>
                  <a:lnTo>
                    <a:pt x="46175" y="16172"/>
                  </a:lnTo>
                  <a:lnTo>
                    <a:pt x="46175" y="16005"/>
                  </a:lnTo>
                  <a:lnTo>
                    <a:pt x="46231" y="15838"/>
                  </a:lnTo>
                  <a:lnTo>
                    <a:pt x="46175" y="15670"/>
                  </a:lnTo>
                  <a:lnTo>
                    <a:pt x="46175" y="15559"/>
                  </a:lnTo>
                  <a:lnTo>
                    <a:pt x="45952" y="15280"/>
                  </a:lnTo>
                  <a:lnTo>
                    <a:pt x="45729" y="15113"/>
                  </a:lnTo>
                  <a:lnTo>
                    <a:pt x="45562" y="15057"/>
                  </a:lnTo>
                  <a:close/>
                  <a:moveTo>
                    <a:pt x="50358" y="15001"/>
                  </a:moveTo>
                  <a:lnTo>
                    <a:pt x="50190" y="15057"/>
                  </a:lnTo>
                  <a:lnTo>
                    <a:pt x="50023" y="15113"/>
                  </a:lnTo>
                  <a:lnTo>
                    <a:pt x="49744" y="15280"/>
                  </a:lnTo>
                  <a:lnTo>
                    <a:pt x="49577" y="15559"/>
                  </a:lnTo>
                  <a:lnTo>
                    <a:pt x="49521" y="15670"/>
                  </a:lnTo>
                  <a:lnTo>
                    <a:pt x="49521" y="15838"/>
                  </a:lnTo>
                  <a:lnTo>
                    <a:pt x="49521" y="16005"/>
                  </a:lnTo>
                  <a:lnTo>
                    <a:pt x="49577" y="16172"/>
                  </a:lnTo>
                  <a:lnTo>
                    <a:pt x="49744" y="16451"/>
                  </a:lnTo>
                  <a:lnTo>
                    <a:pt x="50023" y="16618"/>
                  </a:lnTo>
                  <a:lnTo>
                    <a:pt x="50190" y="16674"/>
                  </a:lnTo>
                  <a:lnTo>
                    <a:pt x="50525" y="16674"/>
                  </a:lnTo>
                  <a:lnTo>
                    <a:pt x="50692" y="16618"/>
                  </a:lnTo>
                  <a:lnTo>
                    <a:pt x="50915" y="16451"/>
                  </a:lnTo>
                  <a:lnTo>
                    <a:pt x="51138" y="16172"/>
                  </a:lnTo>
                  <a:lnTo>
                    <a:pt x="51138" y="16005"/>
                  </a:lnTo>
                  <a:lnTo>
                    <a:pt x="51194" y="15838"/>
                  </a:lnTo>
                  <a:lnTo>
                    <a:pt x="51138" y="15670"/>
                  </a:lnTo>
                  <a:lnTo>
                    <a:pt x="51138" y="15559"/>
                  </a:lnTo>
                  <a:lnTo>
                    <a:pt x="50915" y="15280"/>
                  </a:lnTo>
                  <a:lnTo>
                    <a:pt x="50692" y="15113"/>
                  </a:lnTo>
                  <a:lnTo>
                    <a:pt x="50525" y="15057"/>
                  </a:lnTo>
                  <a:lnTo>
                    <a:pt x="50358" y="15001"/>
                  </a:lnTo>
                  <a:close/>
                  <a:moveTo>
                    <a:pt x="58778" y="15001"/>
                  </a:moveTo>
                  <a:lnTo>
                    <a:pt x="58611" y="15057"/>
                  </a:lnTo>
                  <a:lnTo>
                    <a:pt x="58444" y="15113"/>
                  </a:lnTo>
                  <a:lnTo>
                    <a:pt x="58221" y="15280"/>
                  </a:lnTo>
                  <a:lnTo>
                    <a:pt x="57998" y="15559"/>
                  </a:lnTo>
                  <a:lnTo>
                    <a:pt x="57998" y="15670"/>
                  </a:lnTo>
                  <a:lnTo>
                    <a:pt x="57942" y="15838"/>
                  </a:lnTo>
                  <a:lnTo>
                    <a:pt x="57998" y="16005"/>
                  </a:lnTo>
                  <a:lnTo>
                    <a:pt x="57998" y="16172"/>
                  </a:lnTo>
                  <a:lnTo>
                    <a:pt x="58221" y="16451"/>
                  </a:lnTo>
                  <a:lnTo>
                    <a:pt x="58444" y="16618"/>
                  </a:lnTo>
                  <a:lnTo>
                    <a:pt x="58611" y="16674"/>
                  </a:lnTo>
                  <a:lnTo>
                    <a:pt x="58946" y="16674"/>
                  </a:lnTo>
                  <a:lnTo>
                    <a:pt x="59113" y="16618"/>
                  </a:lnTo>
                  <a:lnTo>
                    <a:pt x="59392" y="16451"/>
                  </a:lnTo>
                  <a:lnTo>
                    <a:pt x="59559" y="16172"/>
                  </a:lnTo>
                  <a:lnTo>
                    <a:pt x="59615" y="16005"/>
                  </a:lnTo>
                  <a:lnTo>
                    <a:pt x="59615" y="15838"/>
                  </a:lnTo>
                  <a:lnTo>
                    <a:pt x="59615" y="15670"/>
                  </a:lnTo>
                  <a:lnTo>
                    <a:pt x="59559" y="15559"/>
                  </a:lnTo>
                  <a:lnTo>
                    <a:pt x="59392" y="15280"/>
                  </a:lnTo>
                  <a:lnTo>
                    <a:pt x="59113" y="15113"/>
                  </a:lnTo>
                  <a:lnTo>
                    <a:pt x="58946" y="15057"/>
                  </a:lnTo>
                  <a:lnTo>
                    <a:pt x="58778" y="15001"/>
                  </a:lnTo>
                  <a:close/>
                  <a:moveTo>
                    <a:pt x="63853" y="15001"/>
                  </a:moveTo>
                  <a:lnTo>
                    <a:pt x="63686" y="15057"/>
                  </a:lnTo>
                  <a:lnTo>
                    <a:pt x="63519" y="15113"/>
                  </a:lnTo>
                  <a:lnTo>
                    <a:pt x="63240" y="15280"/>
                  </a:lnTo>
                  <a:lnTo>
                    <a:pt x="63072" y="15559"/>
                  </a:lnTo>
                  <a:lnTo>
                    <a:pt x="63017" y="15670"/>
                  </a:lnTo>
                  <a:lnTo>
                    <a:pt x="63017" y="15838"/>
                  </a:lnTo>
                  <a:lnTo>
                    <a:pt x="63017" y="16005"/>
                  </a:lnTo>
                  <a:lnTo>
                    <a:pt x="63072" y="16172"/>
                  </a:lnTo>
                  <a:lnTo>
                    <a:pt x="63240" y="16451"/>
                  </a:lnTo>
                  <a:lnTo>
                    <a:pt x="63519" y="16618"/>
                  </a:lnTo>
                  <a:lnTo>
                    <a:pt x="63686" y="16674"/>
                  </a:lnTo>
                  <a:lnTo>
                    <a:pt x="64020" y="16674"/>
                  </a:lnTo>
                  <a:lnTo>
                    <a:pt x="64132" y="16618"/>
                  </a:lnTo>
                  <a:lnTo>
                    <a:pt x="64411" y="16451"/>
                  </a:lnTo>
                  <a:lnTo>
                    <a:pt x="64578" y="16172"/>
                  </a:lnTo>
                  <a:lnTo>
                    <a:pt x="64634" y="16005"/>
                  </a:lnTo>
                  <a:lnTo>
                    <a:pt x="64634" y="15838"/>
                  </a:lnTo>
                  <a:lnTo>
                    <a:pt x="64634" y="15670"/>
                  </a:lnTo>
                  <a:lnTo>
                    <a:pt x="64578" y="15559"/>
                  </a:lnTo>
                  <a:lnTo>
                    <a:pt x="64411" y="15280"/>
                  </a:lnTo>
                  <a:lnTo>
                    <a:pt x="64132" y="15113"/>
                  </a:lnTo>
                  <a:lnTo>
                    <a:pt x="64020" y="15057"/>
                  </a:lnTo>
                  <a:lnTo>
                    <a:pt x="63853" y="15001"/>
                  </a:lnTo>
                  <a:close/>
                  <a:moveTo>
                    <a:pt x="67143" y="15001"/>
                  </a:moveTo>
                  <a:lnTo>
                    <a:pt x="66976" y="15057"/>
                  </a:lnTo>
                  <a:lnTo>
                    <a:pt x="66809" y="15113"/>
                  </a:lnTo>
                  <a:lnTo>
                    <a:pt x="66586" y="15280"/>
                  </a:lnTo>
                  <a:lnTo>
                    <a:pt x="66363" y="15559"/>
                  </a:lnTo>
                  <a:lnTo>
                    <a:pt x="66363" y="15670"/>
                  </a:lnTo>
                  <a:lnTo>
                    <a:pt x="66307" y="15838"/>
                  </a:lnTo>
                  <a:lnTo>
                    <a:pt x="66363" y="16005"/>
                  </a:lnTo>
                  <a:lnTo>
                    <a:pt x="66363" y="16172"/>
                  </a:lnTo>
                  <a:lnTo>
                    <a:pt x="66586" y="16451"/>
                  </a:lnTo>
                  <a:lnTo>
                    <a:pt x="66809" y="16618"/>
                  </a:lnTo>
                  <a:lnTo>
                    <a:pt x="66976" y="16674"/>
                  </a:lnTo>
                  <a:lnTo>
                    <a:pt x="67311" y="16674"/>
                  </a:lnTo>
                  <a:lnTo>
                    <a:pt x="67478" y="16618"/>
                  </a:lnTo>
                  <a:lnTo>
                    <a:pt x="67757" y="16451"/>
                  </a:lnTo>
                  <a:lnTo>
                    <a:pt x="67924" y="16172"/>
                  </a:lnTo>
                  <a:lnTo>
                    <a:pt x="67980" y="16005"/>
                  </a:lnTo>
                  <a:lnTo>
                    <a:pt x="67980" y="15838"/>
                  </a:lnTo>
                  <a:lnTo>
                    <a:pt x="67980" y="15670"/>
                  </a:lnTo>
                  <a:lnTo>
                    <a:pt x="67924" y="15559"/>
                  </a:lnTo>
                  <a:lnTo>
                    <a:pt x="67757" y="15280"/>
                  </a:lnTo>
                  <a:lnTo>
                    <a:pt x="67478" y="15113"/>
                  </a:lnTo>
                  <a:lnTo>
                    <a:pt x="67311" y="15057"/>
                  </a:lnTo>
                  <a:lnTo>
                    <a:pt x="67143" y="15001"/>
                  </a:lnTo>
                  <a:close/>
                  <a:moveTo>
                    <a:pt x="72218" y="15001"/>
                  </a:moveTo>
                  <a:lnTo>
                    <a:pt x="72051" y="15057"/>
                  </a:lnTo>
                  <a:lnTo>
                    <a:pt x="71884" y="15113"/>
                  </a:lnTo>
                  <a:lnTo>
                    <a:pt x="71605" y="15280"/>
                  </a:lnTo>
                  <a:lnTo>
                    <a:pt x="71438" y="15559"/>
                  </a:lnTo>
                  <a:lnTo>
                    <a:pt x="71382" y="15670"/>
                  </a:lnTo>
                  <a:lnTo>
                    <a:pt x="71382" y="15838"/>
                  </a:lnTo>
                  <a:lnTo>
                    <a:pt x="71382" y="16005"/>
                  </a:lnTo>
                  <a:lnTo>
                    <a:pt x="71438" y="16172"/>
                  </a:lnTo>
                  <a:lnTo>
                    <a:pt x="71605" y="16451"/>
                  </a:lnTo>
                  <a:lnTo>
                    <a:pt x="71884" y="16618"/>
                  </a:lnTo>
                  <a:lnTo>
                    <a:pt x="72051" y="16674"/>
                  </a:lnTo>
                  <a:lnTo>
                    <a:pt x="72386" y="16674"/>
                  </a:lnTo>
                  <a:lnTo>
                    <a:pt x="72553" y="16618"/>
                  </a:lnTo>
                  <a:lnTo>
                    <a:pt x="72776" y="16451"/>
                  </a:lnTo>
                  <a:lnTo>
                    <a:pt x="72999" y="16172"/>
                  </a:lnTo>
                  <a:lnTo>
                    <a:pt x="72999" y="16005"/>
                  </a:lnTo>
                  <a:lnTo>
                    <a:pt x="73055" y="15838"/>
                  </a:lnTo>
                  <a:lnTo>
                    <a:pt x="72999" y="15670"/>
                  </a:lnTo>
                  <a:lnTo>
                    <a:pt x="72999" y="15559"/>
                  </a:lnTo>
                  <a:lnTo>
                    <a:pt x="72776" y="15280"/>
                  </a:lnTo>
                  <a:lnTo>
                    <a:pt x="72553" y="15113"/>
                  </a:lnTo>
                  <a:lnTo>
                    <a:pt x="72386" y="15057"/>
                  </a:lnTo>
                  <a:lnTo>
                    <a:pt x="72218" y="15001"/>
                  </a:lnTo>
                  <a:close/>
                  <a:moveTo>
                    <a:pt x="75508" y="15001"/>
                  </a:moveTo>
                  <a:lnTo>
                    <a:pt x="75341" y="15057"/>
                  </a:lnTo>
                  <a:lnTo>
                    <a:pt x="75230" y="15113"/>
                  </a:lnTo>
                  <a:lnTo>
                    <a:pt x="74951" y="15280"/>
                  </a:lnTo>
                  <a:lnTo>
                    <a:pt x="74784" y="15559"/>
                  </a:lnTo>
                  <a:lnTo>
                    <a:pt x="74728" y="15670"/>
                  </a:lnTo>
                  <a:lnTo>
                    <a:pt x="74728" y="15838"/>
                  </a:lnTo>
                  <a:lnTo>
                    <a:pt x="74728" y="16005"/>
                  </a:lnTo>
                  <a:lnTo>
                    <a:pt x="74784" y="16172"/>
                  </a:lnTo>
                  <a:lnTo>
                    <a:pt x="74951" y="16451"/>
                  </a:lnTo>
                  <a:lnTo>
                    <a:pt x="75230" y="16618"/>
                  </a:lnTo>
                  <a:lnTo>
                    <a:pt x="75341" y="16674"/>
                  </a:lnTo>
                  <a:lnTo>
                    <a:pt x="75676" y="16674"/>
                  </a:lnTo>
                  <a:lnTo>
                    <a:pt x="75843" y="16618"/>
                  </a:lnTo>
                  <a:lnTo>
                    <a:pt x="76122" y="16451"/>
                  </a:lnTo>
                  <a:lnTo>
                    <a:pt x="76289" y="16172"/>
                  </a:lnTo>
                  <a:lnTo>
                    <a:pt x="76345" y="16005"/>
                  </a:lnTo>
                  <a:lnTo>
                    <a:pt x="76345" y="15838"/>
                  </a:lnTo>
                  <a:lnTo>
                    <a:pt x="76345" y="15670"/>
                  </a:lnTo>
                  <a:lnTo>
                    <a:pt x="76289" y="15559"/>
                  </a:lnTo>
                  <a:lnTo>
                    <a:pt x="76122" y="15280"/>
                  </a:lnTo>
                  <a:lnTo>
                    <a:pt x="75843" y="15113"/>
                  </a:lnTo>
                  <a:lnTo>
                    <a:pt x="75676" y="15057"/>
                  </a:lnTo>
                  <a:lnTo>
                    <a:pt x="75508" y="15001"/>
                  </a:lnTo>
                  <a:close/>
                  <a:moveTo>
                    <a:pt x="78966" y="15001"/>
                  </a:moveTo>
                  <a:lnTo>
                    <a:pt x="78799" y="15057"/>
                  </a:lnTo>
                  <a:lnTo>
                    <a:pt x="78631" y="15113"/>
                  </a:lnTo>
                  <a:lnTo>
                    <a:pt x="78353" y="15280"/>
                  </a:lnTo>
                  <a:lnTo>
                    <a:pt x="78185" y="15559"/>
                  </a:lnTo>
                  <a:lnTo>
                    <a:pt x="78130" y="15670"/>
                  </a:lnTo>
                  <a:lnTo>
                    <a:pt x="78130" y="15838"/>
                  </a:lnTo>
                  <a:lnTo>
                    <a:pt x="78130" y="16005"/>
                  </a:lnTo>
                  <a:lnTo>
                    <a:pt x="78185" y="16172"/>
                  </a:lnTo>
                  <a:lnTo>
                    <a:pt x="78353" y="16451"/>
                  </a:lnTo>
                  <a:lnTo>
                    <a:pt x="78631" y="16618"/>
                  </a:lnTo>
                  <a:lnTo>
                    <a:pt x="78799" y="16674"/>
                  </a:lnTo>
                  <a:lnTo>
                    <a:pt x="79133" y="16674"/>
                  </a:lnTo>
                  <a:lnTo>
                    <a:pt x="79301" y="16618"/>
                  </a:lnTo>
                  <a:lnTo>
                    <a:pt x="79524" y="16451"/>
                  </a:lnTo>
                  <a:lnTo>
                    <a:pt x="79691" y="16172"/>
                  </a:lnTo>
                  <a:lnTo>
                    <a:pt x="79747" y="16005"/>
                  </a:lnTo>
                  <a:lnTo>
                    <a:pt x="79803" y="15838"/>
                  </a:lnTo>
                  <a:lnTo>
                    <a:pt x="79747" y="15670"/>
                  </a:lnTo>
                  <a:lnTo>
                    <a:pt x="79691" y="15559"/>
                  </a:lnTo>
                  <a:lnTo>
                    <a:pt x="79524" y="15280"/>
                  </a:lnTo>
                  <a:lnTo>
                    <a:pt x="79301" y="15113"/>
                  </a:lnTo>
                  <a:lnTo>
                    <a:pt x="79133" y="15057"/>
                  </a:lnTo>
                  <a:lnTo>
                    <a:pt x="78966" y="15001"/>
                  </a:lnTo>
                  <a:close/>
                  <a:moveTo>
                    <a:pt x="89004" y="15001"/>
                  </a:moveTo>
                  <a:lnTo>
                    <a:pt x="88837" y="15057"/>
                  </a:lnTo>
                  <a:lnTo>
                    <a:pt x="88670" y="15113"/>
                  </a:lnTo>
                  <a:lnTo>
                    <a:pt x="88391" y="15280"/>
                  </a:lnTo>
                  <a:lnTo>
                    <a:pt x="88223" y="15559"/>
                  </a:lnTo>
                  <a:lnTo>
                    <a:pt x="88168" y="15670"/>
                  </a:lnTo>
                  <a:lnTo>
                    <a:pt x="88168" y="15838"/>
                  </a:lnTo>
                  <a:lnTo>
                    <a:pt x="88168" y="16005"/>
                  </a:lnTo>
                  <a:lnTo>
                    <a:pt x="88223" y="16172"/>
                  </a:lnTo>
                  <a:lnTo>
                    <a:pt x="88391" y="16451"/>
                  </a:lnTo>
                  <a:lnTo>
                    <a:pt x="88670" y="16618"/>
                  </a:lnTo>
                  <a:lnTo>
                    <a:pt x="88837" y="16674"/>
                  </a:lnTo>
                  <a:lnTo>
                    <a:pt x="89171" y="16674"/>
                  </a:lnTo>
                  <a:lnTo>
                    <a:pt x="89339" y="16618"/>
                  </a:lnTo>
                  <a:lnTo>
                    <a:pt x="89562" y="16451"/>
                  </a:lnTo>
                  <a:lnTo>
                    <a:pt x="89729" y="16172"/>
                  </a:lnTo>
                  <a:lnTo>
                    <a:pt x="89785" y="16005"/>
                  </a:lnTo>
                  <a:lnTo>
                    <a:pt x="89841" y="15838"/>
                  </a:lnTo>
                  <a:lnTo>
                    <a:pt x="89785" y="15670"/>
                  </a:lnTo>
                  <a:lnTo>
                    <a:pt x="89729" y="15559"/>
                  </a:lnTo>
                  <a:lnTo>
                    <a:pt x="89562" y="15280"/>
                  </a:lnTo>
                  <a:lnTo>
                    <a:pt x="89339" y="15113"/>
                  </a:lnTo>
                  <a:lnTo>
                    <a:pt x="89171" y="15057"/>
                  </a:lnTo>
                  <a:lnTo>
                    <a:pt x="89004" y="15001"/>
                  </a:lnTo>
                  <a:close/>
                  <a:moveTo>
                    <a:pt x="130997" y="15057"/>
                  </a:moveTo>
                  <a:lnTo>
                    <a:pt x="130829" y="15113"/>
                  </a:lnTo>
                  <a:lnTo>
                    <a:pt x="130551" y="15280"/>
                  </a:lnTo>
                  <a:lnTo>
                    <a:pt x="130383" y="15559"/>
                  </a:lnTo>
                  <a:lnTo>
                    <a:pt x="130327" y="15670"/>
                  </a:lnTo>
                  <a:lnTo>
                    <a:pt x="130327" y="15838"/>
                  </a:lnTo>
                  <a:lnTo>
                    <a:pt x="130327" y="16005"/>
                  </a:lnTo>
                  <a:lnTo>
                    <a:pt x="130383" y="16172"/>
                  </a:lnTo>
                  <a:lnTo>
                    <a:pt x="130551" y="16451"/>
                  </a:lnTo>
                  <a:lnTo>
                    <a:pt x="130829" y="16618"/>
                  </a:lnTo>
                  <a:lnTo>
                    <a:pt x="130997" y="16674"/>
                  </a:lnTo>
                  <a:lnTo>
                    <a:pt x="131331" y="16674"/>
                  </a:lnTo>
                  <a:lnTo>
                    <a:pt x="131499" y="16618"/>
                  </a:lnTo>
                  <a:lnTo>
                    <a:pt x="131722" y="16451"/>
                  </a:lnTo>
                  <a:lnTo>
                    <a:pt x="131889" y="16172"/>
                  </a:lnTo>
                  <a:lnTo>
                    <a:pt x="131945" y="16005"/>
                  </a:lnTo>
                  <a:lnTo>
                    <a:pt x="132000" y="15838"/>
                  </a:lnTo>
                  <a:lnTo>
                    <a:pt x="131945" y="15670"/>
                  </a:lnTo>
                  <a:lnTo>
                    <a:pt x="131889" y="15559"/>
                  </a:lnTo>
                  <a:lnTo>
                    <a:pt x="131722" y="15280"/>
                  </a:lnTo>
                  <a:lnTo>
                    <a:pt x="131499" y="15113"/>
                  </a:lnTo>
                  <a:lnTo>
                    <a:pt x="131331" y="15057"/>
                  </a:lnTo>
                  <a:close/>
                  <a:moveTo>
                    <a:pt x="134343" y="15057"/>
                  </a:moveTo>
                  <a:lnTo>
                    <a:pt x="134175" y="15113"/>
                  </a:lnTo>
                  <a:lnTo>
                    <a:pt x="133952" y="15280"/>
                  </a:lnTo>
                  <a:lnTo>
                    <a:pt x="133729" y="15559"/>
                  </a:lnTo>
                  <a:lnTo>
                    <a:pt x="133729" y="15670"/>
                  </a:lnTo>
                  <a:lnTo>
                    <a:pt x="133673" y="15838"/>
                  </a:lnTo>
                  <a:lnTo>
                    <a:pt x="133729" y="16005"/>
                  </a:lnTo>
                  <a:lnTo>
                    <a:pt x="133729" y="16172"/>
                  </a:lnTo>
                  <a:lnTo>
                    <a:pt x="133952" y="16451"/>
                  </a:lnTo>
                  <a:lnTo>
                    <a:pt x="134175" y="16618"/>
                  </a:lnTo>
                  <a:lnTo>
                    <a:pt x="134343" y="16674"/>
                  </a:lnTo>
                  <a:lnTo>
                    <a:pt x="134677" y="16674"/>
                  </a:lnTo>
                  <a:lnTo>
                    <a:pt x="134845" y="16618"/>
                  </a:lnTo>
                  <a:lnTo>
                    <a:pt x="135123" y="16451"/>
                  </a:lnTo>
                  <a:lnTo>
                    <a:pt x="135291" y="16172"/>
                  </a:lnTo>
                  <a:lnTo>
                    <a:pt x="135346" y="16005"/>
                  </a:lnTo>
                  <a:lnTo>
                    <a:pt x="135346" y="15838"/>
                  </a:lnTo>
                  <a:lnTo>
                    <a:pt x="135346" y="15670"/>
                  </a:lnTo>
                  <a:lnTo>
                    <a:pt x="135291" y="15559"/>
                  </a:lnTo>
                  <a:lnTo>
                    <a:pt x="135123" y="15280"/>
                  </a:lnTo>
                  <a:lnTo>
                    <a:pt x="134845" y="15113"/>
                  </a:lnTo>
                  <a:lnTo>
                    <a:pt x="134677" y="15057"/>
                  </a:lnTo>
                  <a:close/>
                  <a:moveTo>
                    <a:pt x="137744" y="15057"/>
                  </a:moveTo>
                  <a:lnTo>
                    <a:pt x="137577" y="15113"/>
                  </a:lnTo>
                  <a:lnTo>
                    <a:pt x="137298" y="15280"/>
                  </a:lnTo>
                  <a:lnTo>
                    <a:pt x="137131" y="15559"/>
                  </a:lnTo>
                  <a:lnTo>
                    <a:pt x="137075" y="15670"/>
                  </a:lnTo>
                  <a:lnTo>
                    <a:pt x="137075" y="15838"/>
                  </a:lnTo>
                  <a:lnTo>
                    <a:pt x="137075" y="16005"/>
                  </a:lnTo>
                  <a:lnTo>
                    <a:pt x="137131" y="16172"/>
                  </a:lnTo>
                  <a:lnTo>
                    <a:pt x="137298" y="16451"/>
                  </a:lnTo>
                  <a:lnTo>
                    <a:pt x="137577" y="16618"/>
                  </a:lnTo>
                  <a:lnTo>
                    <a:pt x="137744" y="16674"/>
                  </a:lnTo>
                  <a:lnTo>
                    <a:pt x="138023" y="16674"/>
                  </a:lnTo>
                  <a:lnTo>
                    <a:pt x="138191" y="16618"/>
                  </a:lnTo>
                  <a:lnTo>
                    <a:pt x="138469" y="16451"/>
                  </a:lnTo>
                  <a:lnTo>
                    <a:pt x="138637" y="16172"/>
                  </a:lnTo>
                  <a:lnTo>
                    <a:pt x="138692" y="16005"/>
                  </a:lnTo>
                  <a:lnTo>
                    <a:pt x="138692" y="15838"/>
                  </a:lnTo>
                  <a:lnTo>
                    <a:pt x="138692" y="15670"/>
                  </a:lnTo>
                  <a:lnTo>
                    <a:pt x="138637" y="15559"/>
                  </a:lnTo>
                  <a:lnTo>
                    <a:pt x="138469" y="15280"/>
                  </a:lnTo>
                  <a:lnTo>
                    <a:pt x="138191" y="15113"/>
                  </a:lnTo>
                  <a:lnTo>
                    <a:pt x="138023" y="15057"/>
                  </a:lnTo>
                  <a:close/>
                  <a:moveTo>
                    <a:pt x="141035" y="15057"/>
                  </a:moveTo>
                  <a:lnTo>
                    <a:pt x="140867" y="15113"/>
                  </a:lnTo>
                  <a:lnTo>
                    <a:pt x="140644" y="15280"/>
                  </a:lnTo>
                  <a:lnTo>
                    <a:pt x="140421" y="15559"/>
                  </a:lnTo>
                  <a:lnTo>
                    <a:pt x="140365" y="15670"/>
                  </a:lnTo>
                  <a:lnTo>
                    <a:pt x="140365" y="15838"/>
                  </a:lnTo>
                  <a:lnTo>
                    <a:pt x="140365" y="16005"/>
                  </a:lnTo>
                  <a:lnTo>
                    <a:pt x="140421" y="16172"/>
                  </a:lnTo>
                  <a:lnTo>
                    <a:pt x="140644" y="16451"/>
                  </a:lnTo>
                  <a:lnTo>
                    <a:pt x="140867" y="16618"/>
                  </a:lnTo>
                  <a:lnTo>
                    <a:pt x="141035" y="16674"/>
                  </a:lnTo>
                  <a:lnTo>
                    <a:pt x="141369" y="16674"/>
                  </a:lnTo>
                  <a:lnTo>
                    <a:pt x="141537" y="16618"/>
                  </a:lnTo>
                  <a:lnTo>
                    <a:pt x="141815" y="16451"/>
                  </a:lnTo>
                  <a:lnTo>
                    <a:pt x="141983" y="16172"/>
                  </a:lnTo>
                  <a:lnTo>
                    <a:pt x="142039" y="16005"/>
                  </a:lnTo>
                  <a:lnTo>
                    <a:pt x="142039" y="15838"/>
                  </a:lnTo>
                  <a:lnTo>
                    <a:pt x="142039" y="15670"/>
                  </a:lnTo>
                  <a:lnTo>
                    <a:pt x="141983" y="15559"/>
                  </a:lnTo>
                  <a:lnTo>
                    <a:pt x="141815" y="15280"/>
                  </a:lnTo>
                  <a:lnTo>
                    <a:pt x="141537" y="15113"/>
                  </a:lnTo>
                  <a:lnTo>
                    <a:pt x="141369" y="15057"/>
                  </a:lnTo>
                  <a:close/>
                  <a:moveTo>
                    <a:pt x="146165" y="15001"/>
                  </a:moveTo>
                  <a:lnTo>
                    <a:pt x="145998" y="15057"/>
                  </a:lnTo>
                  <a:lnTo>
                    <a:pt x="145831" y="15113"/>
                  </a:lnTo>
                  <a:lnTo>
                    <a:pt x="145552" y="15280"/>
                  </a:lnTo>
                  <a:lnTo>
                    <a:pt x="145385" y="15559"/>
                  </a:lnTo>
                  <a:lnTo>
                    <a:pt x="145329" y="15670"/>
                  </a:lnTo>
                  <a:lnTo>
                    <a:pt x="145329" y="15838"/>
                  </a:lnTo>
                  <a:lnTo>
                    <a:pt x="145329" y="16005"/>
                  </a:lnTo>
                  <a:lnTo>
                    <a:pt x="145385" y="16172"/>
                  </a:lnTo>
                  <a:lnTo>
                    <a:pt x="145552" y="16451"/>
                  </a:lnTo>
                  <a:lnTo>
                    <a:pt x="145831" y="16618"/>
                  </a:lnTo>
                  <a:lnTo>
                    <a:pt x="145998" y="16674"/>
                  </a:lnTo>
                  <a:lnTo>
                    <a:pt x="146333" y="16674"/>
                  </a:lnTo>
                  <a:lnTo>
                    <a:pt x="146444" y="16618"/>
                  </a:lnTo>
                  <a:lnTo>
                    <a:pt x="146723" y="16451"/>
                  </a:lnTo>
                  <a:lnTo>
                    <a:pt x="146890" y="16172"/>
                  </a:lnTo>
                  <a:lnTo>
                    <a:pt x="146946" y="16005"/>
                  </a:lnTo>
                  <a:lnTo>
                    <a:pt x="147002" y="15838"/>
                  </a:lnTo>
                  <a:lnTo>
                    <a:pt x="146946" y="15670"/>
                  </a:lnTo>
                  <a:lnTo>
                    <a:pt x="146890" y="15559"/>
                  </a:lnTo>
                  <a:lnTo>
                    <a:pt x="146723" y="15280"/>
                  </a:lnTo>
                  <a:lnTo>
                    <a:pt x="146444" y="15113"/>
                  </a:lnTo>
                  <a:lnTo>
                    <a:pt x="146333" y="15057"/>
                  </a:lnTo>
                  <a:lnTo>
                    <a:pt x="146165" y="15001"/>
                  </a:lnTo>
                  <a:close/>
                  <a:moveTo>
                    <a:pt x="154586" y="15001"/>
                  </a:moveTo>
                  <a:lnTo>
                    <a:pt x="154419" y="15057"/>
                  </a:lnTo>
                  <a:lnTo>
                    <a:pt x="154251" y="15113"/>
                  </a:lnTo>
                  <a:lnTo>
                    <a:pt x="154028" y="15280"/>
                  </a:lnTo>
                  <a:lnTo>
                    <a:pt x="153805" y="15559"/>
                  </a:lnTo>
                  <a:lnTo>
                    <a:pt x="153750" y="15670"/>
                  </a:lnTo>
                  <a:lnTo>
                    <a:pt x="153750" y="15838"/>
                  </a:lnTo>
                  <a:lnTo>
                    <a:pt x="153750" y="16005"/>
                  </a:lnTo>
                  <a:lnTo>
                    <a:pt x="153805" y="16172"/>
                  </a:lnTo>
                  <a:lnTo>
                    <a:pt x="154028" y="16451"/>
                  </a:lnTo>
                  <a:lnTo>
                    <a:pt x="154251" y="16618"/>
                  </a:lnTo>
                  <a:lnTo>
                    <a:pt x="154419" y="16674"/>
                  </a:lnTo>
                  <a:lnTo>
                    <a:pt x="154753" y="16674"/>
                  </a:lnTo>
                  <a:lnTo>
                    <a:pt x="154921" y="16618"/>
                  </a:lnTo>
                  <a:lnTo>
                    <a:pt x="155200" y="16451"/>
                  </a:lnTo>
                  <a:lnTo>
                    <a:pt x="155367" y="16172"/>
                  </a:lnTo>
                  <a:lnTo>
                    <a:pt x="155423" y="16005"/>
                  </a:lnTo>
                  <a:lnTo>
                    <a:pt x="155423" y="15838"/>
                  </a:lnTo>
                  <a:lnTo>
                    <a:pt x="155423" y="15670"/>
                  </a:lnTo>
                  <a:lnTo>
                    <a:pt x="155367" y="15559"/>
                  </a:lnTo>
                  <a:lnTo>
                    <a:pt x="155200" y="15280"/>
                  </a:lnTo>
                  <a:lnTo>
                    <a:pt x="154921" y="15113"/>
                  </a:lnTo>
                  <a:lnTo>
                    <a:pt x="154753" y="15057"/>
                  </a:lnTo>
                  <a:lnTo>
                    <a:pt x="154586" y="15001"/>
                  </a:lnTo>
                  <a:close/>
                  <a:moveTo>
                    <a:pt x="159605" y="15001"/>
                  </a:moveTo>
                  <a:lnTo>
                    <a:pt x="159438" y="15057"/>
                  </a:lnTo>
                  <a:lnTo>
                    <a:pt x="159326" y="15113"/>
                  </a:lnTo>
                  <a:lnTo>
                    <a:pt x="159047" y="15280"/>
                  </a:lnTo>
                  <a:lnTo>
                    <a:pt x="158880" y="15559"/>
                  </a:lnTo>
                  <a:lnTo>
                    <a:pt x="158824" y="15670"/>
                  </a:lnTo>
                  <a:lnTo>
                    <a:pt x="158824" y="15838"/>
                  </a:lnTo>
                  <a:lnTo>
                    <a:pt x="158824" y="16005"/>
                  </a:lnTo>
                  <a:lnTo>
                    <a:pt x="158880" y="16172"/>
                  </a:lnTo>
                  <a:lnTo>
                    <a:pt x="159047" y="16451"/>
                  </a:lnTo>
                  <a:lnTo>
                    <a:pt x="159326" y="16618"/>
                  </a:lnTo>
                  <a:lnTo>
                    <a:pt x="159438" y="16674"/>
                  </a:lnTo>
                  <a:lnTo>
                    <a:pt x="159772" y="16674"/>
                  </a:lnTo>
                  <a:lnTo>
                    <a:pt x="159940" y="16618"/>
                  </a:lnTo>
                  <a:lnTo>
                    <a:pt x="160219" y="16451"/>
                  </a:lnTo>
                  <a:lnTo>
                    <a:pt x="160386" y="16172"/>
                  </a:lnTo>
                  <a:lnTo>
                    <a:pt x="160442" y="16005"/>
                  </a:lnTo>
                  <a:lnTo>
                    <a:pt x="160442" y="15838"/>
                  </a:lnTo>
                  <a:lnTo>
                    <a:pt x="160442" y="15670"/>
                  </a:lnTo>
                  <a:lnTo>
                    <a:pt x="160386" y="15559"/>
                  </a:lnTo>
                  <a:lnTo>
                    <a:pt x="160219" y="15280"/>
                  </a:lnTo>
                  <a:lnTo>
                    <a:pt x="159940" y="15113"/>
                  </a:lnTo>
                  <a:lnTo>
                    <a:pt x="159772" y="15057"/>
                  </a:lnTo>
                  <a:lnTo>
                    <a:pt x="159605" y="15001"/>
                  </a:lnTo>
                  <a:close/>
                  <a:moveTo>
                    <a:pt x="162951" y="15001"/>
                  </a:moveTo>
                  <a:lnTo>
                    <a:pt x="162784" y="15057"/>
                  </a:lnTo>
                  <a:lnTo>
                    <a:pt x="162617" y="15113"/>
                  </a:lnTo>
                  <a:lnTo>
                    <a:pt x="162338" y="15280"/>
                  </a:lnTo>
                  <a:lnTo>
                    <a:pt x="162170" y="15559"/>
                  </a:lnTo>
                  <a:lnTo>
                    <a:pt x="162115" y="15670"/>
                  </a:lnTo>
                  <a:lnTo>
                    <a:pt x="162115" y="15838"/>
                  </a:lnTo>
                  <a:lnTo>
                    <a:pt x="162115" y="16005"/>
                  </a:lnTo>
                  <a:lnTo>
                    <a:pt x="162170" y="16172"/>
                  </a:lnTo>
                  <a:lnTo>
                    <a:pt x="162338" y="16451"/>
                  </a:lnTo>
                  <a:lnTo>
                    <a:pt x="162617" y="16618"/>
                  </a:lnTo>
                  <a:lnTo>
                    <a:pt x="162784" y="16674"/>
                  </a:lnTo>
                  <a:lnTo>
                    <a:pt x="163118" y="16674"/>
                  </a:lnTo>
                  <a:lnTo>
                    <a:pt x="163286" y="16618"/>
                  </a:lnTo>
                  <a:lnTo>
                    <a:pt x="163509" y="16451"/>
                  </a:lnTo>
                  <a:lnTo>
                    <a:pt x="163732" y="16172"/>
                  </a:lnTo>
                  <a:lnTo>
                    <a:pt x="163788" y="16005"/>
                  </a:lnTo>
                  <a:lnTo>
                    <a:pt x="163788" y="15838"/>
                  </a:lnTo>
                  <a:lnTo>
                    <a:pt x="163788" y="15670"/>
                  </a:lnTo>
                  <a:lnTo>
                    <a:pt x="163732" y="15559"/>
                  </a:lnTo>
                  <a:lnTo>
                    <a:pt x="163509" y="15280"/>
                  </a:lnTo>
                  <a:lnTo>
                    <a:pt x="163286" y="15113"/>
                  </a:lnTo>
                  <a:lnTo>
                    <a:pt x="163118" y="15057"/>
                  </a:lnTo>
                  <a:lnTo>
                    <a:pt x="162951" y="15001"/>
                  </a:lnTo>
                  <a:close/>
                  <a:moveTo>
                    <a:pt x="168026" y="15001"/>
                  </a:moveTo>
                  <a:lnTo>
                    <a:pt x="167859" y="15057"/>
                  </a:lnTo>
                  <a:lnTo>
                    <a:pt x="167691" y="15113"/>
                  </a:lnTo>
                  <a:lnTo>
                    <a:pt x="167412" y="15280"/>
                  </a:lnTo>
                  <a:lnTo>
                    <a:pt x="167245" y="15559"/>
                  </a:lnTo>
                  <a:lnTo>
                    <a:pt x="167189" y="15670"/>
                  </a:lnTo>
                  <a:lnTo>
                    <a:pt x="167189" y="15838"/>
                  </a:lnTo>
                  <a:lnTo>
                    <a:pt x="167189" y="16005"/>
                  </a:lnTo>
                  <a:lnTo>
                    <a:pt x="167245" y="16172"/>
                  </a:lnTo>
                  <a:lnTo>
                    <a:pt x="167412" y="16451"/>
                  </a:lnTo>
                  <a:lnTo>
                    <a:pt x="167691" y="16618"/>
                  </a:lnTo>
                  <a:lnTo>
                    <a:pt x="167859" y="16674"/>
                  </a:lnTo>
                  <a:lnTo>
                    <a:pt x="168193" y="16674"/>
                  </a:lnTo>
                  <a:lnTo>
                    <a:pt x="168361" y="16618"/>
                  </a:lnTo>
                  <a:lnTo>
                    <a:pt x="168584" y="16451"/>
                  </a:lnTo>
                  <a:lnTo>
                    <a:pt x="168751" y="16172"/>
                  </a:lnTo>
                  <a:lnTo>
                    <a:pt x="168807" y="16005"/>
                  </a:lnTo>
                  <a:lnTo>
                    <a:pt x="168862" y="15838"/>
                  </a:lnTo>
                  <a:lnTo>
                    <a:pt x="168807" y="15670"/>
                  </a:lnTo>
                  <a:lnTo>
                    <a:pt x="168751" y="15559"/>
                  </a:lnTo>
                  <a:lnTo>
                    <a:pt x="168584" y="15280"/>
                  </a:lnTo>
                  <a:lnTo>
                    <a:pt x="168361" y="15113"/>
                  </a:lnTo>
                  <a:lnTo>
                    <a:pt x="168193" y="15057"/>
                  </a:lnTo>
                  <a:lnTo>
                    <a:pt x="168026" y="15001"/>
                  </a:lnTo>
                  <a:close/>
                  <a:moveTo>
                    <a:pt x="171316" y="15001"/>
                  </a:moveTo>
                  <a:lnTo>
                    <a:pt x="171149" y="15057"/>
                  </a:lnTo>
                  <a:lnTo>
                    <a:pt x="171037" y="15113"/>
                  </a:lnTo>
                  <a:lnTo>
                    <a:pt x="170758" y="15280"/>
                  </a:lnTo>
                  <a:lnTo>
                    <a:pt x="170591" y="15559"/>
                  </a:lnTo>
                  <a:lnTo>
                    <a:pt x="170535" y="15670"/>
                  </a:lnTo>
                  <a:lnTo>
                    <a:pt x="170480" y="15838"/>
                  </a:lnTo>
                  <a:lnTo>
                    <a:pt x="170535" y="16005"/>
                  </a:lnTo>
                  <a:lnTo>
                    <a:pt x="170591" y="16172"/>
                  </a:lnTo>
                  <a:lnTo>
                    <a:pt x="170758" y="16451"/>
                  </a:lnTo>
                  <a:lnTo>
                    <a:pt x="171037" y="16618"/>
                  </a:lnTo>
                  <a:lnTo>
                    <a:pt x="171149" y="16674"/>
                  </a:lnTo>
                  <a:lnTo>
                    <a:pt x="171483" y="16674"/>
                  </a:lnTo>
                  <a:lnTo>
                    <a:pt x="171651" y="16618"/>
                  </a:lnTo>
                  <a:lnTo>
                    <a:pt x="171930" y="16451"/>
                  </a:lnTo>
                  <a:lnTo>
                    <a:pt x="172097" y="16172"/>
                  </a:lnTo>
                  <a:lnTo>
                    <a:pt x="172153" y="16005"/>
                  </a:lnTo>
                  <a:lnTo>
                    <a:pt x="172153" y="15838"/>
                  </a:lnTo>
                  <a:lnTo>
                    <a:pt x="172153" y="15670"/>
                  </a:lnTo>
                  <a:lnTo>
                    <a:pt x="172097" y="15559"/>
                  </a:lnTo>
                  <a:lnTo>
                    <a:pt x="171930" y="15280"/>
                  </a:lnTo>
                  <a:lnTo>
                    <a:pt x="171651" y="15113"/>
                  </a:lnTo>
                  <a:lnTo>
                    <a:pt x="171483" y="15057"/>
                  </a:lnTo>
                  <a:lnTo>
                    <a:pt x="171316" y="15001"/>
                  </a:lnTo>
                  <a:close/>
                  <a:moveTo>
                    <a:pt x="174774" y="15001"/>
                  </a:moveTo>
                  <a:lnTo>
                    <a:pt x="174606" y="15057"/>
                  </a:lnTo>
                  <a:lnTo>
                    <a:pt x="174439" y="15113"/>
                  </a:lnTo>
                  <a:lnTo>
                    <a:pt x="174160" y="15280"/>
                  </a:lnTo>
                  <a:lnTo>
                    <a:pt x="173993" y="15559"/>
                  </a:lnTo>
                  <a:lnTo>
                    <a:pt x="173937" y="15670"/>
                  </a:lnTo>
                  <a:lnTo>
                    <a:pt x="173937" y="15838"/>
                  </a:lnTo>
                  <a:lnTo>
                    <a:pt x="173937" y="16005"/>
                  </a:lnTo>
                  <a:lnTo>
                    <a:pt x="173993" y="16172"/>
                  </a:lnTo>
                  <a:lnTo>
                    <a:pt x="174160" y="16451"/>
                  </a:lnTo>
                  <a:lnTo>
                    <a:pt x="174439" y="16618"/>
                  </a:lnTo>
                  <a:lnTo>
                    <a:pt x="174606" y="16674"/>
                  </a:lnTo>
                  <a:lnTo>
                    <a:pt x="174941" y="16674"/>
                  </a:lnTo>
                  <a:lnTo>
                    <a:pt x="175053" y="16618"/>
                  </a:lnTo>
                  <a:lnTo>
                    <a:pt x="175331" y="16451"/>
                  </a:lnTo>
                  <a:lnTo>
                    <a:pt x="175499" y="16172"/>
                  </a:lnTo>
                  <a:lnTo>
                    <a:pt x="175554" y="16005"/>
                  </a:lnTo>
                  <a:lnTo>
                    <a:pt x="175610" y="15838"/>
                  </a:lnTo>
                  <a:lnTo>
                    <a:pt x="175554" y="15670"/>
                  </a:lnTo>
                  <a:lnTo>
                    <a:pt x="175499" y="15559"/>
                  </a:lnTo>
                  <a:lnTo>
                    <a:pt x="175331" y="15280"/>
                  </a:lnTo>
                  <a:lnTo>
                    <a:pt x="175053" y="15113"/>
                  </a:lnTo>
                  <a:lnTo>
                    <a:pt x="174941" y="15057"/>
                  </a:lnTo>
                  <a:lnTo>
                    <a:pt x="174774" y="15001"/>
                  </a:lnTo>
                  <a:close/>
                  <a:moveTo>
                    <a:pt x="184812" y="15001"/>
                  </a:moveTo>
                  <a:lnTo>
                    <a:pt x="184644" y="15057"/>
                  </a:lnTo>
                  <a:lnTo>
                    <a:pt x="184477" y="15113"/>
                  </a:lnTo>
                  <a:lnTo>
                    <a:pt x="184198" y="15280"/>
                  </a:lnTo>
                  <a:lnTo>
                    <a:pt x="184031" y="15559"/>
                  </a:lnTo>
                  <a:lnTo>
                    <a:pt x="183975" y="15670"/>
                  </a:lnTo>
                  <a:lnTo>
                    <a:pt x="183975" y="15838"/>
                  </a:lnTo>
                  <a:lnTo>
                    <a:pt x="183975" y="16005"/>
                  </a:lnTo>
                  <a:lnTo>
                    <a:pt x="184031" y="16172"/>
                  </a:lnTo>
                  <a:lnTo>
                    <a:pt x="184198" y="16451"/>
                  </a:lnTo>
                  <a:lnTo>
                    <a:pt x="184477" y="16618"/>
                  </a:lnTo>
                  <a:lnTo>
                    <a:pt x="184644" y="16674"/>
                  </a:lnTo>
                  <a:lnTo>
                    <a:pt x="184979" y="16674"/>
                  </a:lnTo>
                  <a:lnTo>
                    <a:pt x="185091" y="16618"/>
                  </a:lnTo>
                  <a:lnTo>
                    <a:pt x="185369" y="16451"/>
                  </a:lnTo>
                  <a:lnTo>
                    <a:pt x="185537" y="16172"/>
                  </a:lnTo>
                  <a:lnTo>
                    <a:pt x="185593" y="16005"/>
                  </a:lnTo>
                  <a:lnTo>
                    <a:pt x="185648" y="15838"/>
                  </a:lnTo>
                  <a:lnTo>
                    <a:pt x="185593" y="15670"/>
                  </a:lnTo>
                  <a:lnTo>
                    <a:pt x="185537" y="15559"/>
                  </a:lnTo>
                  <a:lnTo>
                    <a:pt x="185369" y="15280"/>
                  </a:lnTo>
                  <a:lnTo>
                    <a:pt x="185091" y="15113"/>
                  </a:lnTo>
                  <a:lnTo>
                    <a:pt x="184979" y="15057"/>
                  </a:lnTo>
                  <a:lnTo>
                    <a:pt x="184812" y="15001"/>
                  </a:lnTo>
                  <a:close/>
                  <a:moveTo>
                    <a:pt x="226804" y="15057"/>
                  </a:moveTo>
                  <a:lnTo>
                    <a:pt x="226637" y="15113"/>
                  </a:lnTo>
                  <a:lnTo>
                    <a:pt x="226358" y="15280"/>
                  </a:lnTo>
                  <a:lnTo>
                    <a:pt x="226191" y="15559"/>
                  </a:lnTo>
                  <a:lnTo>
                    <a:pt x="226135" y="15670"/>
                  </a:lnTo>
                  <a:lnTo>
                    <a:pt x="226135" y="15838"/>
                  </a:lnTo>
                  <a:lnTo>
                    <a:pt x="226135" y="16005"/>
                  </a:lnTo>
                  <a:lnTo>
                    <a:pt x="226191" y="16172"/>
                  </a:lnTo>
                  <a:lnTo>
                    <a:pt x="226358" y="16451"/>
                  </a:lnTo>
                  <a:lnTo>
                    <a:pt x="226637" y="16618"/>
                  </a:lnTo>
                  <a:lnTo>
                    <a:pt x="226804" y="16674"/>
                  </a:lnTo>
                  <a:lnTo>
                    <a:pt x="227139" y="16674"/>
                  </a:lnTo>
                  <a:lnTo>
                    <a:pt x="227250" y="16618"/>
                  </a:lnTo>
                  <a:lnTo>
                    <a:pt x="227529" y="16451"/>
                  </a:lnTo>
                  <a:lnTo>
                    <a:pt x="227697" y="16172"/>
                  </a:lnTo>
                  <a:lnTo>
                    <a:pt x="227752" y="16005"/>
                  </a:lnTo>
                  <a:lnTo>
                    <a:pt x="227808" y="15838"/>
                  </a:lnTo>
                  <a:lnTo>
                    <a:pt x="227752" y="15670"/>
                  </a:lnTo>
                  <a:lnTo>
                    <a:pt x="227697" y="15559"/>
                  </a:lnTo>
                  <a:lnTo>
                    <a:pt x="227529" y="15280"/>
                  </a:lnTo>
                  <a:lnTo>
                    <a:pt x="227250" y="15113"/>
                  </a:lnTo>
                  <a:lnTo>
                    <a:pt x="227139" y="15057"/>
                  </a:lnTo>
                  <a:close/>
                  <a:moveTo>
                    <a:pt x="230150" y="15057"/>
                  </a:moveTo>
                  <a:lnTo>
                    <a:pt x="229983" y="15113"/>
                  </a:lnTo>
                  <a:lnTo>
                    <a:pt x="229760" y="15280"/>
                  </a:lnTo>
                  <a:lnTo>
                    <a:pt x="229537" y="15559"/>
                  </a:lnTo>
                  <a:lnTo>
                    <a:pt x="229481" y="15670"/>
                  </a:lnTo>
                  <a:lnTo>
                    <a:pt x="229481" y="15838"/>
                  </a:lnTo>
                  <a:lnTo>
                    <a:pt x="229481" y="16005"/>
                  </a:lnTo>
                  <a:lnTo>
                    <a:pt x="229537" y="16172"/>
                  </a:lnTo>
                  <a:lnTo>
                    <a:pt x="229760" y="16451"/>
                  </a:lnTo>
                  <a:lnTo>
                    <a:pt x="229983" y="16618"/>
                  </a:lnTo>
                  <a:lnTo>
                    <a:pt x="230150" y="16674"/>
                  </a:lnTo>
                  <a:lnTo>
                    <a:pt x="230485" y="16674"/>
                  </a:lnTo>
                  <a:lnTo>
                    <a:pt x="230652" y="16618"/>
                  </a:lnTo>
                  <a:lnTo>
                    <a:pt x="230931" y="16451"/>
                  </a:lnTo>
                  <a:lnTo>
                    <a:pt x="231098" y="16172"/>
                  </a:lnTo>
                  <a:lnTo>
                    <a:pt x="231154" y="16005"/>
                  </a:lnTo>
                  <a:lnTo>
                    <a:pt x="231154" y="15838"/>
                  </a:lnTo>
                  <a:lnTo>
                    <a:pt x="231154" y="15670"/>
                  </a:lnTo>
                  <a:lnTo>
                    <a:pt x="231098" y="15559"/>
                  </a:lnTo>
                  <a:lnTo>
                    <a:pt x="230931" y="15280"/>
                  </a:lnTo>
                  <a:lnTo>
                    <a:pt x="230652" y="15113"/>
                  </a:lnTo>
                  <a:lnTo>
                    <a:pt x="230485" y="15057"/>
                  </a:lnTo>
                  <a:close/>
                  <a:moveTo>
                    <a:pt x="233496" y="15057"/>
                  </a:moveTo>
                  <a:lnTo>
                    <a:pt x="233385" y="15113"/>
                  </a:lnTo>
                  <a:lnTo>
                    <a:pt x="233106" y="15280"/>
                  </a:lnTo>
                  <a:lnTo>
                    <a:pt x="232939" y="15559"/>
                  </a:lnTo>
                  <a:lnTo>
                    <a:pt x="232883" y="15670"/>
                  </a:lnTo>
                  <a:lnTo>
                    <a:pt x="232883" y="15838"/>
                  </a:lnTo>
                  <a:lnTo>
                    <a:pt x="232883" y="16005"/>
                  </a:lnTo>
                  <a:lnTo>
                    <a:pt x="232939" y="16172"/>
                  </a:lnTo>
                  <a:lnTo>
                    <a:pt x="233106" y="16451"/>
                  </a:lnTo>
                  <a:lnTo>
                    <a:pt x="233385" y="16618"/>
                  </a:lnTo>
                  <a:lnTo>
                    <a:pt x="233496" y="16674"/>
                  </a:lnTo>
                  <a:lnTo>
                    <a:pt x="233831" y="16674"/>
                  </a:lnTo>
                  <a:lnTo>
                    <a:pt x="233998" y="16618"/>
                  </a:lnTo>
                  <a:lnTo>
                    <a:pt x="234277" y="16451"/>
                  </a:lnTo>
                  <a:lnTo>
                    <a:pt x="234444" y="16172"/>
                  </a:lnTo>
                  <a:lnTo>
                    <a:pt x="234500" y="16005"/>
                  </a:lnTo>
                  <a:lnTo>
                    <a:pt x="234500" y="15838"/>
                  </a:lnTo>
                  <a:lnTo>
                    <a:pt x="234500" y="15670"/>
                  </a:lnTo>
                  <a:lnTo>
                    <a:pt x="234444" y="15559"/>
                  </a:lnTo>
                  <a:lnTo>
                    <a:pt x="234277" y="15280"/>
                  </a:lnTo>
                  <a:lnTo>
                    <a:pt x="233998" y="15113"/>
                  </a:lnTo>
                  <a:lnTo>
                    <a:pt x="233831" y="15057"/>
                  </a:lnTo>
                  <a:close/>
                  <a:moveTo>
                    <a:pt x="236842" y="15057"/>
                  </a:moveTo>
                  <a:lnTo>
                    <a:pt x="236675" y="15113"/>
                  </a:lnTo>
                  <a:lnTo>
                    <a:pt x="236396" y="15280"/>
                  </a:lnTo>
                  <a:lnTo>
                    <a:pt x="236229" y="15559"/>
                  </a:lnTo>
                  <a:lnTo>
                    <a:pt x="236173" y="15670"/>
                  </a:lnTo>
                  <a:lnTo>
                    <a:pt x="236173" y="15838"/>
                  </a:lnTo>
                  <a:lnTo>
                    <a:pt x="236173" y="16005"/>
                  </a:lnTo>
                  <a:lnTo>
                    <a:pt x="236229" y="16172"/>
                  </a:lnTo>
                  <a:lnTo>
                    <a:pt x="236396" y="16451"/>
                  </a:lnTo>
                  <a:lnTo>
                    <a:pt x="236675" y="16618"/>
                  </a:lnTo>
                  <a:lnTo>
                    <a:pt x="236842" y="16674"/>
                  </a:lnTo>
                  <a:lnTo>
                    <a:pt x="237177" y="16674"/>
                  </a:lnTo>
                  <a:lnTo>
                    <a:pt x="237344" y="16618"/>
                  </a:lnTo>
                  <a:lnTo>
                    <a:pt x="237567" y="16451"/>
                  </a:lnTo>
                  <a:lnTo>
                    <a:pt x="237790" y="16172"/>
                  </a:lnTo>
                  <a:lnTo>
                    <a:pt x="237790" y="16005"/>
                  </a:lnTo>
                  <a:lnTo>
                    <a:pt x="237846" y="15838"/>
                  </a:lnTo>
                  <a:lnTo>
                    <a:pt x="237790" y="15670"/>
                  </a:lnTo>
                  <a:lnTo>
                    <a:pt x="237790" y="15559"/>
                  </a:lnTo>
                  <a:lnTo>
                    <a:pt x="237567" y="15280"/>
                  </a:lnTo>
                  <a:lnTo>
                    <a:pt x="237344" y="15113"/>
                  </a:lnTo>
                  <a:lnTo>
                    <a:pt x="237177" y="15057"/>
                  </a:lnTo>
                  <a:close/>
                  <a:moveTo>
                    <a:pt x="241973" y="15001"/>
                  </a:moveTo>
                  <a:lnTo>
                    <a:pt x="241806" y="15057"/>
                  </a:lnTo>
                  <a:lnTo>
                    <a:pt x="241638" y="15113"/>
                  </a:lnTo>
                  <a:lnTo>
                    <a:pt x="241359" y="15280"/>
                  </a:lnTo>
                  <a:lnTo>
                    <a:pt x="241192" y="15559"/>
                  </a:lnTo>
                  <a:lnTo>
                    <a:pt x="241136" y="15670"/>
                  </a:lnTo>
                  <a:lnTo>
                    <a:pt x="241136" y="15838"/>
                  </a:lnTo>
                  <a:lnTo>
                    <a:pt x="241136" y="16005"/>
                  </a:lnTo>
                  <a:lnTo>
                    <a:pt x="241192" y="16172"/>
                  </a:lnTo>
                  <a:lnTo>
                    <a:pt x="241359" y="16451"/>
                  </a:lnTo>
                  <a:lnTo>
                    <a:pt x="241638" y="16618"/>
                  </a:lnTo>
                  <a:lnTo>
                    <a:pt x="241806" y="16674"/>
                  </a:lnTo>
                  <a:lnTo>
                    <a:pt x="242140" y="16674"/>
                  </a:lnTo>
                  <a:lnTo>
                    <a:pt x="242308" y="16618"/>
                  </a:lnTo>
                  <a:lnTo>
                    <a:pt x="242531" y="16451"/>
                  </a:lnTo>
                  <a:lnTo>
                    <a:pt x="242754" y="16172"/>
                  </a:lnTo>
                  <a:lnTo>
                    <a:pt x="242754" y="16005"/>
                  </a:lnTo>
                  <a:lnTo>
                    <a:pt x="242809" y="15838"/>
                  </a:lnTo>
                  <a:lnTo>
                    <a:pt x="242754" y="15670"/>
                  </a:lnTo>
                  <a:lnTo>
                    <a:pt x="242754" y="15559"/>
                  </a:lnTo>
                  <a:lnTo>
                    <a:pt x="242531" y="15280"/>
                  </a:lnTo>
                  <a:lnTo>
                    <a:pt x="242308" y="15113"/>
                  </a:lnTo>
                  <a:lnTo>
                    <a:pt x="242140" y="15057"/>
                  </a:lnTo>
                  <a:lnTo>
                    <a:pt x="241973" y="15001"/>
                  </a:lnTo>
                  <a:close/>
                  <a:moveTo>
                    <a:pt x="250394" y="15001"/>
                  </a:moveTo>
                  <a:lnTo>
                    <a:pt x="250226" y="15057"/>
                  </a:lnTo>
                  <a:lnTo>
                    <a:pt x="250059" y="15113"/>
                  </a:lnTo>
                  <a:lnTo>
                    <a:pt x="249836" y="15280"/>
                  </a:lnTo>
                  <a:lnTo>
                    <a:pt x="249669" y="15559"/>
                  </a:lnTo>
                  <a:lnTo>
                    <a:pt x="249613" y="15670"/>
                  </a:lnTo>
                  <a:lnTo>
                    <a:pt x="249557" y="15838"/>
                  </a:lnTo>
                  <a:lnTo>
                    <a:pt x="249613" y="16005"/>
                  </a:lnTo>
                  <a:lnTo>
                    <a:pt x="249669" y="16172"/>
                  </a:lnTo>
                  <a:lnTo>
                    <a:pt x="249836" y="16451"/>
                  </a:lnTo>
                  <a:lnTo>
                    <a:pt x="250059" y="16618"/>
                  </a:lnTo>
                  <a:lnTo>
                    <a:pt x="250226" y="16674"/>
                  </a:lnTo>
                  <a:lnTo>
                    <a:pt x="250561" y="16674"/>
                  </a:lnTo>
                  <a:lnTo>
                    <a:pt x="250728" y="16618"/>
                  </a:lnTo>
                  <a:lnTo>
                    <a:pt x="251007" y="16451"/>
                  </a:lnTo>
                  <a:lnTo>
                    <a:pt x="251174" y="16172"/>
                  </a:lnTo>
                  <a:lnTo>
                    <a:pt x="251230" y="16005"/>
                  </a:lnTo>
                  <a:lnTo>
                    <a:pt x="251230" y="15838"/>
                  </a:lnTo>
                  <a:lnTo>
                    <a:pt x="251230" y="15670"/>
                  </a:lnTo>
                  <a:lnTo>
                    <a:pt x="251174" y="15559"/>
                  </a:lnTo>
                  <a:lnTo>
                    <a:pt x="251007" y="15280"/>
                  </a:lnTo>
                  <a:lnTo>
                    <a:pt x="250728" y="15113"/>
                  </a:lnTo>
                  <a:lnTo>
                    <a:pt x="250561" y="15057"/>
                  </a:lnTo>
                  <a:lnTo>
                    <a:pt x="250394" y="15001"/>
                  </a:lnTo>
                  <a:close/>
                  <a:moveTo>
                    <a:pt x="255469" y="15001"/>
                  </a:moveTo>
                  <a:lnTo>
                    <a:pt x="255301" y="15057"/>
                  </a:lnTo>
                  <a:lnTo>
                    <a:pt x="255134" y="15113"/>
                  </a:lnTo>
                  <a:lnTo>
                    <a:pt x="254855" y="15280"/>
                  </a:lnTo>
                  <a:lnTo>
                    <a:pt x="254688" y="15559"/>
                  </a:lnTo>
                  <a:lnTo>
                    <a:pt x="254632" y="15670"/>
                  </a:lnTo>
                  <a:lnTo>
                    <a:pt x="254632" y="15838"/>
                  </a:lnTo>
                  <a:lnTo>
                    <a:pt x="254632" y="16005"/>
                  </a:lnTo>
                  <a:lnTo>
                    <a:pt x="254688" y="16172"/>
                  </a:lnTo>
                  <a:lnTo>
                    <a:pt x="254855" y="16451"/>
                  </a:lnTo>
                  <a:lnTo>
                    <a:pt x="255134" y="16618"/>
                  </a:lnTo>
                  <a:lnTo>
                    <a:pt x="255301" y="16674"/>
                  </a:lnTo>
                  <a:lnTo>
                    <a:pt x="255636" y="16674"/>
                  </a:lnTo>
                  <a:lnTo>
                    <a:pt x="255747" y="16618"/>
                  </a:lnTo>
                  <a:lnTo>
                    <a:pt x="256026" y="16451"/>
                  </a:lnTo>
                  <a:lnTo>
                    <a:pt x="256194" y="16172"/>
                  </a:lnTo>
                  <a:lnTo>
                    <a:pt x="256249" y="16005"/>
                  </a:lnTo>
                  <a:lnTo>
                    <a:pt x="256305" y="15838"/>
                  </a:lnTo>
                  <a:lnTo>
                    <a:pt x="256249" y="15670"/>
                  </a:lnTo>
                  <a:lnTo>
                    <a:pt x="256194" y="15559"/>
                  </a:lnTo>
                  <a:lnTo>
                    <a:pt x="256026" y="15280"/>
                  </a:lnTo>
                  <a:lnTo>
                    <a:pt x="255747" y="15113"/>
                  </a:lnTo>
                  <a:lnTo>
                    <a:pt x="255636" y="15057"/>
                  </a:lnTo>
                  <a:lnTo>
                    <a:pt x="255469" y="15001"/>
                  </a:lnTo>
                  <a:close/>
                  <a:moveTo>
                    <a:pt x="258759" y="15001"/>
                  </a:moveTo>
                  <a:lnTo>
                    <a:pt x="258591" y="15057"/>
                  </a:lnTo>
                  <a:lnTo>
                    <a:pt x="258424" y="15113"/>
                  </a:lnTo>
                  <a:lnTo>
                    <a:pt x="258201" y="15280"/>
                  </a:lnTo>
                  <a:lnTo>
                    <a:pt x="257978" y="15559"/>
                  </a:lnTo>
                  <a:lnTo>
                    <a:pt x="257978" y="15670"/>
                  </a:lnTo>
                  <a:lnTo>
                    <a:pt x="257922" y="15838"/>
                  </a:lnTo>
                  <a:lnTo>
                    <a:pt x="257978" y="16005"/>
                  </a:lnTo>
                  <a:lnTo>
                    <a:pt x="257978" y="16172"/>
                  </a:lnTo>
                  <a:lnTo>
                    <a:pt x="258201" y="16451"/>
                  </a:lnTo>
                  <a:lnTo>
                    <a:pt x="258424" y="16618"/>
                  </a:lnTo>
                  <a:lnTo>
                    <a:pt x="258591" y="16674"/>
                  </a:lnTo>
                  <a:lnTo>
                    <a:pt x="258926" y="16674"/>
                  </a:lnTo>
                  <a:lnTo>
                    <a:pt x="259093" y="16618"/>
                  </a:lnTo>
                  <a:lnTo>
                    <a:pt x="259372" y="16451"/>
                  </a:lnTo>
                  <a:lnTo>
                    <a:pt x="259540" y="16172"/>
                  </a:lnTo>
                  <a:lnTo>
                    <a:pt x="259595" y="16005"/>
                  </a:lnTo>
                  <a:lnTo>
                    <a:pt x="259595" y="15838"/>
                  </a:lnTo>
                  <a:lnTo>
                    <a:pt x="259595" y="15670"/>
                  </a:lnTo>
                  <a:lnTo>
                    <a:pt x="259540" y="15559"/>
                  </a:lnTo>
                  <a:lnTo>
                    <a:pt x="259372" y="15280"/>
                  </a:lnTo>
                  <a:lnTo>
                    <a:pt x="259093" y="15113"/>
                  </a:lnTo>
                  <a:lnTo>
                    <a:pt x="258926" y="15057"/>
                  </a:lnTo>
                  <a:lnTo>
                    <a:pt x="258759" y="15001"/>
                  </a:lnTo>
                  <a:close/>
                  <a:moveTo>
                    <a:pt x="263834" y="15001"/>
                  </a:moveTo>
                  <a:lnTo>
                    <a:pt x="263666" y="15057"/>
                  </a:lnTo>
                  <a:lnTo>
                    <a:pt x="263499" y="15113"/>
                  </a:lnTo>
                  <a:lnTo>
                    <a:pt x="263220" y="15280"/>
                  </a:lnTo>
                  <a:lnTo>
                    <a:pt x="263053" y="15559"/>
                  </a:lnTo>
                  <a:lnTo>
                    <a:pt x="262997" y="15670"/>
                  </a:lnTo>
                  <a:lnTo>
                    <a:pt x="262997" y="15838"/>
                  </a:lnTo>
                  <a:lnTo>
                    <a:pt x="262997" y="16005"/>
                  </a:lnTo>
                  <a:lnTo>
                    <a:pt x="263053" y="16172"/>
                  </a:lnTo>
                  <a:lnTo>
                    <a:pt x="263220" y="16451"/>
                  </a:lnTo>
                  <a:lnTo>
                    <a:pt x="263499" y="16618"/>
                  </a:lnTo>
                  <a:lnTo>
                    <a:pt x="263666" y="16674"/>
                  </a:lnTo>
                  <a:lnTo>
                    <a:pt x="264001" y="16674"/>
                  </a:lnTo>
                  <a:lnTo>
                    <a:pt x="264168" y="16618"/>
                  </a:lnTo>
                  <a:lnTo>
                    <a:pt x="264391" y="16451"/>
                  </a:lnTo>
                  <a:lnTo>
                    <a:pt x="264614" y="16172"/>
                  </a:lnTo>
                  <a:lnTo>
                    <a:pt x="264670" y="16005"/>
                  </a:lnTo>
                  <a:lnTo>
                    <a:pt x="264670" y="15838"/>
                  </a:lnTo>
                  <a:lnTo>
                    <a:pt x="264670" y="15670"/>
                  </a:lnTo>
                  <a:lnTo>
                    <a:pt x="264614" y="15559"/>
                  </a:lnTo>
                  <a:lnTo>
                    <a:pt x="264391" y="15280"/>
                  </a:lnTo>
                  <a:lnTo>
                    <a:pt x="264168" y="15113"/>
                  </a:lnTo>
                  <a:lnTo>
                    <a:pt x="264001" y="15057"/>
                  </a:lnTo>
                  <a:lnTo>
                    <a:pt x="263834" y="15001"/>
                  </a:lnTo>
                  <a:close/>
                  <a:moveTo>
                    <a:pt x="267124" y="15001"/>
                  </a:moveTo>
                  <a:lnTo>
                    <a:pt x="266957" y="15057"/>
                  </a:lnTo>
                  <a:lnTo>
                    <a:pt x="266845" y="15113"/>
                  </a:lnTo>
                  <a:lnTo>
                    <a:pt x="266566" y="15280"/>
                  </a:lnTo>
                  <a:lnTo>
                    <a:pt x="266399" y="15559"/>
                  </a:lnTo>
                  <a:lnTo>
                    <a:pt x="266343" y="15670"/>
                  </a:lnTo>
                  <a:lnTo>
                    <a:pt x="266343" y="15838"/>
                  </a:lnTo>
                  <a:lnTo>
                    <a:pt x="266343" y="16005"/>
                  </a:lnTo>
                  <a:lnTo>
                    <a:pt x="266399" y="16172"/>
                  </a:lnTo>
                  <a:lnTo>
                    <a:pt x="266566" y="16451"/>
                  </a:lnTo>
                  <a:lnTo>
                    <a:pt x="266845" y="16618"/>
                  </a:lnTo>
                  <a:lnTo>
                    <a:pt x="266957" y="16674"/>
                  </a:lnTo>
                  <a:lnTo>
                    <a:pt x="267291" y="16674"/>
                  </a:lnTo>
                  <a:lnTo>
                    <a:pt x="267458" y="16618"/>
                  </a:lnTo>
                  <a:lnTo>
                    <a:pt x="267737" y="16451"/>
                  </a:lnTo>
                  <a:lnTo>
                    <a:pt x="267905" y="16172"/>
                  </a:lnTo>
                  <a:lnTo>
                    <a:pt x="267960" y="16005"/>
                  </a:lnTo>
                  <a:lnTo>
                    <a:pt x="267960" y="15838"/>
                  </a:lnTo>
                  <a:lnTo>
                    <a:pt x="267960" y="15670"/>
                  </a:lnTo>
                  <a:lnTo>
                    <a:pt x="267905" y="15559"/>
                  </a:lnTo>
                  <a:lnTo>
                    <a:pt x="267737" y="15280"/>
                  </a:lnTo>
                  <a:lnTo>
                    <a:pt x="267458" y="15113"/>
                  </a:lnTo>
                  <a:lnTo>
                    <a:pt x="267291" y="15057"/>
                  </a:lnTo>
                  <a:lnTo>
                    <a:pt x="267124" y="15001"/>
                  </a:lnTo>
                  <a:close/>
                  <a:moveTo>
                    <a:pt x="270581" y="15001"/>
                  </a:moveTo>
                  <a:lnTo>
                    <a:pt x="270414" y="15057"/>
                  </a:lnTo>
                  <a:lnTo>
                    <a:pt x="270247" y="15113"/>
                  </a:lnTo>
                  <a:lnTo>
                    <a:pt x="269968" y="15280"/>
                  </a:lnTo>
                  <a:lnTo>
                    <a:pt x="269801" y="15559"/>
                  </a:lnTo>
                  <a:lnTo>
                    <a:pt x="269745" y="15670"/>
                  </a:lnTo>
                  <a:lnTo>
                    <a:pt x="269745" y="15838"/>
                  </a:lnTo>
                  <a:lnTo>
                    <a:pt x="269745" y="16005"/>
                  </a:lnTo>
                  <a:lnTo>
                    <a:pt x="269801" y="16172"/>
                  </a:lnTo>
                  <a:lnTo>
                    <a:pt x="269968" y="16451"/>
                  </a:lnTo>
                  <a:lnTo>
                    <a:pt x="270247" y="16618"/>
                  </a:lnTo>
                  <a:lnTo>
                    <a:pt x="270414" y="16674"/>
                  </a:lnTo>
                  <a:lnTo>
                    <a:pt x="270749" y="16674"/>
                  </a:lnTo>
                  <a:lnTo>
                    <a:pt x="270916" y="16618"/>
                  </a:lnTo>
                  <a:lnTo>
                    <a:pt x="271139" y="16451"/>
                  </a:lnTo>
                  <a:lnTo>
                    <a:pt x="271362" y="16172"/>
                  </a:lnTo>
                  <a:lnTo>
                    <a:pt x="271362" y="16005"/>
                  </a:lnTo>
                  <a:lnTo>
                    <a:pt x="271418" y="15838"/>
                  </a:lnTo>
                  <a:lnTo>
                    <a:pt x="271362" y="15670"/>
                  </a:lnTo>
                  <a:lnTo>
                    <a:pt x="271362" y="15559"/>
                  </a:lnTo>
                  <a:lnTo>
                    <a:pt x="271139" y="15280"/>
                  </a:lnTo>
                  <a:lnTo>
                    <a:pt x="270916" y="15113"/>
                  </a:lnTo>
                  <a:lnTo>
                    <a:pt x="270749" y="15057"/>
                  </a:lnTo>
                  <a:lnTo>
                    <a:pt x="270581" y="15001"/>
                  </a:lnTo>
                  <a:close/>
                  <a:moveTo>
                    <a:pt x="280619" y="15001"/>
                  </a:moveTo>
                  <a:lnTo>
                    <a:pt x="280452" y="15057"/>
                  </a:lnTo>
                  <a:lnTo>
                    <a:pt x="280285" y="15113"/>
                  </a:lnTo>
                  <a:lnTo>
                    <a:pt x="280006" y="15280"/>
                  </a:lnTo>
                  <a:lnTo>
                    <a:pt x="279839" y="15559"/>
                  </a:lnTo>
                  <a:lnTo>
                    <a:pt x="279783" y="15670"/>
                  </a:lnTo>
                  <a:lnTo>
                    <a:pt x="279783" y="15838"/>
                  </a:lnTo>
                  <a:lnTo>
                    <a:pt x="279783" y="16005"/>
                  </a:lnTo>
                  <a:lnTo>
                    <a:pt x="279839" y="16172"/>
                  </a:lnTo>
                  <a:lnTo>
                    <a:pt x="280006" y="16451"/>
                  </a:lnTo>
                  <a:lnTo>
                    <a:pt x="280285" y="16618"/>
                  </a:lnTo>
                  <a:lnTo>
                    <a:pt x="280452" y="16674"/>
                  </a:lnTo>
                  <a:lnTo>
                    <a:pt x="280787" y="16674"/>
                  </a:lnTo>
                  <a:lnTo>
                    <a:pt x="280954" y="16618"/>
                  </a:lnTo>
                  <a:lnTo>
                    <a:pt x="281177" y="16451"/>
                  </a:lnTo>
                  <a:lnTo>
                    <a:pt x="281400" y="16172"/>
                  </a:lnTo>
                  <a:lnTo>
                    <a:pt x="281400" y="16005"/>
                  </a:lnTo>
                  <a:lnTo>
                    <a:pt x="281456" y="15838"/>
                  </a:lnTo>
                  <a:lnTo>
                    <a:pt x="281400" y="15670"/>
                  </a:lnTo>
                  <a:lnTo>
                    <a:pt x="281400" y="15559"/>
                  </a:lnTo>
                  <a:lnTo>
                    <a:pt x="281177" y="15280"/>
                  </a:lnTo>
                  <a:lnTo>
                    <a:pt x="280954" y="15113"/>
                  </a:lnTo>
                  <a:lnTo>
                    <a:pt x="280787" y="15057"/>
                  </a:lnTo>
                  <a:lnTo>
                    <a:pt x="280619" y="15001"/>
                  </a:ln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93" name="Google Shape;9193;p252"/>
            <p:cNvSpPr/>
            <p:nvPr/>
          </p:nvSpPr>
          <p:spPr>
            <a:xfrm>
              <a:off x="18861" y="217501"/>
              <a:ext cx="9187662" cy="542679"/>
            </a:xfrm>
            <a:custGeom>
              <a:avLst/>
              <a:gdLst/>
              <a:ahLst/>
              <a:cxnLst/>
              <a:rect l="l" t="t" r="r" b="b"/>
              <a:pathLst>
                <a:path w="283242" h="16730" extrusionOk="0">
                  <a:moveTo>
                    <a:pt x="14333" y="0"/>
                  </a:moveTo>
                  <a:lnTo>
                    <a:pt x="14333" y="1673"/>
                  </a:lnTo>
                  <a:lnTo>
                    <a:pt x="17734" y="1673"/>
                  </a:lnTo>
                  <a:lnTo>
                    <a:pt x="17734" y="0"/>
                  </a:lnTo>
                  <a:close/>
                  <a:moveTo>
                    <a:pt x="24371" y="0"/>
                  </a:moveTo>
                  <a:lnTo>
                    <a:pt x="24371" y="1673"/>
                  </a:lnTo>
                  <a:lnTo>
                    <a:pt x="27772" y="1673"/>
                  </a:lnTo>
                  <a:lnTo>
                    <a:pt x="27772" y="0"/>
                  </a:lnTo>
                  <a:close/>
                  <a:moveTo>
                    <a:pt x="34409" y="0"/>
                  </a:moveTo>
                  <a:lnTo>
                    <a:pt x="34409" y="1673"/>
                  </a:lnTo>
                  <a:lnTo>
                    <a:pt x="37811" y="1673"/>
                  </a:lnTo>
                  <a:lnTo>
                    <a:pt x="37811" y="0"/>
                  </a:lnTo>
                  <a:close/>
                  <a:moveTo>
                    <a:pt x="51250" y="0"/>
                  </a:moveTo>
                  <a:lnTo>
                    <a:pt x="51250" y="1673"/>
                  </a:lnTo>
                  <a:lnTo>
                    <a:pt x="54652" y="1673"/>
                  </a:lnTo>
                  <a:lnTo>
                    <a:pt x="54652" y="0"/>
                  </a:lnTo>
                  <a:close/>
                  <a:moveTo>
                    <a:pt x="76457" y="0"/>
                  </a:moveTo>
                  <a:lnTo>
                    <a:pt x="76457" y="1673"/>
                  </a:lnTo>
                  <a:lnTo>
                    <a:pt x="79859" y="1673"/>
                  </a:lnTo>
                  <a:lnTo>
                    <a:pt x="79859" y="0"/>
                  </a:lnTo>
                  <a:close/>
                  <a:moveTo>
                    <a:pt x="88224" y="0"/>
                  </a:moveTo>
                  <a:lnTo>
                    <a:pt x="88224" y="1673"/>
                  </a:lnTo>
                  <a:lnTo>
                    <a:pt x="91626" y="1673"/>
                  </a:lnTo>
                  <a:lnTo>
                    <a:pt x="91626" y="0"/>
                  </a:lnTo>
                  <a:close/>
                  <a:moveTo>
                    <a:pt x="110140" y="0"/>
                  </a:moveTo>
                  <a:lnTo>
                    <a:pt x="110140" y="1673"/>
                  </a:lnTo>
                  <a:lnTo>
                    <a:pt x="113542" y="1673"/>
                  </a:lnTo>
                  <a:lnTo>
                    <a:pt x="113542" y="0"/>
                  </a:lnTo>
                  <a:close/>
                  <a:moveTo>
                    <a:pt x="120178" y="0"/>
                  </a:moveTo>
                  <a:lnTo>
                    <a:pt x="120178" y="1673"/>
                  </a:lnTo>
                  <a:lnTo>
                    <a:pt x="123580" y="1673"/>
                  </a:lnTo>
                  <a:lnTo>
                    <a:pt x="123580" y="0"/>
                  </a:lnTo>
                  <a:close/>
                  <a:moveTo>
                    <a:pt x="130216" y="0"/>
                  </a:moveTo>
                  <a:lnTo>
                    <a:pt x="130216" y="1673"/>
                  </a:lnTo>
                  <a:lnTo>
                    <a:pt x="133618" y="1673"/>
                  </a:lnTo>
                  <a:lnTo>
                    <a:pt x="133618" y="0"/>
                  </a:lnTo>
                  <a:close/>
                  <a:moveTo>
                    <a:pt x="147002" y="0"/>
                  </a:moveTo>
                  <a:lnTo>
                    <a:pt x="147002" y="1673"/>
                  </a:lnTo>
                  <a:lnTo>
                    <a:pt x="150404" y="1673"/>
                  </a:lnTo>
                  <a:lnTo>
                    <a:pt x="150404" y="0"/>
                  </a:lnTo>
                  <a:close/>
                  <a:moveTo>
                    <a:pt x="172265" y="0"/>
                  </a:moveTo>
                  <a:lnTo>
                    <a:pt x="172265" y="1673"/>
                  </a:lnTo>
                  <a:lnTo>
                    <a:pt x="175667" y="1673"/>
                  </a:lnTo>
                  <a:lnTo>
                    <a:pt x="175667" y="0"/>
                  </a:lnTo>
                  <a:close/>
                  <a:moveTo>
                    <a:pt x="184032" y="0"/>
                  </a:moveTo>
                  <a:lnTo>
                    <a:pt x="184032" y="1673"/>
                  </a:lnTo>
                  <a:lnTo>
                    <a:pt x="187433" y="1673"/>
                  </a:lnTo>
                  <a:lnTo>
                    <a:pt x="187433" y="0"/>
                  </a:lnTo>
                  <a:close/>
                  <a:moveTo>
                    <a:pt x="205948" y="0"/>
                  </a:moveTo>
                  <a:lnTo>
                    <a:pt x="205948" y="1673"/>
                  </a:lnTo>
                  <a:lnTo>
                    <a:pt x="209350" y="1673"/>
                  </a:lnTo>
                  <a:lnTo>
                    <a:pt x="209350" y="0"/>
                  </a:lnTo>
                  <a:close/>
                  <a:moveTo>
                    <a:pt x="215986" y="0"/>
                  </a:moveTo>
                  <a:lnTo>
                    <a:pt x="215986" y="1673"/>
                  </a:lnTo>
                  <a:lnTo>
                    <a:pt x="219388" y="1673"/>
                  </a:lnTo>
                  <a:lnTo>
                    <a:pt x="219388" y="0"/>
                  </a:lnTo>
                  <a:close/>
                  <a:moveTo>
                    <a:pt x="226024" y="0"/>
                  </a:moveTo>
                  <a:lnTo>
                    <a:pt x="226024" y="1673"/>
                  </a:lnTo>
                  <a:lnTo>
                    <a:pt x="229426" y="1673"/>
                  </a:lnTo>
                  <a:lnTo>
                    <a:pt x="229426" y="0"/>
                  </a:lnTo>
                  <a:close/>
                  <a:moveTo>
                    <a:pt x="242866" y="0"/>
                  </a:moveTo>
                  <a:lnTo>
                    <a:pt x="242866" y="1673"/>
                  </a:lnTo>
                  <a:lnTo>
                    <a:pt x="246268" y="1673"/>
                  </a:lnTo>
                  <a:lnTo>
                    <a:pt x="246268" y="0"/>
                  </a:lnTo>
                  <a:close/>
                  <a:moveTo>
                    <a:pt x="268072" y="0"/>
                  </a:moveTo>
                  <a:lnTo>
                    <a:pt x="268072" y="1673"/>
                  </a:lnTo>
                  <a:lnTo>
                    <a:pt x="271474" y="1673"/>
                  </a:lnTo>
                  <a:lnTo>
                    <a:pt x="271474" y="0"/>
                  </a:lnTo>
                  <a:close/>
                  <a:moveTo>
                    <a:pt x="279839" y="0"/>
                  </a:moveTo>
                  <a:lnTo>
                    <a:pt x="279839" y="1673"/>
                  </a:lnTo>
                  <a:lnTo>
                    <a:pt x="283241" y="1673"/>
                  </a:lnTo>
                  <a:lnTo>
                    <a:pt x="283241" y="0"/>
                  </a:lnTo>
                  <a:close/>
                  <a:moveTo>
                    <a:pt x="2510" y="3346"/>
                  </a:moveTo>
                  <a:lnTo>
                    <a:pt x="2510" y="5075"/>
                  </a:lnTo>
                  <a:lnTo>
                    <a:pt x="5912" y="5075"/>
                  </a:lnTo>
                  <a:lnTo>
                    <a:pt x="5912" y="3346"/>
                  </a:lnTo>
                  <a:close/>
                  <a:moveTo>
                    <a:pt x="31118" y="3346"/>
                  </a:moveTo>
                  <a:lnTo>
                    <a:pt x="31118" y="5075"/>
                  </a:lnTo>
                  <a:lnTo>
                    <a:pt x="34520" y="5075"/>
                  </a:lnTo>
                  <a:lnTo>
                    <a:pt x="34520" y="3346"/>
                  </a:lnTo>
                  <a:close/>
                  <a:moveTo>
                    <a:pt x="47849" y="3346"/>
                  </a:moveTo>
                  <a:lnTo>
                    <a:pt x="47849" y="5075"/>
                  </a:lnTo>
                  <a:lnTo>
                    <a:pt x="51250" y="5075"/>
                  </a:lnTo>
                  <a:lnTo>
                    <a:pt x="51250" y="3346"/>
                  </a:lnTo>
                  <a:close/>
                  <a:moveTo>
                    <a:pt x="54652" y="3346"/>
                  </a:moveTo>
                  <a:lnTo>
                    <a:pt x="54652" y="5075"/>
                  </a:lnTo>
                  <a:lnTo>
                    <a:pt x="58054" y="5075"/>
                  </a:lnTo>
                  <a:lnTo>
                    <a:pt x="58054" y="3346"/>
                  </a:lnTo>
                  <a:close/>
                  <a:moveTo>
                    <a:pt x="59671" y="3346"/>
                  </a:moveTo>
                  <a:lnTo>
                    <a:pt x="59671" y="5075"/>
                  </a:lnTo>
                  <a:lnTo>
                    <a:pt x="63073" y="5075"/>
                  </a:lnTo>
                  <a:lnTo>
                    <a:pt x="63073" y="3346"/>
                  </a:lnTo>
                  <a:close/>
                  <a:moveTo>
                    <a:pt x="64690" y="3346"/>
                  </a:moveTo>
                  <a:lnTo>
                    <a:pt x="64690" y="5075"/>
                  </a:lnTo>
                  <a:lnTo>
                    <a:pt x="68092" y="5075"/>
                  </a:lnTo>
                  <a:lnTo>
                    <a:pt x="68092" y="3346"/>
                  </a:lnTo>
                  <a:close/>
                  <a:moveTo>
                    <a:pt x="73055" y="3346"/>
                  </a:moveTo>
                  <a:lnTo>
                    <a:pt x="73055" y="5075"/>
                  </a:lnTo>
                  <a:lnTo>
                    <a:pt x="76457" y="5075"/>
                  </a:lnTo>
                  <a:lnTo>
                    <a:pt x="76457" y="3346"/>
                  </a:lnTo>
                  <a:close/>
                  <a:moveTo>
                    <a:pt x="98318" y="3346"/>
                  </a:moveTo>
                  <a:lnTo>
                    <a:pt x="98318" y="5075"/>
                  </a:lnTo>
                  <a:lnTo>
                    <a:pt x="101719" y="5075"/>
                  </a:lnTo>
                  <a:lnTo>
                    <a:pt x="101719" y="3346"/>
                  </a:lnTo>
                  <a:close/>
                  <a:moveTo>
                    <a:pt x="126926" y="3346"/>
                  </a:moveTo>
                  <a:lnTo>
                    <a:pt x="126926" y="5075"/>
                  </a:lnTo>
                  <a:lnTo>
                    <a:pt x="130328" y="5075"/>
                  </a:lnTo>
                  <a:lnTo>
                    <a:pt x="130328" y="3346"/>
                  </a:lnTo>
                  <a:close/>
                  <a:moveTo>
                    <a:pt x="143656" y="3346"/>
                  </a:moveTo>
                  <a:lnTo>
                    <a:pt x="143656" y="5075"/>
                  </a:lnTo>
                  <a:lnTo>
                    <a:pt x="147058" y="5075"/>
                  </a:lnTo>
                  <a:lnTo>
                    <a:pt x="147058" y="3346"/>
                  </a:lnTo>
                  <a:close/>
                  <a:moveTo>
                    <a:pt x="150404" y="3346"/>
                  </a:moveTo>
                  <a:lnTo>
                    <a:pt x="150404" y="5075"/>
                  </a:lnTo>
                  <a:lnTo>
                    <a:pt x="153806" y="5075"/>
                  </a:lnTo>
                  <a:lnTo>
                    <a:pt x="153806" y="3346"/>
                  </a:lnTo>
                  <a:close/>
                  <a:moveTo>
                    <a:pt x="155423" y="3346"/>
                  </a:moveTo>
                  <a:lnTo>
                    <a:pt x="155423" y="5075"/>
                  </a:lnTo>
                  <a:lnTo>
                    <a:pt x="158825" y="5075"/>
                  </a:lnTo>
                  <a:lnTo>
                    <a:pt x="158825" y="3346"/>
                  </a:lnTo>
                  <a:close/>
                  <a:moveTo>
                    <a:pt x="160498" y="3346"/>
                  </a:moveTo>
                  <a:lnTo>
                    <a:pt x="160498" y="5075"/>
                  </a:lnTo>
                  <a:lnTo>
                    <a:pt x="163900" y="5075"/>
                  </a:lnTo>
                  <a:lnTo>
                    <a:pt x="163900" y="3346"/>
                  </a:lnTo>
                  <a:close/>
                  <a:moveTo>
                    <a:pt x="168863" y="3346"/>
                  </a:moveTo>
                  <a:lnTo>
                    <a:pt x="168863" y="5075"/>
                  </a:lnTo>
                  <a:lnTo>
                    <a:pt x="172265" y="5075"/>
                  </a:lnTo>
                  <a:lnTo>
                    <a:pt x="172265" y="3346"/>
                  </a:lnTo>
                  <a:close/>
                  <a:moveTo>
                    <a:pt x="194125" y="3346"/>
                  </a:moveTo>
                  <a:lnTo>
                    <a:pt x="194125" y="5075"/>
                  </a:lnTo>
                  <a:lnTo>
                    <a:pt x="197527" y="5075"/>
                  </a:lnTo>
                  <a:lnTo>
                    <a:pt x="197527" y="3346"/>
                  </a:lnTo>
                  <a:close/>
                  <a:moveTo>
                    <a:pt x="222734" y="3346"/>
                  </a:moveTo>
                  <a:lnTo>
                    <a:pt x="222734" y="5075"/>
                  </a:lnTo>
                  <a:lnTo>
                    <a:pt x="226136" y="5075"/>
                  </a:lnTo>
                  <a:lnTo>
                    <a:pt x="226136" y="3346"/>
                  </a:lnTo>
                  <a:close/>
                  <a:moveTo>
                    <a:pt x="239464" y="3346"/>
                  </a:moveTo>
                  <a:lnTo>
                    <a:pt x="239464" y="5075"/>
                  </a:lnTo>
                  <a:lnTo>
                    <a:pt x="242866" y="5075"/>
                  </a:lnTo>
                  <a:lnTo>
                    <a:pt x="242866" y="3346"/>
                  </a:lnTo>
                  <a:close/>
                  <a:moveTo>
                    <a:pt x="246268" y="3346"/>
                  </a:moveTo>
                  <a:lnTo>
                    <a:pt x="246268" y="5075"/>
                  </a:lnTo>
                  <a:lnTo>
                    <a:pt x="249669" y="5075"/>
                  </a:lnTo>
                  <a:lnTo>
                    <a:pt x="249669" y="3346"/>
                  </a:lnTo>
                  <a:close/>
                  <a:moveTo>
                    <a:pt x="251287" y="3346"/>
                  </a:moveTo>
                  <a:lnTo>
                    <a:pt x="251287" y="5075"/>
                  </a:lnTo>
                  <a:lnTo>
                    <a:pt x="254688" y="5075"/>
                  </a:lnTo>
                  <a:lnTo>
                    <a:pt x="254688" y="3346"/>
                  </a:lnTo>
                  <a:close/>
                  <a:moveTo>
                    <a:pt x="256306" y="3346"/>
                  </a:moveTo>
                  <a:lnTo>
                    <a:pt x="256306" y="5075"/>
                  </a:lnTo>
                  <a:lnTo>
                    <a:pt x="259707" y="5075"/>
                  </a:lnTo>
                  <a:lnTo>
                    <a:pt x="259707" y="3346"/>
                  </a:lnTo>
                  <a:close/>
                  <a:moveTo>
                    <a:pt x="264671" y="3346"/>
                  </a:moveTo>
                  <a:lnTo>
                    <a:pt x="264671" y="5075"/>
                  </a:lnTo>
                  <a:lnTo>
                    <a:pt x="268072" y="5075"/>
                  </a:lnTo>
                  <a:lnTo>
                    <a:pt x="268072" y="3346"/>
                  </a:lnTo>
                  <a:close/>
                  <a:moveTo>
                    <a:pt x="3347" y="11655"/>
                  </a:moveTo>
                  <a:lnTo>
                    <a:pt x="3347" y="13384"/>
                  </a:lnTo>
                  <a:lnTo>
                    <a:pt x="6748" y="13384"/>
                  </a:lnTo>
                  <a:lnTo>
                    <a:pt x="6748" y="11655"/>
                  </a:lnTo>
                  <a:close/>
                  <a:moveTo>
                    <a:pt x="28609" y="11655"/>
                  </a:moveTo>
                  <a:lnTo>
                    <a:pt x="28609" y="13384"/>
                  </a:lnTo>
                  <a:lnTo>
                    <a:pt x="32011" y="13384"/>
                  </a:lnTo>
                  <a:lnTo>
                    <a:pt x="32011" y="11655"/>
                  </a:lnTo>
                  <a:close/>
                  <a:moveTo>
                    <a:pt x="40376" y="11655"/>
                  </a:moveTo>
                  <a:lnTo>
                    <a:pt x="40376" y="13384"/>
                  </a:lnTo>
                  <a:lnTo>
                    <a:pt x="43778" y="13384"/>
                  </a:lnTo>
                  <a:lnTo>
                    <a:pt x="43778" y="11655"/>
                  </a:lnTo>
                  <a:close/>
                  <a:moveTo>
                    <a:pt x="62181" y="11655"/>
                  </a:moveTo>
                  <a:lnTo>
                    <a:pt x="62181" y="13384"/>
                  </a:lnTo>
                  <a:lnTo>
                    <a:pt x="65582" y="13384"/>
                  </a:lnTo>
                  <a:lnTo>
                    <a:pt x="65582" y="11655"/>
                  </a:lnTo>
                  <a:close/>
                  <a:moveTo>
                    <a:pt x="72219" y="11655"/>
                  </a:moveTo>
                  <a:lnTo>
                    <a:pt x="72219" y="13384"/>
                  </a:lnTo>
                  <a:lnTo>
                    <a:pt x="75621" y="13384"/>
                  </a:lnTo>
                  <a:lnTo>
                    <a:pt x="75621" y="11655"/>
                  </a:lnTo>
                  <a:close/>
                  <a:moveTo>
                    <a:pt x="82257" y="11655"/>
                  </a:moveTo>
                  <a:lnTo>
                    <a:pt x="82257" y="13384"/>
                  </a:lnTo>
                  <a:lnTo>
                    <a:pt x="85659" y="13384"/>
                  </a:lnTo>
                  <a:lnTo>
                    <a:pt x="85659" y="11655"/>
                  </a:lnTo>
                  <a:close/>
                  <a:moveTo>
                    <a:pt x="99210" y="11655"/>
                  </a:moveTo>
                  <a:lnTo>
                    <a:pt x="99210" y="13384"/>
                  </a:lnTo>
                  <a:lnTo>
                    <a:pt x="102612" y="13384"/>
                  </a:lnTo>
                  <a:lnTo>
                    <a:pt x="102612" y="11655"/>
                  </a:lnTo>
                  <a:close/>
                  <a:moveTo>
                    <a:pt x="124417" y="11655"/>
                  </a:moveTo>
                  <a:lnTo>
                    <a:pt x="124417" y="13384"/>
                  </a:lnTo>
                  <a:lnTo>
                    <a:pt x="127818" y="13384"/>
                  </a:lnTo>
                  <a:lnTo>
                    <a:pt x="127818" y="11655"/>
                  </a:lnTo>
                  <a:close/>
                  <a:moveTo>
                    <a:pt x="136183" y="11655"/>
                  </a:moveTo>
                  <a:lnTo>
                    <a:pt x="136183" y="13384"/>
                  </a:lnTo>
                  <a:lnTo>
                    <a:pt x="139585" y="13384"/>
                  </a:lnTo>
                  <a:lnTo>
                    <a:pt x="139585" y="11655"/>
                  </a:lnTo>
                  <a:close/>
                  <a:moveTo>
                    <a:pt x="157988" y="11655"/>
                  </a:moveTo>
                  <a:lnTo>
                    <a:pt x="157988" y="13384"/>
                  </a:lnTo>
                  <a:lnTo>
                    <a:pt x="161390" y="13384"/>
                  </a:lnTo>
                  <a:lnTo>
                    <a:pt x="161390" y="11655"/>
                  </a:lnTo>
                  <a:close/>
                  <a:moveTo>
                    <a:pt x="168026" y="11655"/>
                  </a:moveTo>
                  <a:lnTo>
                    <a:pt x="168026" y="13384"/>
                  </a:lnTo>
                  <a:lnTo>
                    <a:pt x="171428" y="13384"/>
                  </a:lnTo>
                  <a:lnTo>
                    <a:pt x="171428" y="11655"/>
                  </a:lnTo>
                  <a:close/>
                  <a:moveTo>
                    <a:pt x="178064" y="11655"/>
                  </a:moveTo>
                  <a:lnTo>
                    <a:pt x="178064" y="13384"/>
                  </a:lnTo>
                  <a:lnTo>
                    <a:pt x="181466" y="13384"/>
                  </a:lnTo>
                  <a:lnTo>
                    <a:pt x="181466" y="11655"/>
                  </a:lnTo>
                  <a:close/>
                  <a:moveTo>
                    <a:pt x="194962" y="11655"/>
                  </a:moveTo>
                  <a:lnTo>
                    <a:pt x="194962" y="13384"/>
                  </a:lnTo>
                  <a:lnTo>
                    <a:pt x="198364" y="13384"/>
                  </a:lnTo>
                  <a:lnTo>
                    <a:pt x="198364" y="11655"/>
                  </a:lnTo>
                  <a:close/>
                  <a:moveTo>
                    <a:pt x="220224" y="11655"/>
                  </a:moveTo>
                  <a:lnTo>
                    <a:pt x="220224" y="13384"/>
                  </a:lnTo>
                  <a:lnTo>
                    <a:pt x="223626" y="13384"/>
                  </a:lnTo>
                  <a:lnTo>
                    <a:pt x="223626" y="11655"/>
                  </a:lnTo>
                  <a:close/>
                  <a:moveTo>
                    <a:pt x="231991" y="11655"/>
                  </a:moveTo>
                  <a:lnTo>
                    <a:pt x="231991" y="13384"/>
                  </a:lnTo>
                  <a:lnTo>
                    <a:pt x="235393" y="13384"/>
                  </a:lnTo>
                  <a:lnTo>
                    <a:pt x="235393" y="11655"/>
                  </a:lnTo>
                  <a:close/>
                  <a:moveTo>
                    <a:pt x="253796" y="11655"/>
                  </a:moveTo>
                  <a:lnTo>
                    <a:pt x="253796" y="13384"/>
                  </a:lnTo>
                  <a:lnTo>
                    <a:pt x="257198" y="13384"/>
                  </a:lnTo>
                  <a:lnTo>
                    <a:pt x="257198" y="11655"/>
                  </a:lnTo>
                  <a:close/>
                  <a:moveTo>
                    <a:pt x="263834" y="11655"/>
                  </a:moveTo>
                  <a:lnTo>
                    <a:pt x="263834" y="13384"/>
                  </a:lnTo>
                  <a:lnTo>
                    <a:pt x="267236" y="13384"/>
                  </a:lnTo>
                  <a:lnTo>
                    <a:pt x="267236" y="11655"/>
                  </a:lnTo>
                  <a:close/>
                  <a:moveTo>
                    <a:pt x="273872" y="11655"/>
                  </a:moveTo>
                  <a:lnTo>
                    <a:pt x="273872" y="13384"/>
                  </a:lnTo>
                  <a:lnTo>
                    <a:pt x="277274" y="13384"/>
                  </a:lnTo>
                  <a:lnTo>
                    <a:pt x="277274" y="11655"/>
                  </a:lnTo>
                  <a:close/>
                  <a:moveTo>
                    <a:pt x="1" y="15001"/>
                  </a:moveTo>
                  <a:lnTo>
                    <a:pt x="1" y="16730"/>
                  </a:lnTo>
                  <a:lnTo>
                    <a:pt x="3402" y="16730"/>
                  </a:lnTo>
                  <a:lnTo>
                    <a:pt x="3402" y="15001"/>
                  </a:lnTo>
                  <a:close/>
                  <a:moveTo>
                    <a:pt x="6748" y="15001"/>
                  </a:moveTo>
                  <a:lnTo>
                    <a:pt x="6748" y="16730"/>
                  </a:lnTo>
                  <a:lnTo>
                    <a:pt x="10150" y="16730"/>
                  </a:lnTo>
                  <a:lnTo>
                    <a:pt x="10150" y="15001"/>
                  </a:lnTo>
                  <a:close/>
                  <a:moveTo>
                    <a:pt x="11767" y="15001"/>
                  </a:moveTo>
                  <a:lnTo>
                    <a:pt x="11767" y="16730"/>
                  </a:lnTo>
                  <a:lnTo>
                    <a:pt x="15169" y="16730"/>
                  </a:lnTo>
                  <a:lnTo>
                    <a:pt x="15169" y="15001"/>
                  </a:lnTo>
                  <a:close/>
                  <a:moveTo>
                    <a:pt x="16786" y="15001"/>
                  </a:moveTo>
                  <a:lnTo>
                    <a:pt x="16786" y="16730"/>
                  </a:lnTo>
                  <a:lnTo>
                    <a:pt x="20188" y="16730"/>
                  </a:lnTo>
                  <a:lnTo>
                    <a:pt x="20188" y="15001"/>
                  </a:lnTo>
                  <a:close/>
                  <a:moveTo>
                    <a:pt x="25207" y="15001"/>
                  </a:moveTo>
                  <a:lnTo>
                    <a:pt x="25207" y="16730"/>
                  </a:lnTo>
                  <a:lnTo>
                    <a:pt x="28609" y="16730"/>
                  </a:lnTo>
                  <a:lnTo>
                    <a:pt x="28609" y="15001"/>
                  </a:lnTo>
                  <a:close/>
                  <a:moveTo>
                    <a:pt x="50358" y="15001"/>
                  </a:moveTo>
                  <a:lnTo>
                    <a:pt x="50358" y="16730"/>
                  </a:lnTo>
                  <a:lnTo>
                    <a:pt x="53760" y="16730"/>
                  </a:lnTo>
                  <a:lnTo>
                    <a:pt x="53760" y="15001"/>
                  </a:lnTo>
                  <a:close/>
                  <a:moveTo>
                    <a:pt x="78967" y="15001"/>
                  </a:moveTo>
                  <a:lnTo>
                    <a:pt x="78967" y="16730"/>
                  </a:lnTo>
                  <a:lnTo>
                    <a:pt x="82368" y="16730"/>
                  </a:lnTo>
                  <a:lnTo>
                    <a:pt x="82368" y="15001"/>
                  </a:lnTo>
                  <a:close/>
                  <a:moveTo>
                    <a:pt x="95808" y="15001"/>
                  </a:moveTo>
                  <a:lnTo>
                    <a:pt x="95808" y="16730"/>
                  </a:lnTo>
                  <a:lnTo>
                    <a:pt x="99210" y="16730"/>
                  </a:lnTo>
                  <a:lnTo>
                    <a:pt x="99210" y="15001"/>
                  </a:lnTo>
                  <a:close/>
                  <a:moveTo>
                    <a:pt x="102612" y="15001"/>
                  </a:moveTo>
                  <a:lnTo>
                    <a:pt x="102612" y="16730"/>
                  </a:lnTo>
                  <a:lnTo>
                    <a:pt x="105958" y="16730"/>
                  </a:lnTo>
                  <a:lnTo>
                    <a:pt x="105958" y="15001"/>
                  </a:lnTo>
                  <a:close/>
                  <a:moveTo>
                    <a:pt x="107631" y="15001"/>
                  </a:moveTo>
                  <a:lnTo>
                    <a:pt x="107631" y="16730"/>
                  </a:lnTo>
                  <a:lnTo>
                    <a:pt x="110977" y="16730"/>
                  </a:lnTo>
                  <a:lnTo>
                    <a:pt x="110977" y="15001"/>
                  </a:lnTo>
                  <a:close/>
                  <a:moveTo>
                    <a:pt x="112650" y="15001"/>
                  </a:moveTo>
                  <a:lnTo>
                    <a:pt x="112650" y="16730"/>
                  </a:lnTo>
                  <a:lnTo>
                    <a:pt x="116052" y="16730"/>
                  </a:lnTo>
                  <a:lnTo>
                    <a:pt x="116052" y="15001"/>
                  </a:lnTo>
                  <a:close/>
                  <a:moveTo>
                    <a:pt x="121015" y="15001"/>
                  </a:moveTo>
                  <a:lnTo>
                    <a:pt x="121015" y="16730"/>
                  </a:lnTo>
                  <a:lnTo>
                    <a:pt x="124417" y="16730"/>
                  </a:lnTo>
                  <a:lnTo>
                    <a:pt x="124417" y="15001"/>
                  </a:lnTo>
                  <a:close/>
                  <a:moveTo>
                    <a:pt x="146166" y="15001"/>
                  </a:moveTo>
                  <a:lnTo>
                    <a:pt x="146166" y="16730"/>
                  </a:lnTo>
                  <a:lnTo>
                    <a:pt x="149568" y="16730"/>
                  </a:lnTo>
                  <a:lnTo>
                    <a:pt x="149568" y="15001"/>
                  </a:lnTo>
                  <a:close/>
                  <a:moveTo>
                    <a:pt x="174774" y="15001"/>
                  </a:moveTo>
                  <a:lnTo>
                    <a:pt x="174774" y="16730"/>
                  </a:lnTo>
                  <a:lnTo>
                    <a:pt x="178176" y="16730"/>
                  </a:lnTo>
                  <a:lnTo>
                    <a:pt x="178176" y="15001"/>
                  </a:lnTo>
                  <a:close/>
                  <a:moveTo>
                    <a:pt x="191616" y="15001"/>
                  </a:moveTo>
                  <a:lnTo>
                    <a:pt x="191616" y="16730"/>
                  </a:lnTo>
                  <a:lnTo>
                    <a:pt x="195018" y="16730"/>
                  </a:lnTo>
                  <a:lnTo>
                    <a:pt x="195018" y="15001"/>
                  </a:lnTo>
                  <a:close/>
                  <a:moveTo>
                    <a:pt x="198364" y="15001"/>
                  </a:moveTo>
                  <a:lnTo>
                    <a:pt x="198364" y="16730"/>
                  </a:lnTo>
                  <a:lnTo>
                    <a:pt x="201765" y="16730"/>
                  </a:lnTo>
                  <a:lnTo>
                    <a:pt x="201765" y="15001"/>
                  </a:lnTo>
                  <a:close/>
                  <a:moveTo>
                    <a:pt x="203383" y="15001"/>
                  </a:moveTo>
                  <a:lnTo>
                    <a:pt x="203383" y="16730"/>
                  </a:lnTo>
                  <a:lnTo>
                    <a:pt x="206784" y="16730"/>
                  </a:lnTo>
                  <a:lnTo>
                    <a:pt x="206784" y="15001"/>
                  </a:lnTo>
                  <a:close/>
                  <a:moveTo>
                    <a:pt x="208402" y="15001"/>
                  </a:moveTo>
                  <a:lnTo>
                    <a:pt x="208402" y="16730"/>
                  </a:lnTo>
                  <a:lnTo>
                    <a:pt x="211804" y="16730"/>
                  </a:lnTo>
                  <a:lnTo>
                    <a:pt x="211804" y="15001"/>
                  </a:lnTo>
                  <a:close/>
                  <a:moveTo>
                    <a:pt x="216823" y="15001"/>
                  </a:moveTo>
                  <a:lnTo>
                    <a:pt x="216823" y="16730"/>
                  </a:lnTo>
                  <a:lnTo>
                    <a:pt x="220224" y="16730"/>
                  </a:lnTo>
                  <a:lnTo>
                    <a:pt x="220224" y="15001"/>
                  </a:lnTo>
                  <a:close/>
                  <a:moveTo>
                    <a:pt x="241973" y="15001"/>
                  </a:moveTo>
                  <a:lnTo>
                    <a:pt x="241973" y="16730"/>
                  </a:lnTo>
                  <a:lnTo>
                    <a:pt x="245375" y="16730"/>
                  </a:lnTo>
                  <a:lnTo>
                    <a:pt x="245375" y="15001"/>
                  </a:lnTo>
                  <a:close/>
                  <a:moveTo>
                    <a:pt x="270582" y="15001"/>
                  </a:moveTo>
                  <a:lnTo>
                    <a:pt x="270582" y="16730"/>
                  </a:lnTo>
                  <a:lnTo>
                    <a:pt x="273984" y="16730"/>
                  </a:lnTo>
                  <a:lnTo>
                    <a:pt x="273984" y="1500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9194" name="Google Shape;9194;p252"/>
          <p:cNvGrpSpPr/>
          <p:nvPr/>
        </p:nvGrpSpPr>
        <p:grpSpPr>
          <a:xfrm>
            <a:off x="-6262732" y="5837035"/>
            <a:ext cx="12358731" cy="723572"/>
            <a:chOff x="-62524" y="217501"/>
            <a:chExt cx="9269048" cy="542679"/>
          </a:xfrm>
        </p:grpSpPr>
        <p:sp>
          <p:nvSpPr>
            <p:cNvPr id="9195" name="Google Shape;9195;p252"/>
            <p:cNvSpPr/>
            <p:nvPr/>
          </p:nvSpPr>
          <p:spPr>
            <a:xfrm>
              <a:off x="-62524" y="217501"/>
              <a:ext cx="9267232" cy="540895"/>
            </a:xfrm>
            <a:custGeom>
              <a:avLst/>
              <a:gdLst/>
              <a:ahLst/>
              <a:cxnLst/>
              <a:rect l="l" t="t" r="r" b="b"/>
              <a:pathLst>
                <a:path w="285695" h="16675" extrusionOk="0">
                  <a:moveTo>
                    <a:pt x="669" y="0"/>
                  </a:moveTo>
                  <a:lnTo>
                    <a:pt x="502" y="56"/>
                  </a:lnTo>
                  <a:lnTo>
                    <a:pt x="223" y="223"/>
                  </a:lnTo>
                  <a:lnTo>
                    <a:pt x="56" y="502"/>
                  </a:lnTo>
                  <a:lnTo>
                    <a:pt x="0" y="669"/>
                  </a:lnTo>
                  <a:lnTo>
                    <a:pt x="0" y="837"/>
                  </a:lnTo>
                  <a:lnTo>
                    <a:pt x="0" y="1004"/>
                  </a:lnTo>
                  <a:lnTo>
                    <a:pt x="56" y="1171"/>
                  </a:lnTo>
                  <a:lnTo>
                    <a:pt x="223" y="1394"/>
                  </a:lnTo>
                  <a:lnTo>
                    <a:pt x="502" y="1617"/>
                  </a:lnTo>
                  <a:lnTo>
                    <a:pt x="669" y="1673"/>
                  </a:lnTo>
                  <a:lnTo>
                    <a:pt x="1004" y="1673"/>
                  </a:lnTo>
                  <a:lnTo>
                    <a:pt x="1171" y="1617"/>
                  </a:lnTo>
                  <a:lnTo>
                    <a:pt x="1394" y="1394"/>
                  </a:lnTo>
                  <a:lnTo>
                    <a:pt x="1617" y="1171"/>
                  </a:lnTo>
                  <a:lnTo>
                    <a:pt x="1617" y="1004"/>
                  </a:lnTo>
                  <a:lnTo>
                    <a:pt x="1673" y="837"/>
                  </a:lnTo>
                  <a:lnTo>
                    <a:pt x="1617" y="669"/>
                  </a:lnTo>
                  <a:lnTo>
                    <a:pt x="1617" y="502"/>
                  </a:lnTo>
                  <a:lnTo>
                    <a:pt x="1394" y="223"/>
                  </a:lnTo>
                  <a:lnTo>
                    <a:pt x="1171" y="56"/>
                  </a:lnTo>
                  <a:lnTo>
                    <a:pt x="1004" y="0"/>
                  </a:lnTo>
                  <a:close/>
                  <a:moveTo>
                    <a:pt x="3959" y="0"/>
                  </a:moveTo>
                  <a:lnTo>
                    <a:pt x="3792" y="56"/>
                  </a:lnTo>
                  <a:lnTo>
                    <a:pt x="3569" y="223"/>
                  </a:lnTo>
                  <a:lnTo>
                    <a:pt x="3402" y="502"/>
                  </a:lnTo>
                  <a:lnTo>
                    <a:pt x="3346" y="669"/>
                  </a:lnTo>
                  <a:lnTo>
                    <a:pt x="3290" y="837"/>
                  </a:lnTo>
                  <a:lnTo>
                    <a:pt x="3346" y="1004"/>
                  </a:lnTo>
                  <a:lnTo>
                    <a:pt x="3402" y="1171"/>
                  </a:lnTo>
                  <a:lnTo>
                    <a:pt x="3569" y="1394"/>
                  </a:lnTo>
                  <a:lnTo>
                    <a:pt x="3792" y="1617"/>
                  </a:lnTo>
                  <a:lnTo>
                    <a:pt x="3959" y="1673"/>
                  </a:lnTo>
                  <a:lnTo>
                    <a:pt x="4294" y="1673"/>
                  </a:lnTo>
                  <a:lnTo>
                    <a:pt x="4461" y="1617"/>
                  </a:lnTo>
                  <a:lnTo>
                    <a:pt x="4740" y="1394"/>
                  </a:lnTo>
                  <a:lnTo>
                    <a:pt x="4907" y="1171"/>
                  </a:lnTo>
                  <a:lnTo>
                    <a:pt x="4963" y="1004"/>
                  </a:lnTo>
                  <a:lnTo>
                    <a:pt x="4963" y="837"/>
                  </a:lnTo>
                  <a:lnTo>
                    <a:pt x="4963" y="669"/>
                  </a:lnTo>
                  <a:lnTo>
                    <a:pt x="4907" y="502"/>
                  </a:lnTo>
                  <a:lnTo>
                    <a:pt x="4740" y="223"/>
                  </a:lnTo>
                  <a:lnTo>
                    <a:pt x="4461" y="56"/>
                  </a:lnTo>
                  <a:lnTo>
                    <a:pt x="4294" y="0"/>
                  </a:lnTo>
                  <a:close/>
                  <a:moveTo>
                    <a:pt x="9090" y="0"/>
                  </a:moveTo>
                  <a:lnTo>
                    <a:pt x="8923" y="56"/>
                  </a:lnTo>
                  <a:lnTo>
                    <a:pt x="8644" y="223"/>
                  </a:lnTo>
                  <a:lnTo>
                    <a:pt x="8477" y="502"/>
                  </a:lnTo>
                  <a:lnTo>
                    <a:pt x="8421" y="669"/>
                  </a:lnTo>
                  <a:lnTo>
                    <a:pt x="8421" y="837"/>
                  </a:lnTo>
                  <a:lnTo>
                    <a:pt x="8421" y="1004"/>
                  </a:lnTo>
                  <a:lnTo>
                    <a:pt x="8477" y="1171"/>
                  </a:lnTo>
                  <a:lnTo>
                    <a:pt x="8644" y="1394"/>
                  </a:lnTo>
                  <a:lnTo>
                    <a:pt x="8923" y="1617"/>
                  </a:lnTo>
                  <a:lnTo>
                    <a:pt x="9090" y="1673"/>
                  </a:lnTo>
                  <a:lnTo>
                    <a:pt x="9425" y="1673"/>
                  </a:lnTo>
                  <a:lnTo>
                    <a:pt x="9536" y="1617"/>
                  </a:lnTo>
                  <a:lnTo>
                    <a:pt x="9815" y="1394"/>
                  </a:lnTo>
                  <a:lnTo>
                    <a:pt x="9982" y="1171"/>
                  </a:lnTo>
                  <a:lnTo>
                    <a:pt x="10038" y="1004"/>
                  </a:lnTo>
                  <a:lnTo>
                    <a:pt x="10038" y="837"/>
                  </a:lnTo>
                  <a:lnTo>
                    <a:pt x="10038" y="669"/>
                  </a:lnTo>
                  <a:lnTo>
                    <a:pt x="9982" y="502"/>
                  </a:lnTo>
                  <a:lnTo>
                    <a:pt x="9815" y="223"/>
                  </a:lnTo>
                  <a:lnTo>
                    <a:pt x="9536" y="56"/>
                  </a:lnTo>
                  <a:lnTo>
                    <a:pt x="9425" y="0"/>
                  </a:lnTo>
                  <a:close/>
                  <a:moveTo>
                    <a:pt x="14165" y="0"/>
                  </a:moveTo>
                  <a:lnTo>
                    <a:pt x="13998" y="56"/>
                  </a:lnTo>
                  <a:lnTo>
                    <a:pt x="13719" y="223"/>
                  </a:lnTo>
                  <a:lnTo>
                    <a:pt x="13551" y="502"/>
                  </a:lnTo>
                  <a:lnTo>
                    <a:pt x="13496" y="669"/>
                  </a:lnTo>
                  <a:lnTo>
                    <a:pt x="13496" y="837"/>
                  </a:lnTo>
                  <a:lnTo>
                    <a:pt x="13496" y="1004"/>
                  </a:lnTo>
                  <a:lnTo>
                    <a:pt x="13551" y="1171"/>
                  </a:lnTo>
                  <a:lnTo>
                    <a:pt x="13719" y="1394"/>
                  </a:lnTo>
                  <a:lnTo>
                    <a:pt x="13998" y="1617"/>
                  </a:lnTo>
                  <a:lnTo>
                    <a:pt x="14165" y="1673"/>
                  </a:lnTo>
                  <a:lnTo>
                    <a:pt x="14499" y="1673"/>
                  </a:lnTo>
                  <a:lnTo>
                    <a:pt x="14611" y="1617"/>
                  </a:lnTo>
                  <a:lnTo>
                    <a:pt x="14890" y="1394"/>
                  </a:lnTo>
                  <a:lnTo>
                    <a:pt x="15057" y="1171"/>
                  </a:lnTo>
                  <a:lnTo>
                    <a:pt x="15113" y="1004"/>
                  </a:lnTo>
                  <a:lnTo>
                    <a:pt x="15113" y="837"/>
                  </a:lnTo>
                  <a:lnTo>
                    <a:pt x="15113" y="669"/>
                  </a:lnTo>
                  <a:lnTo>
                    <a:pt x="15057" y="502"/>
                  </a:lnTo>
                  <a:lnTo>
                    <a:pt x="14890" y="223"/>
                  </a:lnTo>
                  <a:lnTo>
                    <a:pt x="14611" y="56"/>
                  </a:lnTo>
                  <a:lnTo>
                    <a:pt x="14499" y="0"/>
                  </a:lnTo>
                  <a:close/>
                  <a:moveTo>
                    <a:pt x="24203" y="0"/>
                  </a:moveTo>
                  <a:lnTo>
                    <a:pt x="24036" y="56"/>
                  </a:lnTo>
                  <a:lnTo>
                    <a:pt x="23757" y="223"/>
                  </a:lnTo>
                  <a:lnTo>
                    <a:pt x="23589" y="502"/>
                  </a:lnTo>
                  <a:lnTo>
                    <a:pt x="23534" y="669"/>
                  </a:lnTo>
                  <a:lnTo>
                    <a:pt x="23534" y="837"/>
                  </a:lnTo>
                  <a:lnTo>
                    <a:pt x="23534" y="1004"/>
                  </a:lnTo>
                  <a:lnTo>
                    <a:pt x="23589" y="1171"/>
                  </a:lnTo>
                  <a:lnTo>
                    <a:pt x="23757" y="1394"/>
                  </a:lnTo>
                  <a:lnTo>
                    <a:pt x="24036" y="1617"/>
                  </a:lnTo>
                  <a:lnTo>
                    <a:pt x="24203" y="1673"/>
                  </a:lnTo>
                  <a:lnTo>
                    <a:pt x="24537" y="1673"/>
                  </a:lnTo>
                  <a:lnTo>
                    <a:pt x="24649" y="1617"/>
                  </a:lnTo>
                  <a:lnTo>
                    <a:pt x="24928" y="1394"/>
                  </a:lnTo>
                  <a:lnTo>
                    <a:pt x="25095" y="1171"/>
                  </a:lnTo>
                  <a:lnTo>
                    <a:pt x="25151" y="1004"/>
                  </a:lnTo>
                  <a:lnTo>
                    <a:pt x="25207" y="837"/>
                  </a:lnTo>
                  <a:lnTo>
                    <a:pt x="25151" y="669"/>
                  </a:lnTo>
                  <a:lnTo>
                    <a:pt x="25095" y="502"/>
                  </a:lnTo>
                  <a:lnTo>
                    <a:pt x="24928" y="223"/>
                  </a:lnTo>
                  <a:lnTo>
                    <a:pt x="24649" y="56"/>
                  </a:lnTo>
                  <a:lnTo>
                    <a:pt x="24537" y="0"/>
                  </a:lnTo>
                  <a:close/>
                  <a:moveTo>
                    <a:pt x="32624" y="0"/>
                  </a:moveTo>
                  <a:lnTo>
                    <a:pt x="32456" y="56"/>
                  </a:lnTo>
                  <a:lnTo>
                    <a:pt x="32178" y="223"/>
                  </a:lnTo>
                  <a:lnTo>
                    <a:pt x="32010" y="502"/>
                  </a:lnTo>
                  <a:lnTo>
                    <a:pt x="31954" y="669"/>
                  </a:lnTo>
                  <a:lnTo>
                    <a:pt x="31954" y="837"/>
                  </a:lnTo>
                  <a:lnTo>
                    <a:pt x="31954" y="1004"/>
                  </a:lnTo>
                  <a:lnTo>
                    <a:pt x="32010" y="1171"/>
                  </a:lnTo>
                  <a:lnTo>
                    <a:pt x="32178" y="1394"/>
                  </a:lnTo>
                  <a:lnTo>
                    <a:pt x="32456" y="1617"/>
                  </a:lnTo>
                  <a:lnTo>
                    <a:pt x="32624" y="1673"/>
                  </a:lnTo>
                  <a:lnTo>
                    <a:pt x="32958" y="1673"/>
                  </a:lnTo>
                  <a:lnTo>
                    <a:pt x="33126" y="1617"/>
                  </a:lnTo>
                  <a:lnTo>
                    <a:pt x="33349" y="1394"/>
                  </a:lnTo>
                  <a:lnTo>
                    <a:pt x="33572" y="1171"/>
                  </a:lnTo>
                  <a:lnTo>
                    <a:pt x="33627" y="1004"/>
                  </a:lnTo>
                  <a:lnTo>
                    <a:pt x="33627" y="837"/>
                  </a:lnTo>
                  <a:lnTo>
                    <a:pt x="33627" y="669"/>
                  </a:lnTo>
                  <a:lnTo>
                    <a:pt x="33572" y="502"/>
                  </a:lnTo>
                  <a:lnTo>
                    <a:pt x="33349" y="223"/>
                  </a:lnTo>
                  <a:lnTo>
                    <a:pt x="33126" y="56"/>
                  </a:lnTo>
                  <a:lnTo>
                    <a:pt x="32958" y="0"/>
                  </a:lnTo>
                  <a:close/>
                  <a:moveTo>
                    <a:pt x="42773" y="0"/>
                  </a:moveTo>
                  <a:lnTo>
                    <a:pt x="42606" y="56"/>
                  </a:lnTo>
                  <a:lnTo>
                    <a:pt x="42383" y="223"/>
                  </a:lnTo>
                  <a:lnTo>
                    <a:pt x="42216" y="502"/>
                  </a:lnTo>
                  <a:lnTo>
                    <a:pt x="42160" y="669"/>
                  </a:lnTo>
                  <a:lnTo>
                    <a:pt x="42104" y="837"/>
                  </a:lnTo>
                  <a:lnTo>
                    <a:pt x="42160" y="1004"/>
                  </a:lnTo>
                  <a:lnTo>
                    <a:pt x="42216" y="1171"/>
                  </a:lnTo>
                  <a:lnTo>
                    <a:pt x="42383" y="1394"/>
                  </a:lnTo>
                  <a:lnTo>
                    <a:pt x="42606" y="1617"/>
                  </a:lnTo>
                  <a:lnTo>
                    <a:pt x="42773" y="1673"/>
                  </a:lnTo>
                  <a:lnTo>
                    <a:pt x="43108" y="1673"/>
                  </a:lnTo>
                  <a:lnTo>
                    <a:pt x="43275" y="1617"/>
                  </a:lnTo>
                  <a:lnTo>
                    <a:pt x="43554" y="1394"/>
                  </a:lnTo>
                  <a:lnTo>
                    <a:pt x="43721" y="1171"/>
                  </a:lnTo>
                  <a:lnTo>
                    <a:pt x="43777" y="1004"/>
                  </a:lnTo>
                  <a:lnTo>
                    <a:pt x="43777" y="837"/>
                  </a:lnTo>
                  <a:lnTo>
                    <a:pt x="43777" y="669"/>
                  </a:lnTo>
                  <a:lnTo>
                    <a:pt x="43721" y="502"/>
                  </a:lnTo>
                  <a:lnTo>
                    <a:pt x="43554" y="223"/>
                  </a:lnTo>
                  <a:lnTo>
                    <a:pt x="43275" y="56"/>
                  </a:lnTo>
                  <a:lnTo>
                    <a:pt x="43108" y="0"/>
                  </a:lnTo>
                  <a:close/>
                  <a:moveTo>
                    <a:pt x="51083" y="0"/>
                  </a:moveTo>
                  <a:lnTo>
                    <a:pt x="50915" y="56"/>
                  </a:lnTo>
                  <a:lnTo>
                    <a:pt x="50636" y="223"/>
                  </a:lnTo>
                  <a:lnTo>
                    <a:pt x="50469" y="502"/>
                  </a:lnTo>
                  <a:lnTo>
                    <a:pt x="50413" y="669"/>
                  </a:lnTo>
                  <a:lnTo>
                    <a:pt x="50413" y="837"/>
                  </a:lnTo>
                  <a:lnTo>
                    <a:pt x="50413" y="1004"/>
                  </a:lnTo>
                  <a:lnTo>
                    <a:pt x="50469" y="1171"/>
                  </a:lnTo>
                  <a:lnTo>
                    <a:pt x="50636" y="1394"/>
                  </a:lnTo>
                  <a:lnTo>
                    <a:pt x="50915" y="1617"/>
                  </a:lnTo>
                  <a:lnTo>
                    <a:pt x="51083" y="1673"/>
                  </a:lnTo>
                  <a:lnTo>
                    <a:pt x="51417" y="1673"/>
                  </a:lnTo>
                  <a:lnTo>
                    <a:pt x="51529" y="1617"/>
                  </a:lnTo>
                  <a:lnTo>
                    <a:pt x="51808" y="1394"/>
                  </a:lnTo>
                  <a:lnTo>
                    <a:pt x="51975" y="1171"/>
                  </a:lnTo>
                  <a:lnTo>
                    <a:pt x="52031" y="1004"/>
                  </a:lnTo>
                  <a:lnTo>
                    <a:pt x="52031" y="837"/>
                  </a:lnTo>
                  <a:lnTo>
                    <a:pt x="52031" y="669"/>
                  </a:lnTo>
                  <a:lnTo>
                    <a:pt x="51975" y="502"/>
                  </a:lnTo>
                  <a:lnTo>
                    <a:pt x="51808" y="223"/>
                  </a:lnTo>
                  <a:lnTo>
                    <a:pt x="51529" y="56"/>
                  </a:lnTo>
                  <a:lnTo>
                    <a:pt x="51417" y="0"/>
                  </a:lnTo>
                  <a:close/>
                  <a:moveTo>
                    <a:pt x="61176" y="0"/>
                  </a:moveTo>
                  <a:lnTo>
                    <a:pt x="61009" y="56"/>
                  </a:lnTo>
                  <a:lnTo>
                    <a:pt x="60730" y="223"/>
                  </a:lnTo>
                  <a:lnTo>
                    <a:pt x="60563" y="502"/>
                  </a:lnTo>
                  <a:lnTo>
                    <a:pt x="60507" y="669"/>
                  </a:lnTo>
                  <a:lnTo>
                    <a:pt x="60507" y="837"/>
                  </a:lnTo>
                  <a:lnTo>
                    <a:pt x="60507" y="1004"/>
                  </a:lnTo>
                  <a:lnTo>
                    <a:pt x="60563" y="1171"/>
                  </a:lnTo>
                  <a:lnTo>
                    <a:pt x="60730" y="1394"/>
                  </a:lnTo>
                  <a:lnTo>
                    <a:pt x="61009" y="1617"/>
                  </a:lnTo>
                  <a:lnTo>
                    <a:pt x="61176" y="1673"/>
                  </a:lnTo>
                  <a:lnTo>
                    <a:pt x="61511" y="1673"/>
                  </a:lnTo>
                  <a:lnTo>
                    <a:pt x="61623" y="1617"/>
                  </a:lnTo>
                  <a:lnTo>
                    <a:pt x="61901" y="1394"/>
                  </a:lnTo>
                  <a:lnTo>
                    <a:pt x="62069" y="1171"/>
                  </a:lnTo>
                  <a:lnTo>
                    <a:pt x="62124" y="1004"/>
                  </a:lnTo>
                  <a:lnTo>
                    <a:pt x="62124" y="837"/>
                  </a:lnTo>
                  <a:lnTo>
                    <a:pt x="62124" y="669"/>
                  </a:lnTo>
                  <a:lnTo>
                    <a:pt x="62069" y="502"/>
                  </a:lnTo>
                  <a:lnTo>
                    <a:pt x="61901" y="223"/>
                  </a:lnTo>
                  <a:lnTo>
                    <a:pt x="61623" y="56"/>
                  </a:lnTo>
                  <a:lnTo>
                    <a:pt x="61511" y="0"/>
                  </a:lnTo>
                  <a:close/>
                  <a:moveTo>
                    <a:pt x="64522" y="0"/>
                  </a:moveTo>
                  <a:lnTo>
                    <a:pt x="64355" y="56"/>
                  </a:lnTo>
                  <a:lnTo>
                    <a:pt x="64076" y="223"/>
                  </a:lnTo>
                  <a:lnTo>
                    <a:pt x="63909" y="502"/>
                  </a:lnTo>
                  <a:lnTo>
                    <a:pt x="63853" y="669"/>
                  </a:lnTo>
                  <a:lnTo>
                    <a:pt x="63853" y="837"/>
                  </a:lnTo>
                  <a:lnTo>
                    <a:pt x="63853" y="1004"/>
                  </a:lnTo>
                  <a:lnTo>
                    <a:pt x="63909" y="1171"/>
                  </a:lnTo>
                  <a:lnTo>
                    <a:pt x="64076" y="1394"/>
                  </a:lnTo>
                  <a:lnTo>
                    <a:pt x="64355" y="1617"/>
                  </a:lnTo>
                  <a:lnTo>
                    <a:pt x="64522" y="1673"/>
                  </a:lnTo>
                  <a:lnTo>
                    <a:pt x="64857" y="1673"/>
                  </a:lnTo>
                  <a:lnTo>
                    <a:pt x="65024" y="1617"/>
                  </a:lnTo>
                  <a:lnTo>
                    <a:pt x="65247" y="1394"/>
                  </a:lnTo>
                  <a:lnTo>
                    <a:pt x="65470" y="1171"/>
                  </a:lnTo>
                  <a:lnTo>
                    <a:pt x="65470" y="1004"/>
                  </a:lnTo>
                  <a:lnTo>
                    <a:pt x="65526" y="837"/>
                  </a:lnTo>
                  <a:lnTo>
                    <a:pt x="65470" y="669"/>
                  </a:lnTo>
                  <a:lnTo>
                    <a:pt x="65470" y="502"/>
                  </a:lnTo>
                  <a:lnTo>
                    <a:pt x="65247" y="223"/>
                  </a:lnTo>
                  <a:lnTo>
                    <a:pt x="65024" y="56"/>
                  </a:lnTo>
                  <a:lnTo>
                    <a:pt x="64857" y="0"/>
                  </a:lnTo>
                  <a:close/>
                  <a:moveTo>
                    <a:pt x="67868" y="0"/>
                  </a:moveTo>
                  <a:lnTo>
                    <a:pt x="67757" y="56"/>
                  </a:lnTo>
                  <a:lnTo>
                    <a:pt x="67478" y="223"/>
                  </a:lnTo>
                  <a:lnTo>
                    <a:pt x="67311" y="502"/>
                  </a:lnTo>
                  <a:lnTo>
                    <a:pt x="67255" y="669"/>
                  </a:lnTo>
                  <a:lnTo>
                    <a:pt x="67199" y="837"/>
                  </a:lnTo>
                  <a:lnTo>
                    <a:pt x="67255" y="1004"/>
                  </a:lnTo>
                  <a:lnTo>
                    <a:pt x="67311" y="1171"/>
                  </a:lnTo>
                  <a:lnTo>
                    <a:pt x="67478" y="1394"/>
                  </a:lnTo>
                  <a:lnTo>
                    <a:pt x="67757" y="1617"/>
                  </a:lnTo>
                  <a:lnTo>
                    <a:pt x="67868" y="1673"/>
                  </a:lnTo>
                  <a:lnTo>
                    <a:pt x="68203" y="1673"/>
                  </a:lnTo>
                  <a:lnTo>
                    <a:pt x="68370" y="1617"/>
                  </a:lnTo>
                  <a:lnTo>
                    <a:pt x="68649" y="1394"/>
                  </a:lnTo>
                  <a:lnTo>
                    <a:pt x="68816" y="1171"/>
                  </a:lnTo>
                  <a:lnTo>
                    <a:pt x="68872" y="1004"/>
                  </a:lnTo>
                  <a:lnTo>
                    <a:pt x="68872" y="837"/>
                  </a:lnTo>
                  <a:lnTo>
                    <a:pt x="68872" y="669"/>
                  </a:lnTo>
                  <a:lnTo>
                    <a:pt x="68816" y="502"/>
                  </a:lnTo>
                  <a:lnTo>
                    <a:pt x="68649" y="223"/>
                  </a:lnTo>
                  <a:lnTo>
                    <a:pt x="68370" y="56"/>
                  </a:lnTo>
                  <a:lnTo>
                    <a:pt x="68203" y="0"/>
                  </a:lnTo>
                  <a:close/>
                  <a:moveTo>
                    <a:pt x="72943" y="0"/>
                  </a:moveTo>
                  <a:lnTo>
                    <a:pt x="72776" y="56"/>
                  </a:lnTo>
                  <a:lnTo>
                    <a:pt x="72553" y="223"/>
                  </a:lnTo>
                  <a:lnTo>
                    <a:pt x="72386" y="502"/>
                  </a:lnTo>
                  <a:lnTo>
                    <a:pt x="72330" y="669"/>
                  </a:lnTo>
                  <a:lnTo>
                    <a:pt x="72274" y="837"/>
                  </a:lnTo>
                  <a:lnTo>
                    <a:pt x="72330" y="1004"/>
                  </a:lnTo>
                  <a:lnTo>
                    <a:pt x="72386" y="1171"/>
                  </a:lnTo>
                  <a:lnTo>
                    <a:pt x="72553" y="1394"/>
                  </a:lnTo>
                  <a:lnTo>
                    <a:pt x="72776" y="1617"/>
                  </a:lnTo>
                  <a:lnTo>
                    <a:pt x="72943" y="1673"/>
                  </a:lnTo>
                  <a:lnTo>
                    <a:pt x="73278" y="1673"/>
                  </a:lnTo>
                  <a:lnTo>
                    <a:pt x="73445" y="1617"/>
                  </a:lnTo>
                  <a:lnTo>
                    <a:pt x="73724" y="1394"/>
                  </a:lnTo>
                  <a:lnTo>
                    <a:pt x="73891" y="1171"/>
                  </a:lnTo>
                  <a:lnTo>
                    <a:pt x="73947" y="1004"/>
                  </a:lnTo>
                  <a:lnTo>
                    <a:pt x="73947" y="837"/>
                  </a:lnTo>
                  <a:lnTo>
                    <a:pt x="73947" y="669"/>
                  </a:lnTo>
                  <a:lnTo>
                    <a:pt x="73891" y="502"/>
                  </a:lnTo>
                  <a:lnTo>
                    <a:pt x="73724" y="223"/>
                  </a:lnTo>
                  <a:lnTo>
                    <a:pt x="73445" y="56"/>
                  </a:lnTo>
                  <a:lnTo>
                    <a:pt x="73278" y="0"/>
                  </a:lnTo>
                  <a:close/>
                  <a:moveTo>
                    <a:pt x="76289" y="0"/>
                  </a:moveTo>
                  <a:lnTo>
                    <a:pt x="76122" y="56"/>
                  </a:lnTo>
                  <a:lnTo>
                    <a:pt x="75899" y="223"/>
                  </a:lnTo>
                  <a:lnTo>
                    <a:pt x="75676" y="502"/>
                  </a:lnTo>
                  <a:lnTo>
                    <a:pt x="75620" y="669"/>
                  </a:lnTo>
                  <a:lnTo>
                    <a:pt x="75620" y="837"/>
                  </a:lnTo>
                  <a:lnTo>
                    <a:pt x="75620" y="1004"/>
                  </a:lnTo>
                  <a:lnTo>
                    <a:pt x="75676" y="1171"/>
                  </a:lnTo>
                  <a:lnTo>
                    <a:pt x="75899" y="1394"/>
                  </a:lnTo>
                  <a:lnTo>
                    <a:pt x="76122" y="1617"/>
                  </a:lnTo>
                  <a:lnTo>
                    <a:pt x="76289" y="1673"/>
                  </a:lnTo>
                  <a:lnTo>
                    <a:pt x="76624" y="1673"/>
                  </a:lnTo>
                  <a:lnTo>
                    <a:pt x="76791" y="1617"/>
                  </a:lnTo>
                  <a:lnTo>
                    <a:pt x="77070" y="1394"/>
                  </a:lnTo>
                  <a:lnTo>
                    <a:pt x="77237" y="1171"/>
                  </a:lnTo>
                  <a:lnTo>
                    <a:pt x="77293" y="1004"/>
                  </a:lnTo>
                  <a:lnTo>
                    <a:pt x="77293" y="837"/>
                  </a:lnTo>
                  <a:lnTo>
                    <a:pt x="77293" y="669"/>
                  </a:lnTo>
                  <a:lnTo>
                    <a:pt x="77237" y="502"/>
                  </a:lnTo>
                  <a:lnTo>
                    <a:pt x="77070" y="223"/>
                  </a:lnTo>
                  <a:lnTo>
                    <a:pt x="76791" y="56"/>
                  </a:lnTo>
                  <a:lnTo>
                    <a:pt x="76624" y="0"/>
                  </a:lnTo>
                  <a:close/>
                  <a:moveTo>
                    <a:pt x="88056" y="0"/>
                  </a:moveTo>
                  <a:lnTo>
                    <a:pt x="87889" y="56"/>
                  </a:lnTo>
                  <a:lnTo>
                    <a:pt x="87610" y="223"/>
                  </a:lnTo>
                  <a:lnTo>
                    <a:pt x="87443" y="502"/>
                  </a:lnTo>
                  <a:lnTo>
                    <a:pt x="87387" y="669"/>
                  </a:lnTo>
                  <a:lnTo>
                    <a:pt x="87387" y="837"/>
                  </a:lnTo>
                  <a:lnTo>
                    <a:pt x="87387" y="1004"/>
                  </a:lnTo>
                  <a:lnTo>
                    <a:pt x="87443" y="1171"/>
                  </a:lnTo>
                  <a:lnTo>
                    <a:pt x="87610" y="1394"/>
                  </a:lnTo>
                  <a:lnTo>
                    <a:pt x="87889" y="1617"/>
                  </a:lnTo>
                  <a:lnTo>
                    <a:pt x="88056" y="1673"/>
                  </a:lnTo>
                  <a:lnTo>
                    <a:pt x="88391" y="1673"/>
                  </a:lnTo>
                  <a:lnTo>
                    <a:pt x="88558" y="1617"/>
                  </a:lnTo>
                  <a:lnTo>
                    <a:pt x="88781" y="1394"/>
                  </a:lnTo>
                  <a:lnTo>
                    <a:pt x="88948" y="1171"/>
                  </a:lnTo>
                  <a:lnTo>
                    <a:pt x="89004" y="1004"/>
                  </a:lnTo>
                  <a:lnTo>
                    <a:pt x="89060" y="837"/>
                  </a:lnTo>
                  <a:lnTo>
                    <a:pt x="89004" y="669"/>
                  </a:lnTo>
                  <a:lnTo>
                    <a:pt x="88948" y="502"/>
                  </a:lnTo>
                  <a:lnTo>
                    <a:pt x="88781" y="223"/>
                  </a:lnTo>
                  <a:lnTo>
                    <a:pt x="88558" y="56"/>
                  </a:lnTo>
                  <a:lnTo>
                    <a:pt x="88391" y="0"/>
                  </a:lnTo>
                  <a:close/>
                  <a:moveTo>
                    <a:pt x="96477" y="0"/>
                  </a:moveTo>
                  <a:lnTo>
                    <a:pt x="96310" y="56"/>
                  </a:lnTo>
                  <a:lnTo>
                    <a:pt x="96087" y="223"/>
                  </a:lnTo>
                  <a:lnTo>
                    <a:pt x="95863" y="502"/>
                  </a:lnTo>
                  <a:lnTo>
                    <a:pt x="95863" y="669"/>
                  </a:lnTo>
                  <a:lnTo>
                    <a:pt x="95808" y="837"/>
                  </a:lnTo>
                  <a:lnTo>
                    <a:pt x="95863" y="1004"/>
                  </a:lnTo>
                  <a:lnTo>
                    <a:pt x="95863" y="1171"/>
                  </a:lnTo>
                  <a:lnTo>
                    <a:pt x="96087" y="1394"/>
                  </a:lnTo>
                  <a:lnTo>
                    <a:pt x="96310" y="1617"/>
                  </a:lnTo>
                  <a:lnTo>
                    <a:pt x="96477" y="1673"/>
                  </a:lnTo>
                  <a:lnTo>
                    <a:pt x="96811" y="1673"/>
                  </a:lnTo>
                  <a:lnTo>
                    <a:pt x="96979" y="1617"/>
                  </a:lnTo>
                  <a:lnTo>
                    <a:pt x="97258" y="1394"/>
                  </a:lnTo>
                  <a:lnTo>
                    <a:pt x="97425" y="1171"/>
                  </a:lnTo>
                  <a:lnTo>
                    <a:pt x="97481" y="1004"/>
                  </a:lnTo>
                  <a:lnTo>
                    <a:pt x="97481" y="837"/>
                  </a:lnTo>
                  <a:lnTo>
                    <a:pt x="97481" y="669"/>
                  </a:lnTo>
                  <a:lnTo>
                    <a:pt x="97425" y="502"/>
                  </a:lnTo>
                  <a:lnTo>
                    <a:pt x="97258" y="223"/>
                  </a:lnTo>
                  <a:lnTo>
                    <a:pt x="96979" y="56"/>
                  </a:lnTo>
                  <a:lnTo>
                    <a:pt x="96811" y="0"/>
                  </a:lnTo>
                  <a:close/>
                  <a:moveTo>
                    <a:pt x="99767" y="0"/>
                  </a:moveTo>
                  <a:lnTo>
                    <a:pt x="99656" y="56"/>
                  </a:lnTo>
                  <a:lnTo>
                    <a:pt x="99377" y="223"/>
                  </a:lnTo>
                  <a:lnTo>
                    <a:pt x="99209" y="502"/>
                  </a:lnTo>
                  <a:lnTo>
                    <a:pt x="99154" y="669"/>
                  </a:lnTo>
                  <a:lnTo>
                    <a:pt x="99154" y="837"/>
                  </a:lnTo>
                  <a:lnTo>
                    <a:pt x="99154" y="1004"/>
                  </a:lnTo>
                  <a:lnTo>
                    <a:pt x="99209" y="1171"/>
                  </a:lnTo>
                  <a:lnTo>
                    <a:pt x="99377" y="1394"/>
                  </a:lnTo>
                  <a:lnTo>
                    <a:pt x="99656" y="1617"/>
                  </a:lnTo>
                  <a:lnTo>
                    <a:pt x="99767" y="1673"/>
                  </a:lnTo>
                  <a:lnTo>
                    <a:pt x="100102" y="1673"/>
                  </a:lnTo>
                  <a:lnTo>
                    <a:pt x="100269" y="1617"/>
                  </a:lnTo>
                  <a:lnTo>
                    <a:pt x="100548" y="1394"/>
                  </a:lnTo>
                  <a:lnTo>
                    <a:pt x="100715" y="1171"/>
                  </a:lnTo>
                  <a:lnTo>
                    <a:pt x="100771" y="1004"/>
                  </a:lnTo>
                  <a:lnTo>
                    <a:pt x="100771" y="837"/>
                  </a:lnTo>
                  <a:lnTo>
                    <a:pt x="100771" y="669"/>
                  </a:lnTo>
                  <a:lnTo>
                    <a:pt x="100715" y="502"/>
                  </a:lnTo>
                  <a:lnTo>
                    <a:pt x="100548" y="223"/>
                  </a:lnTo>
                  <a:lnTo>
                    <a:pt x="100269" y="56"/>
                  </a:lnTo>
                  <a:lnTo>
                    <a:pt x="100102" y="0"/>
                  </a:lnTo>
                  <a:close/>
                  <a:moveTo>
                    <a:pt x="104898" y="0"/>
                  </a:moveTo>
                  <a:lnTo>
                    <a:pt x="104730" y="56"/>
                  </a:lnTo>
                  <a:lnTo>
                    <a:pt x="104452" y="223"/>
                  </a:lnTo>
                  <a:lnTo>
                    <a:pt x="104284" y="502"/>
                  </a:lnTo>
                  <a:lnTo>
                    <a:pt x="104228" y="669"/>
                  </a:lnTo>
                  <a:lnTo>
                    <a:pt x="104228" y="837"/>
                  </a:lnTo>
                  <a:lnTo>
                    <a:pt x="104228" y="1004"/>
                  </a:lnTo>
                  <a:lnTo>
                    <a:pt x="104284" y="1171"/>
                  </a:lnTo>
                  <a:lnTo>
                    <a:pt x="104452" y="1394"/>
                  </a:lnTo>
                  <a:lnTo>
                    <a:pt x="104730" y="1617"/>
                  </a:lnTo>
                  <a:lnTo>
                    <a:pt x="104898" y="1673"/>
                  </a:lnTo>
                  <a:lnTo>
                    <a:pt x="105232" y="1673"/>
                  </a:lnTo>
                  <a:lnTo>
                    <a:pt x="105344" y="1617"/>
                  </a:lnTo>
                  <a:lnTo>
                    <a:pt x="105623" y="1394"/>
                  </a:lnTo>
                  <a:lnTo>
                    <a:pt x="105790" y="1171"/>
                  </a:lnTo>
                  <a:lnTo>
                    <a:pt x="105846" y="1004"/>
                  </a:lnTo>
                  <a:lnTo>
                    <a:pt x="105901" y="837"/>
                  </a:lnTo>
                  <a:lnTo>
                    <a:pt x="105846" y="669"/>
                  </a:lnTo>
                  <a:lnTo>
                    <a:pt x="105790" y="502"/>
                  </a:lnTo>
                  <a:lnTo>
                    <a:pt x="105623" y="223"/>
                  </a:lnTo>
                  <a:lnTo>
                    <a:pt x="105344" y="56"/>
                  </a:lnTo>
                  <a:lnTo>
                    <a:pt x="105232" y="0"/>
                  </a:lnTo>
                  <a:close/>
                  <a:moveTo>
                    <a:pt x="109972" y="0"/>
                  </a:moveTo>
                  <a:lnTo>
                    <a:pt x="109805" y="56"/>
                  </a:lnTo>
                  <a:lnTo>
                    <a:pt x="109526" y="223"/>
                  </a:lnTo>
                  <a:lnTo>
                    <a:pt x="109359" y="502"/>
                  </a:lnTo>
                  <a:lnTo>
                    <a:pt x="109303" y="669"/>
                  </a:lnTo>
                  <a:lnTo>
                    <a:pt x="109303" y="837"/>
                  </a:lnTo>
                  <a:lnTo>
                    <a:pt x="109303" y="1004"/>
                  </a:lnTo>
                  <a:lnTo>
                    <a:pt x="109359" y="1171"/>
                  </a:lnTo>
                  <a:lnTo>
                    <a:pt x="109526" y="1394"/>
                  </a:lnTo>
                  <a:lnTo>
                    <a:pt x="109805" y="1617"/>
                  </a:lnTo>
                  <a:lnTo>
                    <a:pt x="109972" y="1673"/>
                  </a:lnTo>
                  <a:lnTo>
                    <a:pt x="110307" y="1673"/>
                  </a:lnTo>
                  <a:lnTo>
                    <a:pt x="110474" y="1617"/>
                  </a:lnTo>
                  <a:lnTo>
                    <a:pt x="110697" y="1394"/>
                  </a:lnTo>
                  <a:lnTo>
                    <a:pt x="110921" y="1171"/>
                  </a:lnTo>
                  <a:lnTo>
                    <a:pt x="110921" y="1004"/>
                  </a:lnTo>
                  <a:lnTo>
                    <a:pt x="110976" y="837"/>
                  </a:lnTo>
                  <a:lnTo>
                    <a:pt x="110921" y="669"/>
                  </a:lnTo>
                  <a:lnTo>
                    <a:pt x="110921" y="502"/>
                  </a:lnTo>
                  <a:lnTo>
                    <a:pt x="110697" y="223"/>
                  </a:lnTo>
                  <a:lnTo>
                    <a:pt x="110474" y="56"/>
                  </a:lnTo>
                  <a:lnTo>
                    <a:pt x="110307" y="0"/>
                  </a:lnTo>
                  <a:close/>
                  <a:moveTo>
                    <a:pt x="120011" y="0"/>
                  </a:moveTo>
                  <a:lnTo>
                    <a:pt x="119843" y="56"/>
                  </a:lnTo>
                  <a:lnTo>
                    <a:pt x="119564" y="223"/>
                  </a:lnTo>
                  <a:lnTo>
                    <a:pt x="119397" y="502"/>
                  </a:lnTo>
                  <a:lnTo>
                    <a:pt x="119341" y="669"/>
                  </a:lnTo>
                  <a:lnTo>
                    <a:pt x="119341" y="837"/>
                  </a:lnTo>
                  <a:lnTo>
                    <a:pt x="119341" y="1004"/>
                  </a:lnTo>
                  <a:lnTo>
                    <a:pt x="119397" y="1171"/>
                  </a:lnTo>
                  <a:lnTo>
                    <a:pt x="119564" y="1394"/>
                  </a:lnTo>
                  <a:lnTo>
                    <a:pt x="119843" y="1617"/>
                  </a:lnTo>
                  <a:lnTo>
                    <a:pt x="120011" y="1673"/>
                  </a:lnTo>
                  <a:lnTo>
                    <a:pt x="120345" y="1673"/>
                  </a:lnTo>
                  <a:lnTo>
                    <a:pt x="120512" y="1617"/>
                  </a:lnTo>
                  <a:lnTo>
                    <a:pt x="120736" y="1394"/>
                  </a:lnTo>
                  <a:lnTo>
                    <a:pt x="120959" y="1171"/>
                  </a:lnTo>
                  <a:lnTo>
                    <a:pt x="120959" y="1004"/>
                  </a:lnTo>
                  <a:lnTo>
                    <a:pt x="121014" y="837"/>
                  </a:lnTo>
                  <a:lnTo>
                    <a:pt x="120959" y="669"/>
                  </a:lnTo>
                  <a:lnTo>
                    <a:pt x="120959" y="502"/>
                  </a:lnTo>
                  <a:lnTo>
                    <a:pt x="120736" y="223"/>
                  </a:lnTo>
                  <a:lnTo>
                    <a:pt x="120512" y="56"/>
                  </a:lnTo>
                  <a:lnTo>
                    <a:pt x="120345" y="0"/>
                  </a:lnTo>
                  <a:close/>
                  <a:moveTo>
                    <a:pt x="128431" y="0"/>
                  </a:moveTo>
                  <a:lnTo>
                    <a:pt x="128264" y="56"/>
                  </a:lnTo>
                  <a:lnTo>
                    <a:pt x="128041" y="223"/>
                  </a:lnTo>
                  <a:lnTo>
                    <a:pt x="127818" y="502"/>
                  </a:lnTo>
                  <a:lnTo>
                    <a:pt x="127818" y="669"/>
                  </a:lnTo>
                  <a:lnTo>
                    <a:pt x="127762" y="837"/>
                  </a:lnTo>
                  <a:lnTo>
                    <a:pt x="127818" y="1004"/>
                  </a:lnTo>
                  <a:lnTo>
                    <a:pt x="127818" y="1171"/>
                  </a:lnTo>
                  <a:lnTo>
                    <a:pt x="128041" y="1394"/>
                  </a:lnTo>
                  <a:lnTo>
                    <a:pt x="128264" y="1617"/>
                  </a:lnTo>
                  <a:lnTo>
                    <a:pt x="128431" y="1673"/>
                  </a:lnTo>
                  <a:lnTo>
                    <a:pt x="128766" y="1673"/>
                  </a:lnTo>
                  <a:lnTo>
                    <a:pt x="128933" y="1617"/>
                  </a:lnTo>
                  <a:lnTo>
                    <a:pt x="129212" y="1394"/>
                  </a:lnTo>
                  <a:lnTo>
                    <a:pt x="129379" y="1171"/>
                  </a:lnTo>
                  <a:lnTo>
                    <a:pt x="129435" y="1004"/>
                  </a:lnTo>
                  <a:lnTo>
                    <a:pt x="129435" y="837"/>
                  </a:lnTo>
                  <a:lnTo>
                    <a:pt x="129435" y="669"/>
                  </a:lnTo>
                  <a:lnTo>
                    <a:pt x="129379" y="502"/>
                  </a:lnTo>
                  <a:lnTo>
                    <a:pt x="129212" y="223"/>
                  </a:lnTo>
                  <a:lnTo>
                    <a:pt x="128933" y="56"/>
                  </a:lnTo>
                  <a:lnTo>
                    <a:pt x="128766" y="0"/>
                  </a:lnTo>
                  <a:close/>
                  <a:moveTo>
                    <a:pt x="138581" y="0"/>
                  </a:moveTo>
                  <a:lnTo>
                    <a:pt x="138469" y="56"/>
                  </a:lnTo>
                  <a:lnTo>
                    <a:pt x="138191" y="223"/>
                  </a:lnTo>
                  <a:lnTo>
                    <a:pt x="138023" y="502"/>
                  </a:lnTo>
                  <a:lnTo>
                    <a:pt x="137968" y="669"/>
                  </a:lnTo>
                  <a:lnTo>
                    <a:pt x="137968" y="837"/>
                  </a:lnTo>
                  <a:lnTo>
                    <a:pt x="137968" y="1004"/>
                  </a:lnTo>
                  <a:lnTo>
                    <a:pt x="138023" y="1171"/>
                  </a:lnTo>
                  <a:lnTo>
                    <a:pt x="138191" y="1394"/>
                  </a:lnTo>
                  <a:lnTo>
                    <a:pt x="138469" y="1617"/>
                  </a:lnTo>
                  <a:lnTo>
                    <a:pt x="138581" y="1673"/>
                  </a:lnTo>
                  <a:lnTo>
                    <a:pt x="138916" y="1673"/>
                  </a:lnTo>
                  <a:lnTo>
                    <a:pt x="139083" y="1617"/>
                  </a:lnTo>
                  <a:lnTo>
                    <a:pt x="139362" y="1394"/>
                  </a:lnTo>
                  <a:lnTo>
                    <a:pt x="139529" y="1171"/>
                  </a:lnTo>
                  <a:lnTo>
                    <a:pt x="139585" y="1004"/>
                  </a:lnTo>
                  <a:lnTo>
                    <a:pt x="139585" y="837"/>
                  </a:lnTo>
                  <a:lnTo>
                    <a:pt x="139585" y="669"/>
                  </a:lnTo>
                  <a:lnTo>
                    <a:pt x="139529" y="502"/>
                  </a:lnTo>
                  <a:lnTo>
                    <a:pt x="139362" y="223"/>
                  </a:lnTo>
                  <a:lnTo>
                    <a:pt x="139083" y="56"/>
                  </a:lnTo>
                  <a:lnTo>
                    <a:pt x="138916" y="0"/>
                  </a:lnTo>
                  <a:close/>
                  <a:moveTo>
                    <a:pt x="146834" y="0"/>
                  </a:moveTo>
                  <a:lnTo>
                    <a:pt x="146723" y="56"/>
                  </a:lnTo>
                  <a:lnTo>
                    <a:pt x="146444" y="223"/>
                  </a:lnTo>
                  <a:lnTo>
                    <a:pt x="146277" y="502"/>
                  </a:lnTo>
                  <a:lnTo>
                    <a:pt x="146221" y="669"/>
                  </a:lnTo>
                  <a:lnTo>
                    <a:pt x="146221" y="837"/>
                  </a:lnTo>
                  <a:lnTo>
                    <a:pt x="146221" y="1004"/>
                  </a:lnTo>
                  <a:lnTo>
                    <a:pt x="146277" y="1171"/>
                  </a:lnTo>
                  <a:lnTo>
                    <a:pt x="146444" y="1394"/>
                  </a:lnTo>
                  <a:lnTo>
                    <a:pt x="146723" y="1617"/>
                  </a:lnTo>
                  <a:lnTo>
                    <a:pt x="146834" y="1673"/>
                  </a:lnTo>
                  <a:lnTo>
                    <a:pt x="147169" y="1673"/>
                  </a:lnTo>
                  <a:lnTo>
                    <a:pt x="147336" y="1617"/>
                  </a:lnTo>
                  <a:lnTo>
                    <a:pt x="147615" y="1394"/>
                  </a:lnTo>
                  <a:lnTo>
                    <a:pt x="147783" y="1171"/>
                  </a:lnTo>
                  <a:lnTo>
                    <a:pt x="147838" y="1004"/>
                  </a:lnTo>
                  <a:lnTo>
                    <a:pt x="147838" y="837"/>
                  </a:lnTo>
                  <a:lnTo>
                    <a:pt x="147838" y="669"/>
                  </a:lnTo>
                  <a:lnTo>
                    <a:pt x="147783" y="502"/>
                  </a:lnTo>
                  <a:lnTo>
                    <a:pt x="147615" y="223"/>
                  </a:lnTo>
                  <a:lnTo>
                    <a:pt x="147336" y="56"/>
                  </a:lnTo>
                  <a:lnTo>
                    <a:pt x="147169" y="0"/>
                  </a:lnTo>
                  <a:close/>
                  <a:moveTo>
                    <a:pt x="156928" y="0"/>
                  </a:moveTo>
                  <a:lnTo>
                    <a:pt x="156817" y="56"/>
                  </a:lnTo>
                  <a:lnTo>
                    <a:pt x="156538" y="223"/>
                  </a:lnTo>
                  <a:lnTo>
                    <a:pt x="156371" y="502"/>
                  </a:lnTo>
                  <a:lnTo>
                    <a:pt x="156315" y="669"/>
                  </a:lnTo>
                  <a:lnTo>
                    <a:pt x="156315" y="837"/>
                  </a:lnTo>
                  <a:lnTo>
                    <a:pt x="156315" y="1004"/>
                  </a:lnTo>
                  <a:lnTo>
                    <a:pt x="156371" y="1171"/>
                  </a:lnTo>
                  <a:lnTo>
                    <a:pt x="156538" y="1394"/>
                  </a:lnTo>
                  <a:lnTo>
                    <a:pt x="156817" y="1617"/>
                  </a:lnTo>
                  <a:lnTo>
                    <a:pt x="156928" y="1673"/>
                  </a:lnTo>
                  <a:lnTo>
                    <a:pt x="157263" y="1673"/>
                  </a:lnTo>
                  <a:lnTo>
                    <a:pt x="157430" y="1617"/>
                  </a:lnTo>
                  <a:lnTo>
                    <a:pt x="157709" y="1394"/>
                  </a:lnTo>
                  <a:lnTo>
                    <a:pt x="157876" y="1171"/>
                  </a:lnTo>
                  <a:lnTo>
                    <a:pt x="157932" y="1004"/>
                  </a:lnTo>
                  <a:lnTo>
                    <a:pt x="157932" y="837"/>
                  </a:lnTo>
                  <a:lnTo>
                    <a:pt x="157932" y="669"/>
                  </a:lnTo>
                  <a:lnTo>
                    <a:pt x="157876" y="502"/>
                  </a:lnTo>
                  <a:lnTo>
                    <a:pt x="157709" y="223"/>
                  </a:lnTo>
                  <a:lnTo>
                    <a:pt x="157430" y="56"/>
                  </a:lnTo>
                  <a:lnTo>
                    <a:pt x="157263" y="0"/>
                  </a:lnTo>
                  <a:close/>
                  <a:moveTo>
                    <a:pt x="160330" y="0"/>
                  </a:moveTo>
                  <a:lnTo>
                    <a:pt x="160163" y="56"/>
                  </a:lnTo>
                  <a:lnTo>
                    <a:pt x="159884" y="223"/>
                  </a:lnTo>
                  <a:lnTo>
                    <a:pt x="159717" y="502"/>
                  </a:lnTo>
                  <a:lnTo>
                    <a:pt x="159661" y="669"/>
                  </a:lnTo>
                  <a:lnTo>
                    <a:pt x="159661" y="837"/>
                  </a:lnTo>
                  <a:lnTo>
                    <a:pt x="159661" y="1004"/>
                  </a:lnTo>
                  <a:lnTo>
                    <a:pt x="159717" y="1171"/>
                  </a:lnTo>
                  <a:lnTo>
                    <a:pt x="159884" y="1394"/>
                  </a:lnTo>
                  <a:lnTo>
                    <a:pt x="160163" y="1617"/>
                  </a:lnTo>
                  <a:lnTo>
                    <a:pt x="160330" y="1673"/>
                  </a:lnTo>
                  <a:lnTo>
                    <a:pt x="160665" y="1673"/>
                  </a:lnTo>
                  <a:lnTo>
                    <a:pt x="160832" y="1617"/>
                  </a:lnTo>
                  <a:lnTo>
                    <a:pt x="161055" y="1394"/>
                  </a:lnTo>
                  <a:lnTo>
                    <a:pt x="161222" y="1171"/>
                  </a:lnTo>
                  <a:lnTo>
                    <a:pt x="161278" y="1004"/>
                  </a:lnTo>
                  <a:lnTo>
                    <a:pt x="161334" y="837"/>
                  </a:lnTo>
                  <a:lnTo>
                    <a:pt x="161278" y="669"/>
                  </a:lnTo>
                  <a:lnTo>
                    <a:pt x="161222" y="502"/>
                  </a:lnTo>
                  <a:lnTo>
                    <a:pt x="161055" y="223"/>
                  </a:lnTo>
                  <a:lnTo>
                    <a:pt x="160832" y="56"/>
                  </a:lnTo>
                  <a:lnTo>
                    <a:pt x="160665" y="0"/>
                  </a:lnTo>
                  <a:close/>
                  <a:moveTo>
                    <a:pt x="163676" y="0"/>
                  </a:moveTo>
                  <a:lnTo>
                    <a:pt x="163509" y="56"/>
                  </a:lnTo>
                  <a:lnTo>
                    <a:pt x="163286" y="223"/>
                  </a:lnTo>
                  <a:lnTo>
                    <a:pt x="163063" y="502"/>
                  </a:lnTo>
                  <a:lnTo>
                    <a:pt x="163063" y="669"/>
                  </a:lnTo>
                  <a:lnTo>
                    <a:pt x="163007" y="837"/>
                  </a:lnTo>
                  <a:lnTo>
                    <a:pt x="163063" y="1004"/>
                  </a:lnTo>
                  <a:lnTo>
                    <a:pt x="163063" y="1171"/>
                  </a:lnTo>
                  <a:lnTo>
                    <a:pt x="163286" y="1394"/>
                  </a:lnTo>
                  <a:lnTo>
                    <a:pt x="163509" y="1617"/>
                  </a:lnTo>
                  <a:lnTo>
                    <a:pt x="163676" y="1673"/>
                  </a:lnTo>
                  <a:lnTo>
                    <a:pt x="164011" y="1673"/>
                  </a:lnTo>
                  <a:lnTo>
                    <a:pt x="164178" y="1617"/>
                  </a:lnTo>
                  <a:lnTo>
                    <a:pt x="164457" y="1394"/>
                  </a:lnTo>
                  <a:lnTo>
                    <a:pt x="164624" y="1171"/>
                  </a:lnTo>
                  <a:lnTo>
                    <a:pt x="164680" y="1004"/>
                  </a:lnTo>
                  <a:lnTo>
                    <a:pt x="164680" y="837"/>
                  </a:lnTo>
                  <a:lnTo>
                    <a:pt x="164680" y="669"/>
                  </a:lnTo>
                  <a:lnTo>
                    <a:pt x="164624" y="502"/>
                  </a:lnTo>
                  <a:lnTo>
                    <a:pt x="164457" y="223"/>
                  </a:lnTo>
                  <a:lnTo>
                    <a:pt x="164178" y="56"/>
                  </a:lnTo>
                  <a:lnTo>
                    <a:pt x="164011" y="0"/>
                  </a:lnTo>
                  <a:close/>
                  <a:moveTo>
                    <a:pt x="168751" y="0"/>
                  </a:moveTo>
                  <a:lnTo>
                    <a:pt x="168584" y="56"/>
                  </a:lnTo>
                  <a:lnTo>
                    <a:pt x="168361" y="223"/>
                  </a:lnTo>
                  <a:lnTo>
                    <a:pt x="168137" y="502"/>
                  </a:lnTo>
                  <a:lnTo>
                    <a:pt x="168137" y="669"/>
                  </a:lnTo>
                  <a:lnTo>
                    <a:pt x="168082" y="837"/>
                  </a:lnTo>
                  <a:lnTo>
                    <a:pt x="168137" y="1004"/>
                  </a:lnTo>
                  <a:lnTo>
                    <a:pt x="168137" y="1171"/>
                  </a:lnTo>
                  <a:lnTo>
                    <a:pt x="168361" y="1394"/>
                  </a:lnTo>
                  <a:lnTo>
                    <a:pt x="168584" y="1617"/>
                  </a:lnTo>
                  <a:lnTo>
                    <a:pt x="168751" y="1673"/>
                  </a:lnTo>
                  <a:lnTo>
                    <a:pt x="169085" y="1673"/>
                  </a:lnTo>
                  <a:lnTo>
                    <a:pt x="169253" y="1617"/>
                  </a:lnTo>
                  <a:lnTo>
                    <a:pt x="169532" y="1394"/>
                  </a:lnTo>
                  <a:lnTo>
                    <a:pt x="169699" y="1171"/>
                  </a:lnTo>
                  <a:lnTo>
                    <a:pt x="169755" y="1004"/>
                  </a:lnTo>
                  <a:lnTo>
                    <a:pt x="169755" y="837"/>
                  </a:lnTo>
                  <a:lnTo>
                    <a:pt x="169755" y="669"/>
                  </a:lnTo>
                  <a:lnTo>
                    <a:pt x="169699" y="502"/>
                  </a:lnTo>
                  <a:lnTo>
                    <a:pt x="169532" y="223"/>
                  </a:lnTo>
                  <a:lnTo>
                    <a:pt x="169253" y="56"/>
                  </a:lnTo>
                  <a:lnTo>
                    <a:pt x="169085" y="0"/>
                  </a:lnTo>
                  <a:close/>
                  <a:moveTo>
                    <a:pt x="172097" y="0"/>
                  </a:moveTo>
                  <a:lnTo>
                    <a:pt x="171930" y="56"/>
                  </a:lnTo>
                  <a:lnTo>
                    <a:pt x="171651" y="223"/>
                  </a:lnTo>
                  <a:lnTo>
                    <a:pt x="171483" y="502"/>
                  </a:lnTo>
                  <a:lnTo>
                    <a:pt x="171428" y="669"/>
                  </a:lnTo>
                  <a:lnTo>
                    <a:pt x="171428" y="837"/>
                  </a:lnTo>
                  <a:lnTo>
                    <a:pt x="171428" y="1004"/>
                  </a:lnTo>
                  <a:lnTo>
                    <a:pt x="171483" y="1171"/>
                  </a:lnTo>
                  <a:lnTo>
                    <a:pt x="171651" y="1394"/>
                  </a:lnTo>
                  <a:lnTo>
                    <a:pt x="171930" y="1617"/>
                  </a:lnTo>
                  <a:lnTo>
                    <a:pt x="172097" y="1673"/>
                  </a:lnTo>
                  <a:lnTo>
                    <a:pt x="172432" y="1673"/>
                  </a:lnTo>
                  <a:lnTo>
                    <a:pt x="172599" y="1617"/>
                  </a:lnTo>
                  <a:lnTo>
                    <a:pt x="172822" y="1394"/>
                  </a:lnTo>
                  <a:lnTo>
                    <a:pt x="173045" y="1171"/>
                  </a:lnTo>
                  <a:lnTo>
                    <a:pt x="173045" y="1004"/>
                  </a:lnTo>
                  <a:lnTo>
                    <a:pt x="173101" y="837"/>
                  </a:lnTo>
                  <a:lnTo>
                    <a:pt x="173045" y="669"/>
                  </a:lnTo>
                  <a:lnTo>
                    <a:pt x="173045" y="502"/>
                  </a:lnTo>
                  <a:lnTo>
                    <a:pt x="172822" y="223"/>
                  </a:lnTo>
                  <a:lnTo>
                    <a:pt x="172599" y="56"/>
                  </a:lnTo>
                  <a:lnTo>
                    <a:pt x="172432" y="0"/>
                  </a:lnTo>
                  <a:close/>
                  <a:moveTo>
                    <a:pt x="183864" y="0"/>
                  </a:moveTo>
                  <a:lnTo>
                    <a:pt x="183696" y="56"/>
                  </a:lnTo>
                  <a:lnTo>
                    <a:pt x="183418" y="223"/>
                  </a:lnTo>
                  <a:lnTo>
                    <a:pt x="183250" y="502"/>
                  </a:lnTo>
                  <a:lnTo>
                    <a:pt x="183195" y="669"/>
                  </a:lnTo>
                  <a:lnTo>
                    <a:pt x="183195" y="837"/>
                  </a:lnTo>
                  <a:lnTo>
                    <a:pt x="183195" y="1004"/>
                  </a:lnTo>
                  <a:lnTo>
                    <a:pt x="183250" y="1171"/>
                  </a:lnTo>
                  <a:lnTo>
                    <a:pt x="183418" y="1394"/>
                  </a:lnTo>
                  <a:lnTo>
                    <a:pt x="183696" y="1617"/>
                  </a:lnTo>
                  <a:lnTo>
                    <a:pt x="183864" y="1673"/>
                  </a:lnTo>
                  <a:lnTo>
                    <a:pt x="184198" y="1673"/>
                  </a:lnTo>
                  <a:lnTo>
                    <a:pt x="184310" y="1617"/>
                  </a:lnTo>
                  <a:lnTo>
                    <a:pt x="184589" y="1394"/>
                  </a:lnTo>
                  <a:lnTo>
                    <a:pt x="184756" y="1171"/>
                  </a:lnTo>
                  <a:lnTo>
                    <a:pt x="184812" y="1004"/>
                  </a:lnTo>
                  <a:lnTo>
                    <a:pt x="184812" y="837"/>
                  </a:lnTo>
                  <a:lnTo>
                    <a:pt x="184812" y="669"/>
                  </a:lnTo>
                  <a:lnTo>
                    <a:pt x="184756" y="502"/>
                  </a:lnTo>
                  <a:lnTo>
                    <a:pt x="184589" y="223"/>
                  </a:lnTo>
                  <a:lnTo>
                    <a:pt x="184310" y="56"/>
                  </a:lnTo>
                  <a:lnTo>
                    <a:pt x="184198" y="0"/>
                  </a:lnTo>
                  <a:close/>
                  <a:moveTo>
                    <a:pt x="192285" y="0"/>
                  </a:moveTo>
                  <a:lnTo>
                    <a:pt x="192117" y="56"/>
                  </a:lnTo>
                  <a:lnTo>
                    <a:pt x="191838" y="223"/>
                  </a:lnTo>
                  <a:lnTo>
                    <a:pt x="191671" y="502"/>
                  </a:lnTo>
                  <a:lnTo>
                    <a:pt x="191615" y="669"/>
                  </a:lnTo>
                  <a:lnTo>
                    <a:pt x="191615" y="837"/>
                  </a:lnTo>
                  <a:lnTo>
                    <a:pt x="191615" y="1004"/>
                  </a:lnTo>
                  <a:lnTo>
                    <a:pt x="191671" y="1171"/>
                  </a:lnTo>
                  <a:lnTo>
                    <a:pt x="191838" y="1394"/>
                  </a:lnTo>
                  <a:lnTo>
                    <a:pt x="192117" y="1617"/>
                  </a:lnTo>
                  <a:lnTo>
                    <a:pt x="192285" y="1673"/>
                  </a:lnTo>
                  <a:lnTo>
                    <a:pt x="192619" y="1673"/>
                  </a:lnTo>
                  <a:lnTo>
                    <a:pt x="192786" y="1617"/>
                  </a:lnTo>
                  <a:lnTo>
                    <a:pt x="193010" y="1394"/>
                  </a:lnTo>
                  <a:lnTo>
                    <a:pt x="193233" y="1171"/>
                  </a:lnTo>
                  <a:lnTo>
                    <a:pt x="193233" y="1004"/>
                  </a:lnTo>
                  <a:lnTo>
                    <a:pt x="193288" y="837"/>
                  </a:lnTo>
                  <a:lnTo>
                    <a:pt x="193233" y="669"/>
                  </a:lnTo>
                  <a:lnTo>
                    <a:pt x="193233" y="502"/>
                  </a:lnTo>
                  <a:lnTo>
                    <a:pt x="193010" y="223"/>
                  </a:lnTo>
                  <a:lnTo>
                    <a:pt x="192786" y="56"/>
                  </a:lnTo>
                  <a:lnTo>
                    <a:pt x="192619" y="0"/>
                  </a:lnTo>
                  <a:close/>
                  <a:moveTo>
                    <a:pt x="195575" y="0"/>
                  </a:moveTo>
                  <a:lnTo>
                    <a:pt x="195463" y="56"/>
                  </a:lnTo>
                  <a:lnTo>
                    <a:pt x="195184" y="223"/>
                  </a:lnTo>
                  <a:lnTo>
                    <a:pt x="195017" y="502"/>
                  </a:lnTo>
                  <a:lnTo>
                    <a:pt x="194961" y="669"/>
                  </a:lnTo>
                  <a:lnTo>
                    <a:pt x="194906" y="837"/>
                  </a:lnTo>
                  <a:lnTo>
                    <a:pt x="194961" y="1004"/>
                  </a:lnTo>
                  <a:lnTo>
                    <a:pt x="195017" y="1171"/>
                  </a:lnTo>
                  <a:lnTo>
                    <a:pt x="195184" y="1394"/>
                  </a:lnTo>
                  <a:lnTo>
                    <a:pt x="195463" y="1617"/>
                  </a:lnTo>
                  <a:lnTo>
                    <a:pt x="195575" y="1673"/>
                  </a:lnTo>
                  <a:lnTo>
                    <a:pt x="195909" y="1673"/>
                  </a:lnTo>
                  <a:lnTo>
                    <a:pt x="196077" y="1617"/>
                  </a:lnTo>
                  <a:lnTo>
                    <a:pt x="196356" y="1394"/>
                  </a:lnTo>
                  <a:lnTo>
                    <a:pt x="196523" y="1171"/>
                  </a:lnTo>
                  <a:lnTo>
                    <a:pt x="196579" y="1004"/>
                  </a:lnTo>
                  <a:lnTo>
                    <a:pt x="196579" y="837"/>
                  </a:lnTo>
                  <a:lnTo>
                    <a:pt x="196579" y="669"/>
                  </a:lnTo>
                  <a:lnTo>
                    <a:pt x="196523" y="502"/>
                  </a:lnTo>
                  <a:lnTo>
                    <a:pt x="196356" y="223"/>
                  </a:lnTo>
                  <a:lnTo>
                    <a:pt x="196077" y="56"/>
                  </a:lnTo>
                  <a:lnTo>
                    <a:pt x="195909" y="0"/>
                  </a:lnTo>
                  <a:close/>
                  <a:moveTo>
                    <a:pt x="200705" y="0"/>
                  </a:moveTo>
                  <a:lnTo>
                    <a:pt x="200538" y="56"/>
                  </a:lnTo>
                  <a:lnTo>
                    <a:pt x="200259" y="223"/>
                  </a:lnTo>
                  <a:lnTo>
                    <a:pt x="200092" y="502"/>
                  </a:lnTo>
                  <a:lnTo>
                    <a:pt x="200036" y="669"/>
                  </a:lnTo>
                  <a:lnTo>
                    <a:pt x="200036" y="837"/>
                  </a:lnTo>
                  <a:lnTo>
                    <a:pt x="200036" y="1004"/>
                  </a:lnTo>
                  <a:lnTo>
                    <a:pt x="200092" y="1171"/>
                  </a:lnTo>
                  <a:lnTo>
                    <a:pt x="200259" y="1394"/>
                  </a:lnTo>
                  <a:lnTo>
                    <a:pt x="200538" y="1617"/>
                  </a:lnTo>
                  <a:lnTo>
                    <a:pt x="200705" y="1673"/>
                  </a:lnTo>
                  <a:lnTo>
                    <a:pt x="201040" y="1673"/>
                  </a:lnTo>
                  <a:lnTo>
                    <a:pt x="201152" y="1617"/>
                  </a:lnTo>
                  <a:lnTo>
                    <a:pt x="201430" y="1394"/>
                  </a:lnTo>
                  <a:lnTo>
                    <a:pt x="201598" y="1171"/>
                  </a:lnTo>
                  <a:lnTo>
                    <a:pt x="201653" y="1004"/>
                  </a:lnTo>
                  <a:lnTo>
                    <a:pt x="201653" y="837"/>
                  </a:lnTo>
                  <a:lnTo>
                    <a:pt x="201653" y="669"/>
                  </a:lnTo>
                  <a:lnTo>
                    <a:pt x="201598" y="502"/>
                  </a:lnTo>
                  <a:lnTo>
                    <a:pt x="201430" y="223"/>
                  </a:lnTo>
                  <a:lnTo>
                    <a:pt x="201152" y="56"/>
                  </a:lnTo>
                  <a:lnTo>
                    <a:pt x="201040" y="0"/>
                  </a:lnTo>
                  <a:close/>
                  <a:moveTo>
                    <a:pt x="205780" y="0"/>
                  </a:moveTo>
                  <a:lnTo>
                    <a:pt x="205613" y="56"/>
                  </a:lnTo>
                  <a:lnTo>
                    <a:pt x="205334" y="223"/>
                  </a:lnTo>
                  <a:lnTo>
                    <a:pt x="205167" y="502"/>
                  </a:lnTo>
                  <a:lnTo>
                    <a:pt x="205111" y="669"/>
                  </a:lnTo>
                  <a:lnTo>
                    <a:pt x="205111" y="837"/>
                  </a:lnTo>
                  <a:lnTo>
                    <a:pt x="205111" y="1004"/>
                  </a:lnTo>
                  <a:lnTo>
                    <a:pt x="205167" y="1171"/>
                  </a:lnTo>
                  <a:lnTo>
                    <a:pt x="205334" y="1394"/>
                  </a:lnTo>
                  <a:lnTo>
                    <a:pt x="205613" y="1617"/>
                  </a:lnTo>
                  <a:lnTo>
                    <a:pt x="205780" y="1673"/>
                  </a:lnTo>
                  <a:lnTo>
                    <a:pt x="206115" y="1673"/>
                  </a:lnTo>
                  <a:lnTo>
                    <a:pt x="206226" y="1617"/>
                  </a:lnTo>
                  <a:lnTo>
                    <a:pt x="206505" y="1394"/>
                  </a:lnTo>
                  <a:lnTo>
                    <a:pt x="206672" y="1171"/>
                  </a:lnTo>
                  <a:lnTo>
                    <a:pt x="206728" y="1004"/>
                  </a:lnTo>
                  <a:lnTo>
                    <a:pt x="206784" y="837"/>
                  </a:lnTo>
                  <a:lnTo>
                    <a:pt x="206728" y="669"/>
                  </a:lnTo>
                  <a:lnTo>
                    <a:pt x="206672" y="502"/>
                  </a:lnTo>
                  <a:lnTo>
                    <a:pt x="206505" y="223"/>
                  </a:lnTo>
                  <a:lnTo>
                    <a:pt x="206226" y="56"/>
                  </a:lnTo>
                  <a:lnTo>
                    <a:pt x="206115" y="0"/>
                  </a:lnTo>
                  <a:close/>
                  <a:moveTo>
                    <a:pt x="215818" y="0"/>
                  </a:moveTo>
                  <a:lnTo>
                    <a:pt x="215651" y="56"/>
                  </a:lnTo>
                  <a:lnTo>
                    <a:pt x="215372" y="223"/>
                  </a:lnTo>
                  <a:lnTo>
                    <a:pt x="215205" y="502"/>
                  </a:lnTo>
                  <a:lnTo>
                    <a:pt x="215149" y="669"/>
                  </a:lnTo>
                  <a:lnTo>
                    <a:pt x="215149" y="837"/>
                  </a:lnTo>
                  <a:lnTo>
                    <a:pt x="215149" y="1004"/>
                  </a:lnTo>
                  <a:lnTo>
                    <a:pt x="215205" y="1171"/>
                  </a:lnTo>
                  <a:lnTo>
                    <a:pt x="215372" y="1394"/>
                  </a:lnTo>
                  <a:lnTo>
                    <a:pt x="215651" y="1617"/>
                  </a:lnTo>
                  <a:lnTo>
                    <a:pt x="215818" y="1673"/>
                  </a:lnTo>
                  <a:lnTo>
                    <a:pt x="216153" y="1673"/>
                  </a:lnTo>
                  <a:lnTo>
                    <a:pt x="216264" y="1617"/>
                  </a:lnTo>
                  <a:lnTo>
                    <a:pt x="216543" y="1394"/>
                  </a:lnTo>
                  <a:lnTo>
                    <a:pt x="216710" y="1171"/>
                  </a:lnTo>
                  <a:lnTo>
                    <a:pt x="216766" y="1004"/>
                  </a:lnTo>
                  <a:lnTo>
                    <a:pt x="216822" y="837"/>
                  </a:lnTo>
                  <a:lnTo>
                    <a:pt x="216766" y="669"/>
                  </a:lnTo>
                  <a:lnTo>
                    <a:pt x="216710" y="502"/>
                  </a:lnTo>
                  <a:lnTo>
                    <a:pt x="216543" y="223"/>
                  </a:lnTo>
                  <a:lnTo>
                    <a:pt x="216264" y="56"/>
                  </a:lnTo>
                  <a:lnTo>
                    <a:pt x="216153" y="0"/>
                  </a:lnTo>
                  <a:close/>
                  <a:moveTo>
                    <a:pt x="224239" y="0"/>
                  </a:moveTo>
                  <a:lnTo>
                    <a:pt x="224072" y="56"/>
                  </a:lnTo>
                  <a:lnTo>
                    <a:pt x="223849" y="223"/>
                  </a:lnTo>
                  <a:lnTo>
                    <a:pt x="223626" y="502"/>
                  </a:lnTo>
                  <a:lnTo>
                    <a:pt x="223570" y="669"/>
                  </a:lnTo>
                  <a:lnTo>
                    <a:pt x="223570" y="837"/>
                  </a:lnTo>
                  <a:lnTo>
                    <a:pt x="223570" y="1004"/>
                  </a:lnTo>
                  <a:lnTo>
                    <a:pt x="223626" y="1171"/>
                  </a:lnTo>
                  <a:lnTo>
                    <a:pt x="223849" y="1394"/>
                  </a:lnTo>
                  <a:lnTo>
                    <a:pt x="224072" y="1617"/>
                  </a:lnTo>
                  <a:lnTo>
                    <a:pt x="224239" y="1673"/>
                  </a:lnTo>
                  <a:lnTo>
                    <a:pt x="224574" y="1673"/>
                  </a:lnTo>
                  <a:lnTo>
                    <a:pt x="224741" y="1617"/>
                  </a:lnTo>
                  <a:lnTo>
                    <a:pt x="225020" y="1394"/>
                  </a:lnTo>
                  <a:lnTo>
                    <a:pt x="225187" y="1171"/>
                  </a:lnTo>
                  <a:lnTo>
                    <a:pt x="225243" y="1004"/>
                  </a:lnTo>
                  <a:lnTo>
                    <a:pt x="225243" y="837"/>
                  </a:lnTo>
                  <a:lnTo>
                    <a:pt x="225243" y="669"/>
                  </a:lnTo>
                  <a:lnTo>
                    <a:pt x="225187" y="502"/>
                  </a:lnTo>
                  <a:lnTo>
                    <a:pt x="225020" y="223"/>
                  </a:lnTo>
                  <a:lnTo>
                    <a:pt x="224741" y="56"/>
                  </a:lnTo>
                  <a:lnTo>
                    <a:pt x="224574" y="0"/>
                  </a:lnTo>
                  <a:close/>
                  <a:moveTo>
                    <a:pt x="234389" y="0"/>
                  </a:moveTo>
                  <a:lnTo>
                    <a:pt x="234221" y="56"/>
                  </a:lnTo>
                  <a:lnTo>
                    <a:pt x="233998" y="223"/>
                  </a:lnTo>
                  <a:lnTo>
                    <a:pt x="233831" y="502"/>
                  </a:lnTo>
                  <a:lnTo>
                    <a:pt x="233775" y="669"/>
                  </a:lnTo>
                  <a:lnTo>
                    <a:pt x="233719" y="837"/>
                  </a:lnTo>
                  <a:lnTo>
                    <a:pt x="233775" y="1004"/>
                  </a:lnTo>
                  <a:lnTo>
                    <a:pt x="233831" y="1171"/>
                  </a:lnTo>
                  <a:lnTo>
                    <a:pt x="233998" y="1394"/>
                  </a:lnTo>
                  <a:lnTo>
                    <a:pt x="234221" y="1617"/>
                  </a:lnTo>
                  <a:lnTo>
                    <a:pt x="234389" y="1673"/>
                  </a:lnTo>
                  <a:lnTo>
                    <a:pt x="234723" y="1673"/>
                  </a:lnTo>
                  <a:lnTo>
                    <a:pt x="234891" y="1617"/>
                  </a:lnTo>
                  <a:lnTo>
                    <a:pt x="235169" y="1394"/>
                  </a:lnTo>
                  <a:lnTo>
                    <a:pt x="235337" y="1171"/>
                  </a:lnTo>
                  <a:lnTo>
                    <a:pt x="235392" y="1004"/>
                  </a:lnTo>
                  <a:lnTo>
                    <a:pt x="235392" y="837"/>
                  </a:lnTo>
                  <a:lnTo>
                    <a:pt x="235392" y="669"/>
                  </a:lnTo>
                  <a:lnTo>
                    <a:pt x="235337" y="502"/>
                  </a:lnTo>
                  <a:lnTo>
                    <a:pt x="235169" y="223"/>
                  </a:lnTo>
                  <a:lnTo>
                    <a:pt x="234891" y="56"/>
                  </a:lnTo>
                  <a:lnTo>
                    <a:pt x="234723" y="0"/>
                  </a:lnTo>
                  <a:close/>
                  <a:moveTo>
                    <a:pt x="242698" y="0"/>
                  </a:moveTo>
                  <a:lnTo>
                    <a:pt x="242531" y="56"/>
                  </a:lnTo>
                  <a:lnTo>
                    <a:pt x="242252" y="223"/>
                  </a:lnTo>
                  <a:lnTo>
                    <a:pt x="242084" y="502"/>
                  </a:lnTo>
                  <a:lnTo>
                    <a:pt x="242029" y="669"/>
                  </a:lnTo>
                  <a:lnTo>
                    <a:pt x="242029" y="837"/>
                  </a:lnTo>
                  <a:lnTo>
                    <a:pt x="242029" y="1004"/>
                  </a:lnTo>
                  <a:lnTo>
                    <a:pt x="242084" y="1171"/>
                  </a:lnTo>
                  <a:lnTo>
                    <a:pt x="242252" y="1394"/>
                  </a:lnTo>
                  <a:lnTo>
                    <a:pt x="242531" y="1617"/>
                  </a:lnTo>
                  <a:lnTo>
                    <a:pt x="242698" y="1673"/>
                  </a:lnTo>
                  <a:lnTo>
                    <a:pt x="243033" y="1673"/>
                  </a:lnTo>
                  <a:lnTo>
                    <a:pt x="243144" y="1617"/>
                  </a:lnTo>
                  <a:lnTo>
                    <a:pt x="243423" y="1394"/>
                  </a:lnTo>
                  <a:lnTo>
                    <a:pt x="243590" y="1171"/>
                  </a:lnTo>
                  <a:lnTo>
                    <a:pt x="243646" y="1004"/>
                  </a:lnTo>
                  <a:lnTo>
                    <a:pt x="243646" y="837"/>
                  </a:lnTo>
                  <a:lnTo>
                    <a:pt x="243646" y="669"/>
                  </a:lnTo>
                  <a:lnTo>
                    <a:pt x="243590" y="502"/>
                  </a:lnTo>
                  <a:lnTo>
                    <a:pt x="243423" y="223"/>
                  </a:lnTo>
                  <a:lnTo>
                    <a:pt x="243144" y="56"/>
                  </a:lnTo>
                  <a:lnTo>
                    <a:pt x="243033" y="0"/>
                  </a:lnTo>
                  <a:close/>
                  <a:moveTo>
                    <a:pt x="252792" y="0"/>
                  </a:moveTo>
                  <a:lnTo>
                    <a:pt x="252624" y="56"/>
                  </a:lnTo>
                  <a:lnTo>
                    <a:pt x="252346" y="223"/>
                  </a:lnTo>
                  <a:lnTo>
                    <a:pt x="252178" y="502"/>
                  </a:lnTo>
                  <a:lnTo>
                    <a:pt x="252123" y="669"/>
                  </a:lnTo>
                  <a:lnTo>
                    <a:pt x="252123" y="837"/>
                  </a:lnTo>
                  <a:lnTo>
                    <a:pt x="252123" y="1004"/>
                  </a:lnTo>
                  <a:lnTo>
                    <a:pt x="252178" y="1171"/>
                  </a:lnTo>
                  <a:lnTo>
                    <a:pt x="252346" y="1394"/>
                  </a:lnTo>
                  <a:lnTo>
                    <a:pt x="252624" y="1617"/>
                  </a:lnTo>
                  <a:lnTo>
                    <a:pt x="252792" y="1673"/>
                  </a:lnTo>
                  <a:lnTo>
                    <a:pt x="253126" y="1673"/>
                  </a:lnTo>
                  <a:lnTo>
                    <a:pt x="253238" y="1617"/>
                  </a:lnTo>
                  <a:lnTo>
                    <a:pt x="253517" y="1394"/>
                  </a:lnTo>
                  <a:lnTo>
                    <a:pt x="253684" y="1171"/>
                  </a:lnTo>
                  <a:lnTo>
                    <a:pt x="253740" y="1004"/>
                  </a:lnTo>
                  <a:lnTo>
                    <a:pt x="253740" y="837"/>
                  </a:lnTo>
                  <a:lnTo>
                    <a:pt x="253740" y="669"/>
                  </a:lnTo>
                  <a:lnTo>
                    <a:pt x="253684" y="502"/>
                  </a:lnTo>
                  <a:lnTo>
                    <a:pt x="253517" y="223"/>
                  </a:lnTo>
                  <a:lnTo>
                    <a:pt x="253238" y="56"/>
                  </a:lnTo>
                  <a:lnTo>
                    <a:pt x="253126" y="0"/>
                  </a:lnTo>
                  <a:close/>
                  <a:moveTo>
                    <a:pt x="256138" y="0"/>
                  </a:moveTo>
                  <a:lnTo>
                    <a:pt x="255970" y="56"/>
                  </a:lnTo>
                  <a:lnTo>
                    <a:pt x="255692" y="223"/>
                  </a:lnTo>
                  <a:lnTo>
                    <a:pt x="255524" y="502"/>
                  </a:lnTo>
                  <a:lnTo>
                    <a:pt x="255469" y="669"/>
                  </a:lnTo>
                  <a:lnTo>
                    <a:pt x="255469" y="837"/>
                  </a:lnTo>
                  <a:lnTo>
                    <a:pt x="255469" y="1004"/>
                  </a:lnTo>
                  <a:lnTo>
                    <a:pt x="255524" y="1171"/>
                  </a:lnTo>
                  <a:lnTo>
                    <a:pt x="255692" y="1394"/>
                  </a:lnTo>
                  <a:lnTo>
                    <a:pt x="255970" y="1617"/>
                  </a:lnTo>
                  <a:lnTo>
                    <a:pt x="256138" y="1673"/>
                  </a:lnTo>
                  <a:lnTo>
                    <a:pt x="256472" y="1673"/>
                  </a:lnTo>
                  <a:lnTo>
                    <a:pt x="256640" y="1617"/>
                  </a:lnTo>
                  <a:lnTo>
                    <a:pt x="256863" y="1394"/>
                  </a:lnTo>
                  <a:lnTo>
                    <a:pt x="257086" y="1171"/>
                  </a:lnTo>
                  <a:lnTo>
                    <a:pt x="257142" y="1004"/>
                  </a:lnTo>
                  <a:lnTo>
                    <a:pt x="257142" y="837"/>
                  </a:lnTo>
                  <a:lnTo>
                    <a:pt x="257142" y="669"/>
                  </a:lnTo>
                  <a:lnTo>
                    <a:pt x="257086" y="502"/>
                  </a:lnTo>
                  <a:lnTo>
                    <a:pt x="256863" y="223"/>
                  </a:lnTo>
                  <a:lnTo>
                    <a:pt x="256640" y="56"/>
                  </a:lnTo>
                  <a:lnTo>
                    <a:pt x="256472" y="0"/>
                  </a:lnTo>
                  <a:close/>
                  <a:moveTo>
                    <a:pt x="259484" y="0"/>
                  </a:moveTo>
                  <a:lnTo>
                    <a:pt x="259372" y="56"/>
                  </a:lnTo>
                  <a:lnTo>
                    <a:pt x="259093" y="223"/>
                  </a:lnTo>
                  <a:lnTo>
                    <a:pt x="258926" y="502"/>
                  </a:lnTo>
                  <a:lnTo>
                    <a:pt x="258870" y="669"/>
                  </a:lnTo>
                  <a:lnTo>
                    <a:pt x="258815" y="837"/>
                  </a:lnTo>
                  <a:lnTo>
                    <a:pt x="258870" y="1004"/>
                  </a:lnTo>
                  <a:lnTo>
                    <a:pt x="258926" y="1171"/>
                  </a:lnTo>
                  <a:lnTo>
                    <a:pt x="259093" y="1394"/>
                  </a:lnTo>
                  <a:lnTo>
                    <a:pt x="259372" y="1617"/>
                  </a:lnTo>
                  <a:lnTo>
                    <a:pt x="259484" y="1673"/>
                  </a:lnTo>
                  <a:lnTo>
                    <a:pt x="259818" y="1673"/>
                  </a:lnTo>
                  <a:lnTo>
                    <a:pt x="259986" y="1617"/>
                  </a:lnTo>
                  <a:lnTo>
                    <a:pt x="260265" y="1394"/>
                  </a:lnTo>
                  <a:lnTo>
                    <a:pt x="260432" y="1171"/>
                  </a:lnTo>
                  <a:lnTo>
                    <a:pt x="260488" y="1004"/>
                  </a:lnTo>
                  <a:lnTo>
                    <a:pt x="260488" y="837"/>
                  </a:lnTo>
                  <a:lnTo>
                    <a:pt x="260488" y="669"/>
                  </a:lnTo>
                  <a:lnTo>
                    <a:pt x="260432" y="502"/>
                  </a:lnTo>
                  <a:lnTo>
                    <a:pt x="260265" y="223"/>
                  </a:lnTo>
                  <a:lnTo>
                    <a:pt x="259986" y="56"/>
                  </a:lnTo>
                  <a:lnTo>
                    <a:pt x="259818" y="0"/>
                  </a:lnTo>
                  <a:close/>
                  <a:moveTo>
                    <a:pt x="264559" y="0"/>
                  </a:moveTo>
                  <a:lnTo>
                    <a:pt x="264447" y="56"/>
                  </a:lnTo>
                  <a:lnTo>
                    <a:pt x="264168" y="223"/>
                  </a:lnTo>
                  <a:lnTo>
                    <a:pt x="264001" y="502"/>
                  </a:lnTo>
                  <a:lnTo>
                    <a:pt x="263945" y="669"/>
                  </a:lnTo>
                  <a:lnTo>
                    <a:pt x="263889" y="837"/>
                  </a:lnTo>
                  <a:lnTo>
                    <a:pt x="263945" y="1004"/>
                  </a:lnTo>
                  <a:lnTo>
                    <a:pt x="264001" y="1171"/>
                  </a:lnTo>
                  <a:lnTo>
                    <a:pt x="264168" y="1394"/>
                  </a:lnTo>
                  <a:lnTo>
                    <a:pt x="264447" y="1617"/>
                  </a:lnTo>
                  <a:lnTo>
                    <a:pt x="264559" y="1673"/>
                  </a:lnTo>
                  <a:lnTo>
                    <a:pt x="264893" y="1673"/>
                  </a:lnTo>
                  <a:lnTo>
                    <a:pt x="265060" y="1617"/>
                  </a:lnTo>
                  <a:lnTo>
                    <a:pt x="265339" y="1394"/>
                  </a:lnTo>
                  <a:lnTo>
                    <a:pt x="265507" y="1171"/>
                  </a:lnTo>
                  <a:lnTo>
                    <a:pt x="265562" y="1004"/>
                  </a:lnTo>
                  <a:lnTo>
                    <a:pt x="265562" y="837"/>
                  </a:lnTo>
                  <a:lnTo>
                    <a:pt x="265562" y="669"/>
                  </a:lnTo>
                  <a:lnTo>
                    <a:pt x="265507" y="502"/>
                  </a:lnTo>
                  <a:lnTo>
                    <a:pt x="265339" y="223"/>
                  </a:lnTo>
                  <a:lnTo>
                    <a:pt x="265060" y="56"/>
                  </a:lnTo>
                  <a:lnTo>
                    <a:pt x="264893" y="0"/>
                  </a:lnTo>
                  <a:close/>
                  <a:moveTo>
                    <a:pt x="267905" y="0"/>
                  </a:moveTo>
                  <a:lnTo>
                    <a:pt x="267737" y="56"/>
                  </a:lnTo>
                  <a:lnTo>
                    <a:pt x="267514" y="223"/>
                  </a:lnTo>
                  <a:lnTo>
                    <a:pt x="267291" y="502"/>
                  </a:lnTo>
                  <a:lnTo>
                    <a:pt x="267291" y="669"/>
                  </a:lnTo>
                  <a:lnTo>
                    <a:pt x="267235" y="837"/>
                  </a:lnTo>
                  <a:lnTo>
                    <a:pt x="267291" y="1004"/>
                  </a:lnTo>
                  <a:lnTo>
                    <a:pt x="267291" y="1171"/>
                  </a:lnTo>
                  <a:lnTo>
                    <a:pt x="267514" y="1394"/>
                  </a:lnTo>
                  <a:lnTo>
                    <a:pt x="267737" y="1617"/>
                  </a:lnTo>
                  <a:lnTo>
                    <a:pt x="267905" y="1673"/>
                  </a:lnTo>
                  <a:lnTo>
                    <a:pt x="268239" y="1673"/>
                  </a:lnTo>
                  <a:lnTo>
                    <a:pt x="268406" y="1617"/>
                  </a:lnTo>
                  <a:lnTo>
                    <a:pt x="268685" y="1394"/>
                  </a:lnTo>
                  <a:lnTo>
                    <a:pt x="268853" y="1171"/>
                  </a:lnTo>
                  <a:lnTo>
                    <a:pt x="268908" y="1004"/>
                  </a:lnTo>
                  <a:lnTo>
                    <a:pt x="268908" y="837"/>
                  </a:lnTo>
                  <a:lnTo>
                    <a:pt x="268908" y="669"/>
                  </a:lnTo>
                  <a:lnTo>
                    <a:pt x="268853" y="502"/>
                  </a:lnTo>
                  <a:lnTo>
                    <a:pt x="268685" y="223"/>
                  </a:lnTo>
                  <a:lnTo>
                    <a:pt x="268406" y="56"/>
                  </a:lnTo>
                  <a:lnTo>
                    <a:pt x="268239" y="0"/>
                  </a:lnTo>
                  <a:close/>
                  <a:moveTo>
                    <a:pt x="279671" y="0"/>
                  </a:moveTo>
                  <a:lnTo>
                    <a:pt x="279504" y="56"/>
                  </a:lnTo>
                  <a:lnTo>
                    <a:pt x="279225" y="223"/>
                  </a:lnTo>
                  <a:lnTo>
                    <a:pt x="279058" y="502"/>
                  </a:lnTo>
                  <a:lnTo>
                    <a:pt x="279002" y="669"/>
                  </a:lnTo>
                  <a:lnTo>
                    <a:pt x="279002" y="837"/>
                  </a:lnTo>
                  <a:lnTo>
                    <a:pt x="279002" y="1004"/>
                  </a:lnTo>
                  <a:lnTo>
                    <a:pt x="279058" y="1171"/>
                  </a:lnTo>
                  <a:lnTo>
                    <a:pt x="279225" y="1394"/>
                  </a:lnTo>
                  <a:lnTo>
                    <a:pt x="279504" y="1617"/>
                  </a:lnTo>
                  <a:lnTo>
                    <a:pt x="279671" y="1673"/>
                  </a:lnTo>
                  <a:lnTo>
                    <a:pt x="280006" y="1673"/>
                  </a:lnTo>
                  <a:lnTo>
                    <a:pt x="280173" y="1617"/>
                  </a:lnTo>
                  <a:lnTo>
                    <a:pt x="280396" y="1394"/>
                  </a:lnTo>
                  <a:lnTo>
                    <a:pt x="280564" y="1171"/>
                  </a:lnTo>
                  <a:lnTo>
                    <a:pt x="280619" y="1004"/>
                  </a:lnTo>
                  <a:lnTo>
                    <a:pt x="280675" y="837"/>
                  </a:lnTo>
                  <a:lnTo>
                    <a:pt x="280619" y="669"/>
                  </a:lnTo>
                  <a:lnTo>
                    <a:pt x="280564" y="502"/>
                  </a:lnTo>
                  <a:lnTo>
                    <a:pt x="280396" y="223"/>
                  </a:lnTo>
                  <a:lnTo>
                    <a:pt x="280173" y="56"/>
                  </a:lnTo>
                  <a:lnTo>
                    <a:pt x="280006" y="0"/>
                  </a:lnTo>
                  <a:close/>
                  <a:moveTo>
                    <a:pt x="2510" y="3346"/>
                  </a:moveTo>
                  <a:lnTo>
                    <a:pt x="2342" y="3402"/>
                  </a:lnTo>
                  <a:lnTo>
                    <a:pt x="2175" y="3458"/>
                  </a:lnTo>
                  <a:lnTo>
                    <a:pt x="1896" y="3625"/>
                  </a:lnTo>
                  <a:lnTo>
                    <a:pt x="1729" y="3848"/>
                  </a:lnTo>
                  <a:lnTo>
                    <a:pt x="1673" y="4015"/>
                  </a:lnTo>
                  <a:lnTo>
                    <a:pt x="1673" y="4183"/>
                  </a:lnTo>
                  <a:lnTo>
                    <a:pt x="1673" y="4350"/>
                  </a:lnTo>
                  <a:lnTo>
                    <a:pt x="1729" y="4517"/>
                  </a:lnTo>
                  <a:lnTo>
                    <a:pt x="1896" y="4796"/>
                  </a:lnTo>
                  <a:lnTo>
                    <a:pt x="2175" y="4963"/>
                  </a:lnTo>
                  <a:lnTo>
                    <a:pt x="2342" y="5019"/>
                  </a:lnTo>
                  <a:lnTo>
                    <a:pt x="2677" y="5019"/>
                  </a:lnTo>
                  <a:lnTo>
                    <a:pt x="2788" y="4963"/>
                  </a:lnTo>
                  <a:lnTo>
                    <a:pt x="3067" y="4796"/>
                  </a:lnTo>
                  <a:lnTo>
                    <a:pt x="3234" y="4517"/>
                  </a:lnTo>
                  <a:lnTo>
                    <a:pt x="3290" y="4350"/>
                  </a:lnTo>
                  <a:lnTo>
                    <a:pt x="3290" y="4183"/>
                  </a:lnTo>
                  <a:lnTo>
                    <a:pt x="3290" y="4015"/>
                  </a:lnTo>
                  <a:lnTo>
                    <a:pt x="3234" y="3848"/>
                  </a:lnTo>
                  <a:lnTo>
                    <a:pt x="3067" y="3625"/>
                  </a:lnTo>
                  <a:lnTo>
                    <a:pt x="2788" y="3458"/>
                  </a:lnTo>
                  <a:lnTo>
                    <a:pt x="2677" y="3402"/>
                  </a:lnTo>
                  <a:lnTo>
                    <a:pt x="2510" y="3346"/>
                  </a:lnTo>
                  <a:close/>
                  <a:moveTo>
                    <a:pt x="10930" y="3346"/>
                  </a:moveTo>
                  <a:lnTo>
                    <a:pt x="10763" y="3402"/>
                  </a:lnTo>
                  <a:lnTo>
                    <a:pt x="10596" y="3458"/>
                  </a:lnTo>
                  <a:lnTo>
                    <a:pt x="10317" y="3625"/>
                  </a:lnTo>
                  <a:lnTo>
                    <a:pt x="10150" y="3848"/>
                  </a:lnTo>
                  <a:lnTo>
                    <a:pt x="10094" y="4015"/>
                  </a:lnTo>
                  <a:lnTo>
                    <a:pt x="10094" y="4183"/>
                  </a:lnTo>
                  <a:lnTo>
                    <a:pt x="10094" y="4350"/>
                  </a:lnTo>
                  <a:lnTo>
                    <a:pt x="10150" y="4517"/>
                  </a:lnTo>
                  <a:lnTo>
                    <a:pt x="10317" y="4796"/>
                  </a:lnTo>
                  <a:lnTo>
                    <a:pt x="10596" y="4963"/>
                  </a:lnTo>
                  <a:lnTo>
                    <a:pt x="10763" y="5019"/>
                  </a:lnTo>
                  <a:lnTo>
                    <a:pt x="11098" y="5019"/>
                  </a:lnTo>
                  <a:lnTo>
                    <a:pt x="11265" y="4963"/>
                  </a:lnTo>
                  <a:lnTo>
                    <a:pt x="11488" y="4796"/>
                  </a:lnTo>
                  <a:lnTo>
                    <a:pt x="11711" y="4517"/>
                  </a:lnTo>
                  <a:lnTo>
                    <a:pt x="11711" y="4350"/>
                  </a:lnTo>
                  <a:lnTo>
                    <a:pt x="11767" y="4183"/>
                  </a:lnTo>
                  <a:lnTo>
                    <a:pt x="11711" y="4015"/>
                  </a:lnTo>
                  <a:lnTo>
                    <a:pt x="11711" y="3848"/>
                  </a:lnTo>
                  <a:lnTo>
                    <a:pt x="11488" y="3625"/>
                  </a:lnTo>
                  <a:lnTo>
                    <a:pt x="11265" y="3458"/>
                  </a:lnTo>
                  <a:lnTo>
                    <a:pt x="11098" y="3402"/>
                  </a:lnTo>
                  <a:lnTo>
                    <a:pt x="10930" y="3346"/>
                  </a:lnTo>
                  <a:close/>
                  <a:moveTo>
                    <a:pt x="15949" y="3346"/>
                  </a:moveTo>
                  <a:lnTo>
                    <a:pt x="15782" y="3402"/>
                  </a:lnTo>
                  <a:lnTo>
                    <a:pt x="15671" y="3458"/>
                  </a:lnTo>
                  <a:lnTo>
                    <a:pt x="15392" y="3625"/>
                  </a:lnTo>
                  <a:lnTo>
                    <a:pt x="15224" y="3848"/>
                  </a:lnTo>
                  <a:lnTo>
                    <a:pt x="15169" y="4015"/>
                  </a:lnTo>
                  <a:lnTo>
                    <a:pt x="15113" y="4183"/>
                  </a:lnTo>
                  <a:lnTo>
                    <a:pt x="15169" y="4350"/>
                  </a:lnTo>
                  <a:lnTo>
                    <a:pt x="15224" y="4517"/>
                  </a:lnTo>
                  <a:lnTo>
                    <a:pt x="15392" y="4796"/>
                  </a:lnTo>
                  <a:lnTo>
                    <a:pt x="15671" y="4963"/>
                  </a:lnTo>
                  <a:lnTo>
                    <a:pt x="15782" y="5019"/>
                  </a:lnTo>
                  <a:lnTo>
                    <a:pt x="16117" y="5019"/>
                  </a:lnTo>
                  <a:lnTo>
                    <a:pt x="16284" y="4963"/>
                  </a:lnTo>
                  <a:lnTo>
                    <a:pt x="16563" y="4796"/>
                  </a:lnTo>
                  <a:lnTo>
                    <a:pt x="16730" y="4517"/>
                  </a:lnTo>
                  <a:lnTo>
                    <a:pt x="16786" y="4350"/>
                  </a:lnTo>
                  <a:lnTo>
                    <a:pt x="16786" y="4183"/>
                  </a:lnTo>
                  <a:lnTo>
                    <a:pt x="16786" y="4015"/>
                  </a:lnTo>
                  <a:lnTo>
                    <a:pt x="16730" y="3848"/>
                  </a:lnTo>
                  <a:lnTo>
                    <a:pt x="16563" y="3625"/>
                  </a:lnTo>
                  <a:lnTo>
                    <a:pt x="16284" y="3458"/>
                  </a:lnTo>
                  <a:lnTo>
                    <a:pt x="16117" y="3402"/>
                  </a:lnTo>
                  <a:lnTo>
                    <a:pt x="15949" y="3346"/>
                  </a:lnTo>
                  <a:close/>
                  <a:moveTo>
                    <a:pt x="19295" y="3346"/>
                  </a:moveTo>
                  <a:lnTo>
                    <a:pt x="19128" y="3402"/>
                  </a:lnTo>
                  <a:lnTo>
                    <a:pt x="18961" y="3458"/>
                  </a:lnTo>
                  <a:lnTo>
                    <a:pt x="18682" y="3625"/>
                  </a:lnTo>
                  <a:lnTo>
                    <a:pt x="18515" y="3848"/>
                  </a:lnTo>
                  <a:lnTo>
                    <a:pt x="18459" y="4015"/>
                  </a:lnTo>
                  <a:lnTo>
                    <a:pt x="18459" y="4183"/>
                  </a:lnTo>
                  <a:lnTo>
                    <a:pt x="18459" y="4350"/>
                  </a:lnTo>
                  <a:lnTo>
                    <a:pt x="18515" y="4517"/>
                  </a:lnTo>
                  <a:lnTo>
                    <a:pt x="18682" y="4796"/>
                  </a:lnTo>
                  <a:lnTo>
                    <a:pt x="18961" y="4963"/>
                  </a:lnTo>
                  <a:lnTo>
                    <a:pt x="19128" y="5019"/>
                  </a:lnTo>
                  <a:lnTo>
                    <a:pt x="19463" y="5019"/>
                  </a:lnTo>
                  <a:lnTo>
                    <a:pt x="19630" y="4963"/>
                  </a:lnTo>
                  <a:lnTo>
                    <a:pt x="19853" y="4796"/>
                  </a:lnTo>
                  <a:lnTo>
                    <a:pt x="20076" y="4517"/>
                  </a:lnTo>
                  <a:lnTo>
                    <a:pt x="20076" y="4350"/>
                  </a:lnTo>
                  <a:lnTo>
                    <a:pt x="20132" y="4183"/>
                  </a:lnTo>
                  <a:lnTo>
                    <a:pt x="20076" y="4015"/>
                  </a:lnTo>
                  <a:lnTo>
                    <a:pt x="20076" y="3848"/>
                  </a:lnTo>
                  <a:lnTo>
                    <a:pt x="19853" y="3625"/>
                  </a:lnTo>
                  <a:lnTo>
                    <a:pt x="19630" y="3458"/>
                  </a:lnTo>
                  <a:lnTo>
                    <a:pt x="19463" y="3402"/>
                  </a:lnTo>
                  <a:lnTo>
                    <a:pt x="19295" y="3346"/>
                  </a:lnTo>
                  <a:close/>
                  <a:moveTo>
                    <a:pt x="24370" y="3346"/>
                  </a:moveTo>
                  <a:lnTo>
                    <a:pt x="24203" y="3402"/>
                  </a:lnTo>
                  <a:lnTo>
                    <a:pt x="24036" y="3458"/>
                  </a:lnTo>
                  <a:lnTo>
                    <a:pt x="23757" y="3625"/>
                  </a:lnTo>
                  <a:lnTo>
                    <a:pt x="23589" y="3848"/>
                  </a:lnTo>
                  <a:lnTo>
                    <a:pt x="23534" y="4015"/>
                  </a:lnTo>
                  <a:lnTo>
                    <a:pt x="23534" y="4183"/>
                  </a:lnTo>
                  <a:lnTo>
                    <a:pt x="23534" y="4350"/>
                  </a:lnTo>
                  <a:lnTo>
                    <a:pt x="23589" y="4517"/>
                  </a:lnTo>
                  <a:lnTo>
                    <a:pt x="23757" y="4796"/>
                  </a:lnTo>
                  <a:lnTo>
                    <a:pt x="24036" y="4963"/>
                  </a:lnTo>
                  <a:lnTo>
                    <a:pt x="24203" y="5019"/>
                  </a:lnTo>
                  <a:lnTo>
                    <a:pt x="24537" y="5019"/>
                  </a:lnTo>
                  <a:lnTo>
                    <a:pt x="24649" y="4963"/>
                  </a:lnTo>
                  <a:lnTo>
                    <a:pt x="24928" y="4796"/>
                  </a:lnTo>
                  <a:lnTo>
                    <a:pt x="25095" y="4517"/>
                  </a:lnTo>
                  <a:lnTo>
                    <a:pt x="25151" y="4350"/>
                  </a:lnTo>
                  <a:lnTo>
                    <a:pt x="25207" y="4183"/>
                  </a:lnTo>
                  <a:lnTo>
                    <a:pt x="25151" y="4015"/>
                  </a:lnTo>
                  <a:lnTo>
                    <a:pt x="25095" y="3848"/>
                  </a:lnTo>
                  <a:lnTo>
                    <a:pt x="24928" y="3625"/>
                  </a:lnTo>
                  <a:lnTo>
                    <a:pt x="24649" y="3458"/>
                  </a:lnTo>
                  <a:lnTo>
                    <a:pt x="24537" y="3402"/>
                  </a:lnTo>
                  <a:lnTo>
                    <a:pt x="24370" y="3346"/>
                  </a:lnTo>
                  <a:close/>
                  <a:moveTo>
                    <a:pt x="27660" y="3346"/>
                  </a:moveTo>
                  <a:lnTo>
                    <a:pt x="27493" y="3402"/>
                  </a:lnTo>
                  <a:lnTo>
                    <a:pt x="27326" y="3458"/>
                  </a:lnTo>
                  <a:lnTo>
                    <a:pt x="27103" y="3625"/>
                  </a:lnTo>
                  <a:lnTo>
                    <a:pt x="26880" y="3848"/>
                  </a:lnTo>
                  <a:lnTo>
                    <a:pt x="26880" y="4015"/>
                  </a:lnTo>
                  <a:lnTo>
                    <a:pt x="26824" y="4183"/>
                  </a:lnTo>
                  <a:lnTo>
                    <a:pt x="26880" y="4350"/>
                  </a:lnTo>
                  <a:lnTo>
                    <a:pt x="26880" y="4517"/>
                  </a:lnTo>
                  <a:lnTo>
                    <a:pt x="27103" y="4796"/>
                  </a:lnTo>
                  <a:lnTo>
                    <a:pt x="27326" y="4963"/>
                  </a:lnTo>
                  <a:lnTo>
                    <a:pt x="27493" y="5019"/>
                  </a:lnTo>
                  <a:lnTo>
                    <a:pt x="27828" y="5019"/>
                  </a:lnTo>
                  <a:lnTo>
                    <a:pt x="27995" y="4963"/>
                  </a:lnTo>
                  <a:lnTo>
                    <a:pt x="28274" y="4796"/>
                  </a:lnTo>
                  <a:lnTo>
                    <a:pt x="28441" y="4517"/>
                  </a:lnTo>
                  <a:lnTo>
                    <a:pt x="28497" y="4350"/>
                  </a:lnTo>
                  <a:lnTo>
                    <a:pt x="28497" y="4183"/>
                  </a:lnTo>
                  <a:lnTo>
                    <a:pt x="28497" y="4015"/>
                  </a:lnTo>
                  <a:lnTo>
                    <a:pt x="28441" y="3848"/>
                  </a:lnTo>
                  <a:lnTo>
                    <a:pt x="28274" y="3625"/>
                  </a:lnTo>
                  <a:lnTo>
                    <a:pt x="27995" y="3458"/>
                  </a:lnTo>
                  <a:lnTo>
                    <a:pt x="27828" y="3402"/>
                  </a:lnTo>
                  <a:lnTo>
                    <a:pt x="27660" y="3346"/>
                  </a:lnTo>
                  <a:close/>
                  <a:moveTo>
                    <a:pt x="31118" y="3346"/>
                  </a:moveTo>
                  <a:lnTo>
                    <a:pt x="30951" y="3402"/>
                  </a:lnTo>
                  <a:lnTo>
                    <a:pt x="30783" y="3458"/>
                  </a:lnTo>
                  <a:lnTo>
                    <a:pt x="30505" y="3625"/>
                  </a:lnTo>
                  <a:lnTo>
                    <a:pt x="30337" y="3848"/>
                  </a:lnTo>
                  <a:lnTo>
                    <a:pt x="30281" y="4015"/>
                  </a:lnTo>
                  <a:lnTo>
                    <a:pt x="30281" y="4183"/>
                  </a:lnTo>
                  <a:lnTo>
                    <a:pt x="30281" y="4350"/>
                  </a:lnTo>
                  <a:lnTo>
                    <a:pt x="30337" y="4517"/>
                  </a:lnTo>
                  <a:lnTo>
                    <a:pt x="30505" y="4796"/>
                  </a:lnTo>
                  <a:lnTo>
                    <a:pt x="30783" y="4963"/>
                  </a:lnTo>
                  <a:lnTo>
                    <a:pt x="30951" y="5019"/>
                  </a:lnTo>
                  <a:lnTo>
                    <a:pt x="31285" y="5019"/>
                  </a:lnTo>
                  <a:lnTo>
                    <a:pt x="31397" y="4963"/>
                  </a:lnTo>
                  <a:lnTo>
                    <a:pt x="31676" y="4796"/>
                  </a:lnTo>
                  <a:lnTo>
                    <a:pt x="31843" y="4517"/>
                  </a:lnTo>
                  <a:lnTo>
                    <a:pt x="31899" y="4350"/>
                  </a:lnTo>
                  <a:lnTo>
                    <a:pt x="31899" y="4183"/>
                  </a:lnTo>
                  <a:lnTo>
                    <a:pt x="31899" y="4015"/>
                  </a:lnTo>
                  <a:lnTo>
                    <a:pt x="31843" y="3848"/>
                  </a:lnTo>
                  <a:lnTo>
                    <a:pt x="31676" y="3625"/>
                  </a:lnTo>
                  <a:lnTo>
                    <a:pt x="31397" y="3458"/>
                  </a:lnTo>
                  <a:lnTo>
                    <a:pt x="31285" y="3402"/>
                  </a:lnTo>
                  <a:lnTo>
                    <a:pt x="31118" y="3346"/>
                  </a:lnTo>
                  <a:close/>
                  <a:moveTo>
                    <a:pt x="41156" y="3346"/>
                  </a:moveTo>
                  <a:lnTo>
                    <a:pt x="40989" y="3402"/>
                  </a:lnTo>
                  <a:lnTo>
                    <a:pt x="40821" y="3458"/>
                  </a:lnTo>
                  <a:lnTo>
                    <a:pt x="40543" y="3625"/>
                  </a:lnTo>
                  <a:lnTo>
                    <a:pt x="40375" y="3848"/>
                  </a:lnTo>
                  <a:lnTo>
                    <a:pt x="40320" y="4015"/>
                  </a:lnTo>
                  <a:lnTo>
                    <a:pt x="40320" y="4183"/>
                  </a:lnTo>
                  <a:lnTo>
                    <a:pt x="40320" y="4350"/>
                  </a:lnTo>
                  <a:lnTo>
                    <a:pt x="40375" y="4517"/>
                  </a:lnTo>
                  <a:lnTo>
                    <a:pt x="40543" y="4796"/>
                  </a:lnTo>
                  <a:lnTo>
                    <a:pt x="40821" y="4963"/>
                  </a:lnTo>
                  <a:lnTo>
                    <a:pt x="40989" y="5019"/>
                  </a:lnTo>
                  <a:lnTo>
                    <a:pt x="41323" y="5019"/>
                  </a:lnTo>
                  <a:lnTo>
                    <a:pt x="41435" y="4963"/>
                  </a:lnTo>
                  <a:lnTo>
                    <a:pt x="41714" y="4796"/>
                  </a:lnTo>
                  <a:lnTo>
                    <a:pt x="41881" y="4517"/>
                  </a:lnTo>
                  <a:lnTo>
                    <a:pt x="41937" y="4350"/>
                  </a:lnTo>
                  <a:lnTo>
                    <a:pt x="41937" y="4183"/>
                  </a:lnTo>
                  <a:lnTo>
                    <a:pt x="41937" y="4015"/>
                  </a:lnTo>
                  <a:lnTo>
                    <a:pt x="41881" y="3848"/>
                  </a:lnTo>
                  <a:lnTo>
                    <a:pt x="41714" y="3625"/>
                  </a:lnTo>
                  <a:lnTo>
                    <a:pt x="41435" y="3458"/>
                  </a:lnTo>
                  <a:lnTo>
                    <a:pt x="41323" y="3402"/>
                  </a:lnTo>
                  <a:lnTo>
                    <a:pt x="41156" y="3346"/>
                  </a:lnTo>
                  <a:close/>
                  <a:moveTo>
                    <a:pt x="83037" y="3402"/>
                  </a:moveTo>
                  <a:lnTo>
                    <a:pt x="82870" y="3458"/>
                  </a:lnTo>
                  <a:lnTo>
                    <a:pt x="82591" y="3625"/>
                  </a:lnTo>
                  <a:lnTo>
                    <a:pt x="82424" y="3904"/>
                  </a:lnTo>
                  <a:lnTo>
                    <a:pt x="82368" y="4015"/>
                  </a:lnTo>
                  <a:lnTo>
                    <a:pt x="82368" y="4183"/>
                  </a:lnTo>
                  <a:lnTo>
                    <a:pt x="82368" y="4350"/>
                  </a:lnTo>
                  <a:lnTo>
                    <a:pt x="82424" y="4517"/>
                  </a:lnTo>
                  <a:lnTo>
                    <a:pt x="82591" y="4796"/>
                  </a:lnTo>
                  <a:lnTo>
                    <a:pt x="82870" y="4963"/>
                  </a:lnTo>
                  <a:lnTo>
                    <a:pt x="83037" y="5019"/>
                  </a:lnTo>
                  <a:lnTo>
                    <a:pt x="83372" y="5019"/>
                  </a:lnTo>
                  <a:lnTo>
                    <a:pt x="83539" y="4963"/>
                  </a:lnTo>
                  <a:lnTo>
                    <a:pt x="83762" y="4796"/>
                  </a:lnTo>
                  <a:lnTo>
                    <a:pt x="83985" y="4517"/>
                  </a:lnTo>
                  <a:lnTo>
                    <a:pt x="83985" y="4350"/>
                  </a:lnTo>
                  <a:lnTo>
                    <a:pt x="84041" y="4183"/>
                  </a:lnTo>
                  <a:lnTo>
                    <a:pt x="83985" y="4015"/>
                  </a:lnTo>
                  <a:lnTo>
                    <a:pt x="83985" y="3904"/>
                  </a:lnTo>
                  <a:lnTo>
                    <a:pt x="83762" y="3625"/>
                  </a:lnTo>
                  <a:lnTo>
                    <a:pt x="83539" y="3458"/>
                  </a:lnTo>
                  <a:lnTo>
                    <a:pt x="83372" y="3402"/>
                  </a:lnTo>
                  <a:close/>
                  <a:moveTo>
                    <a:pt x="86383" y="3402"/>
                  </a:moveTo>
                  <a:lnTo>
                    <a:pt x="86216" y="3458"/>
                  </a:lnTo>
                  <a:lnTo>
                    <a:pt x="85993" y="3625"/>
                  </a:lnTo>
                  <a:lnTo>
                    <a:pt x="85825" y="3904"/>
                  </a:lnTo>
                  <a:lnTo>
                    <a:pt x="85770" y="4015"/>
                  </a:lnTo>
                  <a:lnTo>
                    <a:pt x="85714" y="4183"/>
                  </a:lnTo>
                  <a:lnTo>
                    <a:pt x="85770" y="4350"/>
                  </a:lnTo>
                  <a:lnTo>
                    <a:pt x="85825" y="4517"/>
                  </a:lnTo>
                  <a:lnTo>
                    <a:pt x="85993" y="4796"/>
                  </a:lnTo>
                  <a:lnTo>
                    <a:pt x="86216" y="4963"/>
                  </a:lnTo>
                  <a:lnTo>
                    <a:pt x="86383" y="5019"/>
                  </a:lnTo>
                  <a:lnTo>
                    <a:pt x="86718" y="5019"/>
                  </a:lnTo>
                  <a:lnTo>
                    <a:pt x="86885" y="4963"/>
                  </a:lnTo>
                  <a:lnTo>
                    <a:pt x="87164" y="4796"/>
                  </a:lnTo>
                  <a:lnTo>
                    <a:pt x="87331" y="4517"/>
                  </a:lnTo>
                  <a:lnTo>
                    <a:pt x="87387" y="4350"/>
                  </a:lnTo>
                  <a:lnTo>
                    <a:pt x="87387" y="4183"/>
                  </a:lnTo>
                  <a:lnTo>
                    <a:pt x="87387" y="4015"/>
                  </a:lnTo>
                  <a:lnTo>
                    <a:pt x="87331" y="3904"/>
                  </a:lnTo>
                  <a:lnTo>
                    <a:pt x="87164" y="3625"/>
                  </a:lnTo>
                  <a:lnTo>
                    <a:pt x="86885" y="3458"/>
                  </a:lnTo>
                  <a:lnTo>
                    <a:pt x="86718" y="3402"/>
                  </a:lnTo>
                  <a:close/>
                  <a:moveTo>
                    <a:pt x="89785" y="3402"/>
                  </a:moveTo>
                  <a:lnTo>
                    <a:pt x="89618" y="3458"/>
                  </a:lnTo>
                  <a:lnTo>
                    <a:pt x="89339" y="3625"/>
                  </a:lnTo>
                  <a:lnTo>
                    <a:pt x="89171" y="3904"/>
                  </a:lnTo>
                  <a:lnTo>
                    <a:pt x="89116" y="4015"/>
                  </a:lnTo>
                  <a:lnTo>
                    <a:pt x="89116" y="4183"/>
                  </a:lnTo>
                  <a:lnTo>
                    <a:pt x="89116" y="4350"/>
                  </a:lnTo>
                  <a:lnTo>
                    <a:pt x="89171" y="4517"/>
                  </a:lnTo>
                  <a:lnTo>
                    <a:pt x="89339" y="4796"/>
                  </a:lnTo>
                  <a:lnTo>
                    <a:pt x="89618" y="4963"/>
                  </a:lnTo>
                  <a:lnTo>
                    <a:pt x="89785" y="5019"/>
                  </a:lnTo>
                  <a:lnTo>
                    <a:pt x="90119" y="5019"/>
                  </a:lnTo>
                  <a:lnTo>
                    <a:pt x="90231" y="4963"/>
                  </a:lnTo>
                  <a:lnTo>
                    <a:pt x="90510" y="4796"/>
                  </a:lnTo>
                  <a:lnTo>
                    <a:pt x="90677" y="4517"/>
                  </a:lnTo>
                  <a:lnTo>
                    <a:pt x="90733" y="4350"/>
                  </a:lnTo>
                  <a:lnTo>
                    <a:pt x="90733" y="4183"/>
                  </a:lnTo>
                  <a:lnTo>
                    <a:pt x="90733" y="4015"/>
                  </a:lnTo>
                  <a:lnTo>
                    <a:pt x="90677" y="3904"/>
                  </a:lnTo>
                  <a:lnTo>
                    <a:pt x="90510" y="3625"/>
                  </a:lnTo>
                  <a:lnTo>
                    <a:pt x="90231" y="3458"/>
                  </a:lnTo>
                  <a:lnTo>
                    <a:pt x="90119" y="3402"/>
                  </a:lnTo>
                  <a:close/>
                  <a:moveTo>
                    <a:pt x="93075" y="3402"/>
                  </a:moveTo>
                  <a:lnTo>
                    <a:pt x="92908" y="3458"/>
                  </a:lnTo>
                  <a:lnTo>
                    <a:pt x="92685" y="3625"/>
                  </a:lnTo>
                  <a:lnTo>
                    <a:pt x="92462" y="3904"/>
                  </a:lnTo>
                  <a:lnTo>
                    <a:pt x="92462" y="4015"/>
                  </a:lnTo>
                  <a:lnTo>
                    <a:pt x="92406" y="4183"/>
                  </a:lnTo>
                  <a:lnTo>
                    <a:pt x="92462" y="4350"/>
                  </a:lnTo>
                  <a:lnTo>
                    <a:pt x="92462" y="4517"/>
                  </a:lnTo>
                  <a:lnTo>
                    <a:pt x="92685" y="4796"/>
                  </a:lnTo>
                  <a:lnTo>
                    <a:pt x="92908" y="4963"/>
                  </a:lnTo>
                  <a:lnTo>
                    <a:pt x="93075" y="5019"/>
                  </a:lnTo>
                  <a:lnTo>
                    <a:pt x="93410" y="5019"/>
                  </a:lnTo>
                  <a:lnTo>
                    <a:pt x="93577" y="4963"/>
                  </a:lnTo>
                  <a:lnTo>
                    <a:pt x="93856" y="4796"/>
                  </a:lnTo>
                  <a:lnTo>
                    <a:pt x="94023" y="4517"/>
                  </a:lnTo>
                  <a:lnTo>
                    <a:pt x="94079" y="4350"/>
                  </a:lnTo>
                  <a:lnTo>
                    <a:pt x="94079" y="4183"/>
                  </a:lnTo>
                  <a:lnTo>
                    <a:pt x="94079" y="4015"/>
                  </a:lnTo>
                  <a:lnTo>
                    <a:pt x="94023" y="3904"/>
                  </a:lnTo>
                  <a:lnTo>
                    <a:pt x="93856" y="3625"/>
                  </a:lnTo>
                  <a:lnTo>
                    <a:pt x="93577" y="3458"/>
                  </a:lnTo>
                  <a:lnTo>
                    <a:pt x="93410" y="3402"/>
                  </a:lnTo>
                  <a:close/>
                  <a:moveTo>
                    <a:pt x="98317" y="3346"/>
                  </a:moveTo>
                  <a:lnTo>
                    <a:pt x="98150" y="3402"/>
                  </a:lnTo>
                  <a:lnTo>
                    <a:pt x="97983" y="3458"/>
                  </a:lnTo>
                  <a:lnTo>
                    <a:pt x="97704" y="3625"/>
                  </a:lnTo>
                  <a:lnTo>
                    <a:pt x="97536" y="3848"/>
                  </a:lnTo>
                  <a:lnTo>
                    <a:pt x="97481" y="4015"/>
                  </a:lnTo>
                  <a:lnTo>
                    <a:pt x="97481" y="4183"/>
                  </a:lnTo>
                  <a:lnTo>
                    <a:pt x="97481" y="4350"/>
                  </a:lnTo>
                  <a:lnTo>
                    <a:pt x="97536" y="4517"/>
                  </a:lnTo>
                  <a:lnTo>
                    <a:pt x="97704" y="4796"/>
                  </a:lnTo>
                  <a:lnTo>
                    <a:pt x="97983" y="4963"/>
                  </a:lnTo>
                  <a:lnTo>
                    <a:pt x="98150" y="5019"/>
                  </a:lnTo>
                  <a:lnTo>
                    <a:pt x="98484" y="5019"/>
                  </a:lnTo>
                  <a:lnTo>
                    <a:pt x="98652" y="4963"/>
                  </a:lnTo>
                  <a:lnTo>
                    <a:pt x="98875" y="4796"/>
                  </a:lnTo>
                  <a:lnTo>
                    <a:pt x="99042" y="4517"/>
                  </a:lnTo>
                  <a:lnTo>
                    <a:pt x="99098" y="4350"/>
                  </a:lnTo>
                  <a:lnTo>
                    <a:pt x="99154" y="4183"/>
                  </a:lnTo>
                  <a:lnTo>
                    <a:pt x="99098" y="4015"/>
                  </a:lnTo>
                  <a:lnTo>
                    <a:pt x="99042" y="3848"/>
                  </a:lnTo>
                  <a:lnTo>
                    <a:pt x="98875" y="3625"/>
                  </a:lnTo>
                  <a:lnTo>
                    <a:pt x="98652" y="3458"/>
                  </a:lnTo>
                  <a:lnTo>
                    <a:pt x="98484" y="3402"/>
                  </a:lnTo>
                  <a:lnTo>
                    <a:pt x="98317" y="3346"/>
                  </a:lnTo>
                  <a:close/>
                  <a:moveTo>
                    <a:pt x="106738" y="3346"/>
                  </a:moveTo>
                  <a:lnTo>
                    <a:pt x="106571" y="3402"/>
                  </a:lnTo>
                  <a:lnTo>
                    <a:pt x="106403" y="3458"/>
                  </a:lnTo>
                  <a:lnTo>
                    <a:pt x="106180" y="3625"/>
                  </a:lnTo>
                  <a:lnTo>
                    <a:pt x="105957" y="3848"/>
                  </a:lnTo>
                  <a:lnTo>
                    <a:pt x="105957" y="4015"/>
                  </a:lnTo>
                  <a:lnTo>
                    <a:pt x="105901" y="4183"/>
                  </a:lnTo>
                  <a:lnTo>
                    <a:pt x="105957" y="4350"/>
                  </a:lnTo>
                  <a:lnTo>
                    <a:pt x="105957" y="4517"/>
                  </a:lnTo>
                  <a:lnTo>
                    <a:pt x="106180" y="4796"/>
                  </a:lnTo>
                  <a:lnTo>
                    <a:pt x="106403" y="4963"/>
                  </a:lnTo>
                  <a:lnTo>
                    <a:pt x="106571" y="5019"/>
                  </a:lnTo>
                  <a:lnTo>
                    <a:pt x="106905" y="5019"/>
                  </a:lnTo>
                  <a:lnTo>
                    <a:pt x="107073" y="4963"/>
                  </a:lnTo>
                  <a:lnTo>
                    <a:pt x="107351" y="4796"/>
                  </a:lnTo>
                  <a:lnTo>
                    <a:pt x="107519" y="4517"/>
                  </a:lnTo>
                  <a:lnTo>
                    <a:pt x="107575" y="4350"/>
                  </a:lnTo>
                  <a:lnTo>
                    <a:pt x="107575" y="4183"/>
                  </a:lnTo>
                  <a:lnTo>
                    <a:pt x="107575" y="4015"/>
                  </a:lnTo>
                  <a:lnTo>
                    <a:pt x="107519" y="3848"/>
                  </a:lnTo>
                  <a:lnTo>
                    <a:pt x="107351" y="3625"/>
                  </a:lnTo>
                  <a:lnTo>
                    <a:pt x="107073" y="3458"/>
                  </a:lnTo>
                  <a:lnTo>
                    <a:pt x="106905" y="3402"/>
                  </a:lnTo>
                  <a:lnTo>
                    <a:pt x="106738" y="3346"/>
                  </a:lnTo>
                  <a:close/>
                  <a:moveTo>
                    <a:pt x="111813" y="3346"/>
                  </a:moveTo>
                  <a:lnTo>
                    <a:pt x="111645" y="3402"/>
                  </a:lnTo>
                  <a:lnTo>
                    <a:pt x="111478" y="3458"/>
                  </a:lnTo>
                  <a:lnTo>
                    <a:pt x="111199" y="3625"/>
                  </a:lnTo>
                  <a:lnTo>
                    <a:pt x="111032" y="3848"/>
                  </a:lnTo>
                  <a:lnTo>
                    <a:pt x="110976" y="4015"/>
                  </a:lnTo>
                  <a:lnTo>
                    <a:pt x="110976" y="4183"/>
                  </a:lnTo>
                  <a:lnTo>
                    <a:pt x="110976" y="4350"/>
                  </a:lnTo>
                  <a:lnTo>
                    <a:pt x="111032" y="4517"/>
                  </a:lnTo>
                  <a:lnTo>
                    <a:pt x="111199" y="4796"/>
                  </a:lnTo>
                  <a:lnTo>
                    <a:pt x="111478" y="4963"/>
                  </a:lnTo>
                  <a:lnTo>
                    <a:pt x="111645" y="5019"/>
                  </a:lnTo>
                  <a:lnTo>
                    <a:pt x="111980" y="5019"/>
                  </a:lnTo>
                  <a:lnTo>
                    <a:pt x="112092" y="4963"/>
                  </a:lnTo>
                  <a:lnTo>
                    <a:pt x="112370" y="4796"/>
                  </a:lnTo>
                  <a:lnTo>
                    <a:pt x="112538" y="4517"/>
                  </a:lnTo>
                  <a:lnTo>
                    <a:pt x="112594" y="4350"/>
                  </a:lnTo>
                  <a:lnTo>
                    <a:pt x="112594" y="4183"/>
                  </a:lnTo>
                  <a:lnTo>
                    <a:pt x="112594" y="4015"/>
                  </a:lnTo>
                  <a:lnTo>
                    <a:pt x="112538" y="3848"/>
                  </a:lnTo>
                  <a:lnTo>
                    <a:pt x="112370" y="3625"/>
                  </a:lnTo>
                  <a:lnTo>
                    <a:pt x="112092" y="3458"/>
                  </a:lnTo>
                  <a:lnTo>
                    <a:pt x="111980" y="3402"/>
                  </a:lnTo>
                  <a:lnTo>
                    <a:pt x="111813" y="3346"/>
                  </a:lnTo>
                  <a:close/>
                  <a:moveTo>
                    <a:pt x="115103" y="3346"/>
                  </a:moveTo>
                  <a:lnTo>
                    <a:pt x="114936" y="3402"/>
                  </a:lnTo>
                  <a:lnTo>
                    <a:pt x="114768" y="3458"/>
                  </a:lnTo>
                  <a:lnTo>
                    <a:pt x="114545" y="3625"/>
                  </a:lnTo>
                  <a:lnTo>
                    <a:pt x="114322" y="3848"/>
                  </a:lnTo>
                  <a:lnTo>
                    <a:pt x="114267" y="4015"/>
                  </a:lnTo>
                  <a:lnTo>
                    <a:pt x="114267" y="4183"/>
                  </a:lnTo>
                  <a:lnTo>
                    <a:pt x="114267" y="4350"/>
                  </a:lnTo>
                  <a:lnTo>
                    <a:pt x="114322" y="4517"/>
                  </a:lnTo>
                  <a:lnTo>
                    <a:pt x="114545" y="4796"/>
                  </a:lnTo>
                  <a:lnTo>
                    <a:pt x="114768" y="4963"/>
                  </a:lnTo>
                  <a:lnTo>
                    <a:pt x="114936" y="5019"/>
                  </a:lnTo>
                  <a:lnTo>
                    <a:pt x="115270" y="5019"/>
                  </a:lnTo>
                  <a:lnTo>
                    <a:pt x="115438" y="4963"/>
                  </a:lnTo>
                  <a:lnTo>
                    <a:pt x="115716" y="4796"/>
                  </a:lnTo>
                  <a:lnTo>
                    <a:pt x="115884" y="4517"/>
                  </a:lnTo>
                  <a:lnTo>
                    <a:pt x="115940" y="4350"/>
                  </a:lnTo>
                  <a:lnTo>
                    <a:pt x="115940" y="4183"/>
                  </a:lnTo>
                  <a:lnTo>
                    <a:pt x="115940" y="4015"/>
                  </a:lnTo>
                  <a:lnTo>
                    <a:pt x="115884" y="3848"/>
                  </a:lnTo>
                  <a:lnTo>
                    <a:pt x="115716" y="3625"/>
                  </a:lnTo>
                  <a:lnTo>
                    <a:pt x="115438" y="3458"/>
                  </a:lnTo>
                  <a:lnTo>
                    <a:pt x="115270" y="3402"/>
                  </a:lnTo>
                  <a:lnTo>
                    <a:pt x="115103" y="3346"/>
                  </a:lnTo>
                  <a:close/>
                  <a:moveTo>
                    <a:pt x="120178" y="3346"/>
                  </a:moveTo>
                  <a:lnTo>
                    <a:pt x="120011" y="3402"/>
                  </a:lnTo>
                  <a:lnTo>
                    <a:pt x="119843" y="3458"/>
                  </a:lnTo>
                  <a:lnTo>
                    <a:pt x="119564" y="3625"/>
                  </a:lnTo>
                  <a:lnTo>
                    <a:pt x="119397" y="3848"/>
                  </a:lnTo>
                  <a:lnTo>
                    <a:pt x="119341" y="4015"/>
                  </a:lnTo>
                  <a:lnTo>
                    <a:pt x="119341" y="4183"/>
                  </a:lnTo>
                  <a:lnTo>
                    <a:pt x="119341" y="4350"/>
                  </a:lnTo>
                  <a:lnTo>
                    <a:pt x="119397" y="4517"/>
                  </a:lnTo>
                  <a:lnTo>
                    <a:pt x="119564" y="4796"/>
                  </a:lnTo>
                  <a:lnTo>
                    <a:pt x="119843" y="4963"/>
                  </a:lnTo>
                  <a:lnTo>
                    <a:pt x="120011" y="5019"/>
                  </a:lnTo>
                  <a:lnTo>
                    <a:pt x="120345" y="5019"/>
                  </a:lnTo>
                  <a:lnTo>
                    <a:pt x="120512" y="4963"/>
                  </a:lnTo>
                  <a:lnTo>
                    <a:pt x="120736" y="4796"/>
                  </a:lnTo>
                  <a:lnTo>
                    <a:pt x="120959" y="4517"/>
                  </a:lnTo>
                  <a:lnTo>
                    <a:pt x="120959" y="4350"/>
                  </a:lnTo>
                  <a:lnTo>
                    <a:pt x="121014" y="4183"/>
                  </a:lnTo>
                  <a:lnTo>
                    <a:pt x="120959" y="4015"/>
                  </a:lnTo>
                  <a:lnTo>
                    <a:pt x="120959" y="3848"/>
                  </a:lnTo>
                  <a:lnTo>
                    <a:pt x="120736" y="3625"/>
                  </a:lnTo>
                  <a:lnTo>
                    <a:pt x="120512" y="3458"/>
                  </a:lnTo>
                  <a:lnTo>
                    <a:pt x="120345" y="3402"/>
                  </a:lnTo>
                  <a:lnTo>
                    <a:pt x="120178" y="3346"/>
                  </a:lnTo>
                  <a:close/>
                  <a:moveTo>
                    <a:pt x="123468" y="3346"/>
                  </a:moveTo>
                  <a:lnTo>
                    <a:pt x="123301" y="3402"/>
                  </a:lnTo>
                  <a:lnTo>
                    <a:pt x="123189" y="3458"/>
                  </a:lnTo>
                  <a:lnTo>
                    <a:pt x="122910" y="3625"/>
                  </a:lnTo>
                  <a:lnTo>
                    <a:pt x="122743" y="3848"/>
                  </a:lnTo>
                  <a:lnTo>
                    <a:pt x="122687" y="4015"/>
                  </a:lnTo>
                  <a:lnTo>
                    <a:pt x="122632" y="4183"/>
                  </a:lnTo>
                  <a:lnTo>
                    <a:pt x="122687" y="4350"/>
                  </a:lnTo>
                  <a:lnTo>
                    <a:pt x="122743" y="4517"/>
                  </a:lnTo>
                  <a:lnTo>
                    <a:pt x="122910" y="4796"/>
                  </a:lnTo>
                  <a:lnTo>
                    <a:pt x="123189" y="4963"/>
                  </a:lnTo>
                  <a:lnTo>
                    <a:pt x="123301" y="5019"/>
                  </a:lnTo>
                  <a:lnTo>
                    <a:pt x="123635" y="5019"/>
                  </a:lnTo>
                  <a:lnTo>
                    <a:pt x="123803" y="4963"/>
                  </a:lnTo>
                  <a:lnTo>
                    <a:pt x="124082" y="4796"/>
                  </a:lnTo>
                  <a:lnTo>
                    <a:pt x="124249" y="4517"/>
                  </a:lnTo>
                  <a:lnTo>
                    <a:pt x="124305" y="4350"/>
                  </a:lnTo>
                  <a:lnTo>
                    <a:pt x="124305" y="4183"/>
                  </a:lnTo>
                  <a:lnTo>
                    <a:pt x="124305" y="4015"/>
                  </a:lnTo>
                  <a:lnTo>
                    <a:pt x="124249" y="3848"/>
                  </a:lnTo>
                  <a:lnTo>
                    <a:pt x="124082" y="3625"/>
                  </a:lnTo>
                  <a:lnTo>
                    <a:pt x="123803" y="3458"/>
                  </a:lnTo>
                  <a:lnTo>
                    <a:pt x="123635" y="3402"/>
                  </a:lnTo>
                  <a:lnTo>
                    <a:pt x="123468" y="3346"/>
                  </a:lnTo>
                  <a:close/>
                  <a:moveTo>
                    <a:pt x="126926" y="3346"/>
                  </a:moveTo>
                  <a:lnTo>
                    <a:pt x="126758" y="3402"/>
                  </a:lnTo>
                  <a:lnTo>
                    <a:pt x="126591" y="3458"/>
                  </a:lnTo>
                  <a:lnTo>
                    <a:pt x="126312" y="3625"/>
                  </a:lnTo>
                  <a:lnTo>
                    <a:pt x="126145" y="3848"/>
                  </a:lnTo>
                  <a:lnTo>
                    <a:pt x="126089" y="4015"/>
                  </a:lnTo>
                  <a:lnTo>
                    <a:pt x="126089" y="4183"/>
                  </a:lnTo>
                  <a:lnTo>
                    <a:pt x="126089" y="4350"/>
                  </a:lnTo>
                  <a:lnTo>
                    <a:pt x="126145" y="4517"/>
                  </a:lnTo>
                  <a:lnTo>
                    <a:pt x="126312" y="4796"/>
                  </a:lnTo>
                  <a:lnTo>
                    <a:pt x="126591" y="4963"/>
                  </a:lnTo>
                  <a:lnTo>
                    <a:pt x="126758" y="5019"/>
                  </a:lnTo>
                  <a:lnTo>
                    <a:pt x="127093" y="5019"/>
                  </a:lnTo>
                  <a:lnTo>
                    <a:pt x="127260" y="4963"/>
                  </a:lnTo>
                  <a:lnTo>
                    <a:pt x="127483" y="4796"/>
                  </a:lnTo>
                  <a:lnTo>
                    <a:pt x="127651" y="4517"/>
                  </a:lnTo>
                  <a:lnTo>
                    <a:pt x="127706" y="4350"/>
                  </a:lnTo>
                  <a:lnTo>
                    <a:pt x="127762" y="4183"/>
                  </a:lnTo>
                  <a:lnTo>
                    <a:pt x="127706" y="4015"/>
                  </a:lnTo>
                  <a:lnTo>
                    <a:pt x="127651" y="3848"/>
                  </a:lnTo>
                  <a:lnTo>
                    <a:pt x="127483" y="3625"/>
                  </a:lnTo>
                  <a:lnTo>
                    <a:pt x="127260" y="3458"/>
                  </a:lnTo>
                  <a:lnTo>
                    <a:pt x="127093" y="3402"/>
                  </a:lnTo>
                  <a:lnTo>
                    <a:pt x="126926" y="3346"/>
                  </a:lnTo>
                  <a:close/>
                  <a:moveTo>
                    <a:pt x="136964" y="3346"/>
                  </a:moveTo>
                  <a:lnTo>
                    <a:pt x="136796" y="3402"/>
                  </a:lnTo>
                  <a:lnTo>
                    <a:pt x="136629" y="3458"/>
                  </a:lnTo>
                  <a:lnTo>
                    <a:pt x="136350" y="3625"/>
                  </a:lnTo>
                  <a:lnTo>
                    <a:pt x="136183" y="3848"/>
                  </a:lnTo>
                  <a:lnTo>
                    <a:pt x="136127" y="4015"/>
                  </a:lnTo>
                  <a:lnTo>
                    <a:pt x="136127" y="4183"/>
                  </a:lnTo>
                  <a:lnTo>
                    <a:pt x="136127" y="4350"/>
                  </a:lnTo>
                  <a:lnTo>
                    <a:pt x="136183" y="4517"/>
                  </a:lnTo>
                  <a:lnTo>
                    <a:pt x="136350" y="4796"/>
                  </a:lnTo>
                  <a:lnTo>
                    <a:pt x="136629" y="4963"/>
                  </a:lnTo>
                  <a:lnTo>
                    <a:pt x="136796" y="5019"/>
                  </a:lnTo>
                  <a:lnTo>
                    <a:pt x="137131" y="5019"/>
                  </a:lnTo>
                  <a:lnTo>
                    <a:pt x="137298" y="4963"/>
                  </a:lnTo>
                  <a:lnTo>
                    <a:pt x="137521" y="4796"/>
                  </a:lnTo>
                  <a:lnTo>
                    <a:pt x="137689" y="4517"/>
                  </a:lnTo>
                  <a:lnTo>
                    <a:pt x="137744" y="4350"/>
                  </a:lnTo>
                  <a:lnTo>
                    <a:pt x="137800" y="4183"/>
                  </a:lnTo>
                  <a:lnTo>
                    <a:pt x="137744" y="4015"/>
                  </a:lnTo>
                  <a:lnTo>
                    <a:pt x="137689" y="3848"/>
                  </a:lnTo>
                  <a:lnTo>
                    <a:pt x="137521" y="3625"/>
                  </a:lnTo>
                  <a:lnTo>
                    <a:pt x="137298" y="3458"/>
                  </a:lnTo>
                  <a:lnTo>
                    <a:pt x="137131" y="3402"/>
                  </a:lnTo>
                  <a:lnTo>
                    <a:pt x="136964" y="3346"/>
                  </a:lnTo>
                  <a:close/>
                  <a:moveTo>
                    <a:pt x="178845" y="3402"/>
                  </a:moveTo>
                  <a:lnTo>
                    <a:pt x="178677" y="3458"/>
                  </a:lnTo>
                  <a:lnTo>
                    <a:pt x="178399" y="3625"/>
                  </a:lnTo>
                  <a:lnTo>
                    <a:pt x="178231" y="3904"/>
                  </a:lnTo>
                  <a:lnTo>
                    <a:pt x="178176" y="4015"/>
                  </a:lnTo>
                  <a:lnTo>
                    <a:pt x="178176" y="4183"/>
                  </a:lnTo>
                  <a:lnTo>
                    <a:pt x="178176" y="4350"/>
                  </a:lnTo>
                  <a:lnTo>
                    <a:pt x="178231" y="4517"/>
                  </a:lnTo>
                  <a:lnTo>
                    <a:pt x="178399" y="4796"/>
                  </a:lnTo>
                  <a:lnTo>
                    <a:pt x="178677" y="4963"/>
                  </a:lnTo>
                  <a:lnTo>
                    <a:pt x="178845" y="5019"/>
                  </a:lnTo>
                  <a:lnTo>
                    <a:pt x="179179" y="5019"/>
                  </a:lnTo>
                  <a:lnTo>
                    <a:pt x="179347" y="4963"/>
                  </a:lnTo>
                  <a:lnTo>
                    <a:pt x="179570" y="4796"/>
                  </a:lnTo>
                  <a:lnTo>
                    <a:pt x="179737" y="4517"/>
                  </a:lnTo>
                  <a:lnTo>
                    <a:pt x="179793" y="4350"/>
                  </a:lnTo>
                  <a:lnTo>
                    <a:pt x="179849" y="4183"/>
                  </a:lnTo>
                  <a:lnTo>
                    <a:pt x="179793" y="4015"/>
                  </a:lnTo>
                  <a:lnTo>
                    <a:pt x="179737" y="3904"/>
                  </a:lnTo>
                  <a:lnTo>
                    <a:pt x="179570" y="3625"/>
                  </a:lnTo>
                  <a:lnTo>
                    <a:pt x="179347" y="3458"/>
                  </a:lnTo>
                  <a:lnTo>
                    <a:pt x="179179" y="3402"/>
                  </a:lnTo>
                  <a:close/>
                  <a:moveTo>
                    <a:pt x="182191" y="3402"/>
                  </a:moveTo>
                  <a:lnTo>
                    <a:pt x="182023" y="3458"/>
                  </a:lnTo>
                  <a:lnTo>
                    <a:pt x="181800" y="3625"/>
                  </a:lnTo>
                  <a:lnTo>
                    <a:pt x="181577" y="3904"/>
                  </a:lnTo>
                  <a:lnTo>
                    <a:pt x="181577" y="4015"/>
                  </a:lnTo>
                  <a:lnTo>
                    <a:pt x="181522" y="4183"/>
                  </a:lnTo>
                  <a:lnTo>
                    <a:pt x="181577" y="4350"/>
                  </a:lnTo>
                  <a:lnTo>
                    <a:pt x="181577" y="4517"/>
                  </a:lnTo>
                  <a:lnTo>
                    <a:pt x="181800" y="4796"/>
                  </a:lnTo>
                  <a:lnTo>
                    <a:pt x="182023" y="4963"/>
                  </a:lnTo>
                  <a:lnTo>
                    <a:pt x="182191" y="5019"/>
                  </a:lnTo>
                  <a:lnTo>
                    <a:pt x="182525" y="5019"/>
                  </a:lnTo>
                  <a:lnTo>
                    <a:pt x="182693" y="4963"/>
                  </a:lnTo>
                  <a:lnTo>
                    <a:pt x="182971" y="4796"/>
                  </a:lnTo>
                  <a:lnTo>
                    <a:pt x="183139" y="4517"/>
                  </a:lnTo>
                  <a:lnTo>
                    <a:pt x="183195" y="4350"/>
                  </a:lnTo>
                  <a:lnTo>
                    <a:pt x="183195" y="4183"/>
                  </a:lnTo>
                  <a:lnTo>
                    <a:pt x="183195" y="4015"/>
                  </a:lnTo>
                  <a:lnTo>
                    <a:pt x="183139" y="3904"/>
                  </a:lnTo>
                  <a:lnTo>
                    <a:pt x="182971" y="3625"/>
                  </a:lnTo>
                  <a:lnTo>
                    <a:pt x="182693" y="3458"/>
                  </a:lnTo>
                  <a:lnTo>
                    <a:pt x="182525" y="3402"/>
                  </a:lnTo>
                  <a:close/>
                  <a:moveTo>
                    <a:pt x="185537" y="3402"/>
                  </a:moveTo>
                  <a:lnTo>
                    <a:pt x="185425" y="3458"/>
                  </a:lnTo>
                  <a:lnTo>
                    <a:pt x="185146" y="3625"/>
                  </a:lnTo>
                  <a:lnTo>
                    <a:pt x="184979" y="3904"/>
                  </a:lnTo>
                  <a:lnTo>
                    <a:pt x="184923" y="4015"/>
                  </a:lnTo>
                  <a:lnTo>
                    <a:pt x="184923" y="4183"/>
                  </a:lnTo>
                  <a:lnTo>
                    <a:pt x="184923" y="4350"/>
                  </a:lnTo>
                  <a:lnTo>
                    <a:pt x="184979" y="4517"/>
                  </a:lnTo>
                  <a:lnTo>
                    <a:pt x="185146" y="4796"/>
                  </a:lnTo>
                  <a:lnTo>
                    <a:pt x="185425" y="4963"/>
                  </a:lnTo>
                  <a:lnTo>
                    <a:pt x="185537" y="5019"/>
                  </a:lnTo>
                  <a:lnTo>
                    <a:pt x="185871" y="5019"/>
                  </a:lnTo>
                  <a:lnTo>
                    <a:pt x="186039" y="4963"/>
                  </a:lnTo>
                  <a:lnTo>
                    <a:pt x="186317" y="4796"/>
                  </a:lnTo>
                  <a:lnTo>
                    <a:pt x="186485" y="4517"/>
                  </a:lnTo>
                  <a:lnTo>
                    <a:pt x="186541" y="4350"/>
                  </a:lnTo>
                  <a:lnTo>
                    <a:pt x="186541" y="4183"/>
                  </a:lnTo>
                  <a:lnTo>
                    <a:pt x="186541" y="4015"/>
                  </a:lnTo>
                  <a:lnTo>
                    <a:pt x="186485" y="3904"/>
                  </a:lnTo>
                  <a:lnTo>
                    <a:pt x="186317" y="3625"/>
                  </a:lnTo>
                  <a:lnTo>
                    <a:pt x="186039" y="3458"/>
                  </a:lnTo>
                  <a:lnTo>
                    <a:pt x="185871" y="3402"/>
                  </a:lnTo>
                  <a:close/>
                  <a:moveTo>
                    <a:pt x="188883" y="3402"/>
                  </a:moveTo>
                  <a:lnTo>
                    <a:pt x="188715" y="3458"/>
                  </a:lnTo>
                  <a:lnTo>
                    <a:pt x="188437" y="3625"/>
                  </a:lnTo>
                  <a:lnTo>
                    <a:pt x="188269" y="3904"/>
                  </a:lnTo>
                  <a:lnTo>
                    <a:pt x="188214" y="4015"/>
                  </a:lnTo>
                  <a:lnTo>
                    <a:pt x="188214" y="4183"/>
                  </a:lnTo>
                  <a:lnTo>
                    <a:pt x="188214" y="4350"/>
                  </a:lnTo>
                  <a:lnTo>
                    <a:pt x="188269" y="4517"/>
                  </a:lnTo>
                  <a:lnTo>
                    <a:pt x="188437" y="4796"/>
                  </a:lnTo>
                  <a:lnTo>
                    <a:pt x="188715" y="4963"/>
                  </a:lnTo>
                  <a:lnTo>
                    <a:pt x="188883" y="5019"/>
                  </a:lnTo>
                  <a:lnTo>
                    <a:pt x="189217" y="5019"/>
                  </a:lnTo>
                  <a:lnTo>
                    <a:pt x="189385" y="4963"/>
                  </a:lnTo>
                  <a:lnTo>
                    <a:pt x="189608" y="4796"/>
                  </a:lnTo>
                  <a:lnTo>
                    <a:pt x="189831" y="4517"/>
                  </a:lnTo>
                  <a:lnTo>
                    <a:pt x="189887" y="4350"/>
                  </a:lnTo>
                  <a:lnTo>
                    <a:pt x="189887" y="4183"/>
                  </a:lnTo>
                  <a:lnTo>
                    <a:pt x="189887" y="4015"/>
                  </a:lnTo>
                  <a:lnTo>
                    <a:pt x="189831" y="3904"/>
                  </a:lnTo>
                  <a:lnTo>
                    <a:pt x="189608" y="3625"/>
                  </a:lnTo>
                  <a:lnTo>
                    <a:pt x="189385" y="3458"/>
                  </a:lnTo>
                  <a:lnTo>
                    <a:pt x="189217" y="3402"/>
                  </a:lnTo>
                  <a:close/>
                  <a:moveTo>
                    <a:pt x="194125" y="3346"/>
                  </a:moveTo>
                  <a:lnTo>
                    <a:pt x="193958" y="3402"/>
                  </a:lnTo>
                  <a:lnTo>
                    <a:pt x="193790" y="3458"/>
                  </a:lnTo>
                  <a:lnTo>
                    <a:pt x="193511" y="3625"/>
                  </a:lnTo>
                  <a:lnTo>
                    <a:pt x="193344" y="3848"/>
                  </a:lnTo>
                  <a:lnTo>
                    <a:pt x="193288" y="4015"/>
                  </a:lnTo>
                  <a:lnTo>
                    <a:pt x="193288" y="4183"/>
                  </a:lnTo>
                  <a:lnTo>
                    <a:pt x="193288" y="4350"/>
                  </a:lnTo>
                  <a:lnTo>
                    <a:pt x="193344" y="4517"/>
                  </a:lnTo>
                  <a:lnTo>
                    <a:pt x="193511" y="4796"/>
                  </a:lnTo>
                  <a:lnTo>
                    <a:pt x="193790" y="4963"/>
                  </a:lnTo>
                  <a:lnTo>
                    <a:pt x="193958" y="5019"/>
                  </a:lnTo>
                  <a:lnTo>
                    <a:pt x="194292" y="5019"/>
                  </a:lnTo>
                  <a:lnTo>
                    <a:pt x="194404" y="4963"/>
                  </a:lnTo>
                  <a:lnTo>
                    <a:pt x="194683" y="4796"/>
                  </a:lnTo>
                  <a:lnTo>
                    <a:pt x="194850" y="4517"/>
                  </a:lnTo>
                  <a:lnTo>
                    <a:pt x="194906" y="4350"/>
                  </a:lnTo>
                  <a:lnTo>
                    <a:pt x="194961" y="4183"/>
                  </a:lnTo>
                  <a:lnTo>
                    <a:pt x="194906" y="4015"/>
                  </a:lnTo>
                  <a:lnTo>
                    <a:pt x="194850" y="3848"/>
                  </a:lnTo>
                  <a:lnTo>
                    <a:pt x="194683" y="3625"/>
                  </a:lnTo>
                  <a:lnTo>
                    <a:pt x="194404" y="3458"/>
                  </a:lnTo>
                  <a:lnTo>
                    <a:pt x="194292" y="3402"/>
                  </a:lnTo>
                  <a:lnTo>
                    <a:pt x="194125" y="3346"/>
                  </a:lnTo>
                  <a:close/>
                  <a:moveTo>
                    <a:pt x="202546" y="3346"/>
                  </a:moveTo>
                  <a:lnTo>
                    <a:pt x="202378" y="3402"/>
                  </a:lnTo>
                  <a:lnTo>
                    <a:pt x="202211" y="3458"/>
                  </a:lnTo>
                  <a:lnTo>
                    <a:pt x="201932" y="3625"/>
                  </a:lnTo>
                  <a:lnTo>
                    <a:pt x="201765" y="3848"/>
                  </a:lnTo>
                  <a:lnTo>
                    <a:pt x="201709" y="4015"/>
                  </a:lnTo>
                  <a:lnTo>
                    <a:pt x="201709" y="4183"/>
                  </a:lnTo>
                  <a:lnTo>
                    <a:pt x="201709" y="4350"/>
                  </a:lnTo>
                  <a:lnTo>
                    <a:pt x="201765" y="4517"/>
                  </a:lnTo>
                  <a:lnTo>
                    <a:pt x="201932" y="4796"/>
                  </a:lnTo>
                  <a:lnTo>
                    <a:pt x="202211" y="4963"/>
                  </a:lnTo>
                  <a:lnTo>
                    <a:pt x="202378" y="5019"/>
                  </a:lnTo>
                  <a:lnTo>
                    <a:pt x="202713" y="5019"/>
                  </a:lnTo>
                  <a:lnTo>
                    <a:pt x="202880" y="4963"/>
                  </a:lnTo>
                  <a:lnTo>
                    <a:pt x="203103" y="4796"/>
                  </a:lnTo>
                  <a:lnTo>
                    <a:pt x="203326" y="4517"/>
                  </a:lnTo>
                  <a:lnTo>
                    <a:pt x="203382" y="4350"/>
                  </a:lnTo>
                  <a:lnTo>
                    <a:pt x="203382" y="4183"/>
                  </a:lnTo>
                  <a:lnTo>
                    <a:pt x="203382" y="4015"/>
                  </a:lnTo>
                  <a:lnTo>
                    <a:pt x="203326" y="3848"/>
                  </a:lnTo>
                  <a:lnTo>
                    <a:pt x="203103" y="3625"/>
                  </a:lnTo>
                  <a:lnTo>
                    <a:pt x="202880" y="3458"/>
                  </a:lnTo>
                  <a:lnTo>
                    <a:pt x="202713" y="3402"/>
                  </a:lnTo>
                  <a:lnTo>
                    <a:pt x="202546" y="3346"/>
                  </a:lnTo>
                  <a:close/>
                  <a:moveTo>
                    <a:pt x="207565" y="3346"/>
                  </a:moveTo>
                  <a:lnTo>
                    <a:pt x="207397" y="3402"/>
                  </a:lnTo>
                  <a:lnTo>
                    <a:pt x="207286" y="3458"/>
                  </a:lnTo>
                  <a:lnTo>
                    <a:pt x="207007" y="3625"/>
                  </a:lnTo>
                  <a:lnTo>
                    <a:pt x="206840" y="3848"/>
                  </a:lnTo>
                  <a:lnTo>
                    <a:pt x="206784" y="4015"/>
                  </a:lnTo>
                  <a:lnTo>
                    <a:pt x="206784" y="4183"/>
                  </a:lnTo>
                  <a:lnTo>
                    <a:pt x="206784" y="4350"/>
                  </a:lnTo>
                  <a:lnTo>
                    <a:pt x="206840" y="4517"/>
                  </a:lnTo>
                  <a:lnTo>
                    <a:pt x="207007" y="4796"/>
                  </a:lnTo>
                  <a:lnTo>
                    <a:pt x="207286" y="4963"/>
                  </a:lnTo>
                  <a:lnTo>
                    <a:pt x="207397" y="5019"/>
                  </a:lnTo>
                  <a:lnTo>
                    <a:pt x="207732" y="5019"/>
                  </a:lnTo>
                  <a:lnTo>
                    <a:pt x="207899" y="4963"/>
                  </a:lnTo>
                  <a:lnTo>
                    <a:pt x="208178" y="4796"/>
                  </a:lnTo>
                  <a:lnTo>
                    <a:pt x="208345" y="4517"/>
                  </a:lnTo>
                  <a:lnTo>
                    <a:pt x="208401" y="4350"/>
                  </a:lnTo>
                  <a:lnTo>
                    <a:pt x="208401" y="4183"/>
                  </a:lnTo>
                  <a:lnTo>
                    <a:pt x="208401" y="4015"/>
                  </a:lnTo>
                  <a:lnTo>
                    <a:pt x="208345" y="3848"/>
                  </a:lnTo>
                  <a:lnTo>
                    <a:pt x="208178" y="3625"/>
                  </a:lnTo>
                  <a:lnTo>
                    <a:pt x="207899" y="3458"/>
                  </a:lnTo>
                  <a:lnTo>
                    <a:pt x="207732" y="3402"/>
                  </a:lnTo>
                  <a:lnTo>
                    <a:pt x="207565" y="3346"/>
                  </a:lnTo>
                  <a:close/>
                  <a:moveTo>
                    <a:pt x="210911" y="3346"/>
                  </a:moveTo>
                  <a:lnTo>
                    <a:pt x="210743" y="3402"/>
                  </a:lnTo>
                  <a:lnTo>
                    <a:pt x="210576" y="3458"/>
                  </a:lnTo>
                  <a:lnTo>
                    <a:pt x="210297" y="3625"/>
                  </a:lnTo>
                  <a:lnTo>
                    <a:pt x="210130" y="3848"/>
                  </a:lnTo>
                  <a:lnTo>
                    <a:pt x="210074" y="4015"/>
                  </a:lnTo>
                  <a:lnTo>
                    <a:pt x="210074" y="4183"/>
                  </a:lnTo>
                  <a:lnTo>
                    <a:pt x="210074" y="4350"/>
                  </a:lnTo>
                  <a:lnTo>
                    <a:pt x="210130" y="4517"/>
                  </a:lnTo>
                  <a:lnTo>
                    <a:pt x="210297" y="4796"/>
                  </a:lnTo>
                  <a:lnTo>
                    <a:pt x="210576" y="4963"/>
                  </a:lnTo>
                  <a:lnTo>
                    <a:pt x="210743" y="5019"/>
                  </a:lnTo>
                  <a:lnTo>
                    <a:pt x="211078" y="5019"/>
                  </a:lnTo>
                  <a:lnTo>
                    <a:pt x="211245" y="4963"/>
                  </a:lnTo>
                  <a:lnTo>
                    <a:pt x="211468" y="4796"/>
                  </a:lnTo>
                  <a:lnTo>
                    <a:pt x="211691" y="4517"/>
                  </a:lnTo>
                  <a:lnTo>
                    <a:pt x="211691" y="4350"/>
                  </a:lnTo>
                  <a:lnTo>
                    <a:pt x="211747" y="4183"/>
                  </a:lnTo>
                  <a:lnTo>
                    <a:pt x="211691" y="4015"/>
                  </a:lnTo>
                  <a:lnTo>
                    <a:pt x="211691" y="3848"/>
                  </a:lnTo>
                  <a:lnTo>
                    <a:pt x="211468" y="3625"/>
                  </a:lnTo>
                  <a:lnTo>
                    <a:pt x="211245" y="3458"/>
                  </a:lnTo>
                  <a:lnTo>
                    <a:pt x="211078" y="3402"/>
                  </a:lnTo>
                  <a:lnTo>
                    <a:pt x="210911" y="3346"/>
                  </a:lnTo>
                  <a:close/>
                  <a:moveTo>
                    <a:pt x="215986" y="3346"/>
                  </a:moveTo>
                  <a:lnTo>
                    <a:pt x="215818" y="3402"/>
                  </a:lnTo>
                  <a:lnTo>
                    <a:pt x="215651" y="3458"/>
                  </a:lnTo>
                  <a:lnTo>
                    <a:pt x="215372" y="3625"/>
                  </a:lnTo>
                  <a:lnTo>
                    <a:pt x="215205" y="3848"/>
                  </a:lnTo>
                  <a:lnTo>
                    <a:pt x="215149" y="4015"/>
                  </a:lnTo>
                  <a:lnTo>
                    <a:pt x="215149" y="4183"/>
                  </a:lnTo>
                  <a:lnTo>
                    <a:pt x="215149" y="4350"/>
                  </a:lnTo>
                  <a:lnTo>
                    <a:pt x="215205" y="4517"/>
                  </a:lnTo>
                  <a:lnTo>
                    <a:pt x="215372" y="4796"/>
                  </a:lnTo>
                  <a:lnTo>
                    <a:pt x="215651" y="4963"/>
                  </a:lnTo>
                  <a:lnTo>
                    <a:pt x="215818" y="5019"/>
                  </a:lnTo>
                  <a:lnTo>
                    <a:pt x="216153" y="5019"/>
                  </a:lnTo>
                  <a:lnTo>
                    <a:pt x="216264" y="4963"/>
                  </a:lnTo>
                  <a:lnTo>
                    <a:pt x="216543" y="4796"/>
                  </a:lnTo>
                  <a:lnTo>
                    <a:pt x="216710" y="4517"/>
                  </a:lnTo>
                  <a:lnTo>
                    <a:pt x="216766" y="4350"/>
                  </a:lnTo>
                  <a:lnTo>
                    <a:pt x="216822" y="4183"/>
                  </a:lnTo>
                  <a:lnTo>
                    <a:pt x="216766" y="4015"/>
                  </a:lnTo>
                  <a:lnTo>
                    <a:pt x="216710" y="3848"/>
                  </a:lnTo>
                  <a:lnTo>
                    <a:pt x="216543" y="3625"/>
                  </a:lnTo>
                  <a:lnTo>
                    <a:pt x="216264" y="3458"/>
                  </a:lnTo>
                  <a:lnTo>
                    <a:pt x="216153" y="3402"/>
                  </a:lnTo>
                  <a:lnTo>
                    <a:pt x="215986" y="3346"/>
                  </a:lnTo>
                  <a:close/>
                  <a:moveTo>
                    <a:pt x="219276" y="3346"/>
                  </a:moveTo>
                  <a:lnTo>
                    <a:pt x="219108" y="3402"/>
                  </a:lnTo>
                  <a:lnTo>
                    <a:pt x="218941" y="3458"/>
                  </a:lnTo>
                  <a:lnTo>
                    <a:pt x="218718" y="3625"/>
                  </a:lnTo>
                  <a:lnTo>
                    <a:pt x="218551" y="3848"/>
                  </a:lnTo>
                  <a:lnTo>
                    <a:pt x="218495" y="4015"/>
                  </a:lnTo>
                  <a:lnTo>
                    <a:pt x="218439" y="4183"/>
                  </a:lnTo>
                  <a:lnTo>
                    <a:pt x="218495" y="4350"/>
                  </a:lnTo>
                  <a:lnTo>
                    <a:pt x="218551" y="4517"/>
                  </a:lnTo>
                  <a:lnTo>
                    <a:pt x="218718" y="4796"/>
                  </a:lnTo>
                  <a:lnTo>
                    <a:pt x="218941" y="4963"/>
                  </a:lnTo>
                  <a:lnTo>
                    <a:pt x="219108" y="5019"/>
                  </a:lnTo>
                  <a:lnTo>
                    <a:pt x="219443" y="5019"/>
                  </a:lnTo>
                  <a:lnTo>
                    <a:pt x="219610" y="4963"/>
                  </a:lnTo>
                  <a:lnTo>
                    <a:pt x="219889" y="4796"/>
                  </a:lnTo>
                  <a:lnTo>
                    <a:pt x="220057" y="4517"/>
                  </a:lnTo>
                  <a:lnTo>
                    <a:pt x="220112" y="4350"/>
                  </a:lnTo>
                  <a:lnTo>
                    <a:pt x="220112" y="4183"/>
                  </a:lnTo>
                  <a:lnTo>
                    <a:pt x="220112" y="4015"/>
                  </a:lnTo>
                  <a:lnTo>
                    <a:pt x="220057" y="3848"/>
                  </a:lnTo>
                  <a:lnTo>
                    <a:pt x="219889" y="3625"/>
                  </a:lnTo>
                  <a:lnTo>
                    <a:pt x="219610" y="3458"/>
                  </a:lnTo>
                  <a:lnTo>
                    <a:pt x="219443" y="3402"/>
                  </a:lnTo>
                  <a:lnTo>
                    <a:pt x="219276" y="3346"/>
                  </a:lnTo>
                  <a:close/>
                  <a:moveTo>
                    <a:pt x="222733" y="3346"/>
                  </a:moveTo>
                  <a:lnTo>
                    <a:pt x="222566" y="3402"/>
                  </a:lnTo>
                  <a:lnTo>
                    <a:pt x="222399" y="3458"/>
                  </a:lnTo>
                  <a:lnTo>
                    <a:pt x="222120" y="3625"/>
                  </a:lnTo>
                  <a:lnTo>
                    <a:pt x="221953" y="3848"/>
                  </a:lnTo>
                  <a:lnTo>
                    <a:pt x="221897" y="4015"/>
                  </a:lnTo>
                  <a:lnTo>
                    <a:pt x="221897" y="4183"/>
                  </a:lnTo>
                  <a:lnTo>
                    <a:pt x="221897" y="4350"/>
                  </a:lnTo>
                  <a:lnTo>
                    <a:pt x="221953" y="4517"/>
                  </a:lnTo>
                  <a:lnTo>
                    <a:pt x="222120" y="4796"/>
                  </a:lnTo>
                  <a:lnTo>
                    <a:pt x="222399" y="4963"/>
                  </a:lnTo>
                  <a:lnTo>
                    <a:pt x="222566" y="5019"/>
                  </a:lnTo>
                  <a:lnTo>
                    <a:pt x="222901" y="5019"/>
                  </a:lnTo>
                  <a:lnTo>
                    <a:pt x="223012" y="4963"/>
                  </a:lnTo>
                  <a:lnTo>
                    <a:pt x="223291" y="4796"/>
                  </a:lnTo>
                  <a:lnTo>
                    <a:pt x="223458" y="4517"/>
                  </a:lnTo>
                  <a:lnTo>
                    <a:pt x="223514" y="4350"/>
                  </a:lnTo>
                  <a:lnTo>
                    <a:pt x="223514" y="4183"/>
                  </a:lnTo>
                  <a:lnTo>
                    <a:pt x="223514" y="4015"/>
                  </a:lnTo>
                  <a:lnTo>
                    <a:pt x="223458" y="3848"/>
                  </a:lnTo>
                  <a:lnTo>
                    <a:pt x="223291" y="3625"/>
                  </a:lnTo>
                  <a:lnTo>
                    <a:pt x="223012" y="3458"/>
                  </a:lnTo>
                  <a:lnTo>
                    <a:pt x="222901" y="3402"/>
                  </a:lnTo>
                  <a:lnTo>
                    <a:pt x="222733" y="3346"/>
                  </a:lnTo>
                  <a:close/>
                  <a:moveTo>
                    <a:pt x="232771" y="3346"/>
                  </a:moveTo>
                  <a:lnTo>
                    <a:pt x="232604" y="3402"/>
                  </a:lnTo>
                  <a:lnTo>
                    <a:pt x="232437" y="3458"/>
                  </a:lnTo>
                  <a:lnTo>
                    <a:pt x="232158" y="3625"/>
                  </a:lnTo>
                  <a:lnTo>
                    <a:pt x="231991" y="3848"/>
                  </a:lnTo>
                  <a:lnTo>
                    <a:pt x="231935" y="4015"/>
                  </a:lnTo>
                  <a:lnTo>
                    <a:pt x="231935" y="4183"/>
                  </a:lnTo>
                  <a:lnTo>
                    <a:pt x="231935" y="4350"/>
                  </a:lnTo>
                  <a:lnTo>
                    <a:pt x="231991" y="4517"/>
                  </a:lnTo>
                  <a:lnTo>
                    <a:pt x="232158" y="4796"/>
                  </a:lnTo>
                  <a:lnTo>
                    <a:pt x="232437" y="4963"/>
                  </a:lnTo>
                  <a:lnTo>
                    <a:pt x="232604" y="5019"/>
                  </a:lnTo>
                  <a:lnTo>
                    <a:pt x="232939" y="5019"/>
                  </a:lnTo>
                  <a:lnTo>
                    <a:pt x="233050" y="4963"/>
                  </a:lnTo>
                  <a:lnTo>
                    <a:pt x="233329" y="4796"/>
                  </a:lnTo>
                  <a:lnTo>
                    <a:pt x="233496" y="4517"/>
                  </a:lnTo>
                  <a:lnTo>
                    <a:pt x="233552" y="4350"/>
                  </a:lnTo>
                  <a:lnTo>
                    <a:pt x="233552" y="4183"/>
                  </a:lnTo>
                  <a:lnTo>
                    <a:pt x="233552" y="4015"/>
                  </a:lnTo>
                  <a:lnTo>
                    <a:pt x="233496" y="3848"/>
                  </a:lnTo>
                  <a:lnTo>
                    <a:pt x="233329" y="3625"/>
                  </a:lnTo>
                  <a:lnTo>
                    <a:pt x="233050" y="3458"/>
                  </a:lnTo>
                  <a:lnTo>
                    <a:pt x="232939" y="3402"/>
                  </a:lnTo>
                  <a:lnTo>
                    <a:pt x="232771" y="3346"/>
                  </a:lnTo>
                  <a:close/>
                  <a:moveTo>
                    <a:pt x="274652" y="3402"/>
                  </a:moveTo>
                  <a:lnTo>
                    <a:pt x="274485" y="3458"/>
                  </a:lnTo>
                  <a:lnTo>
                    <a:pt x="274206" y="3625"/>
                  </a:lnTo>
                  <a:lnTo>
                    <a:pt x="274039" y="3904"/>
                  </a:lnTo>
                  <a:lnTo>
                    <a:pt x="273983" y="4015"/>
                  </a:lnTo>
                  <a:lnTo>
                    <a:pt x="273983" y="4183"/>
                  </a:lnTo>
                  <a:lnTo>
                    <a:pt x="273983" y="4350"/>
                  </a:lnTo>
                  <a:lnTo>
                    <a:pt x="274039" y="4517"/>
                  </a:lnTo>
                  <a:lnTo>
                    <a:pt x="274206" y="4796"/>
                  </a:lnTo>
                  <a:lnTo>
                    <a:pt x="274485" y="4963"/>
                  </a:lnTo>
                  <a:lnTo>
                    <a:pt x="274652" y="5019"/>
                  </a:lnTo>
                  <a:lnTo>
                    <a:pt x="274987" y="5019"/>
                  </a:lnTo>
                  <a:lnTo>
                    <a:pt x="275154" y="4963"/>
                  </a:lnTo>
                  <a:lnTo>
                    <a:pt x="275377" y="4796"/>
                  </a:lnTo>
                  <a:lnTo>
                    <a:pt x="275600" y="4517"/>
                  </a:lnTo>
                  <a:lnTo>
                    <a:pt x="275600" y="4350"/>
                  </a:lnTo>
                  <a:lnTo>
                    <a:pt x="275656" y="4183"/>
                  </a:lnTo>
                  <a:lnTo>
                    <a:pt x="275600" y="4015"/>
                  </a:lnTo>
                  <a:lnTo>
                    <a:pt x="275600" y="3904"/>
                  </a:lnTo>
                  <a:lnTo>
                    <a:pt x="275377" y="3625"/>
                  </a:lnTo>
                  <a:lnTo>
                    <a:pt x="275154" y="3458"/>
                  </a:lnTo>
                  <a:lnTo>
                    <a:pt x="274987" y="3402"/>
                  </a:lnTo>
                  <a:close/>
                  <a:moveTo>
                    <a:pt x="277998" y="3402"/>
                  </a:moveTo>
                  <a:lnTo>
                    <a:pt x="277831" y="3458"/>
                  </a:lnTo>
                  <a:lnTo>
                    <a:pt x="277608" y="3625"/>
                  </a:lnTo>
                  <a:lnTo>
                    <a:pt x="277441" y="3904"/>
                  </a:lnTo>
                  <a:lnTo>
                    <a:pt x="277385" y="4015"/>
                  </a:lnTo>
                  <a:lnTo>
                    <a:pt x="277329" y="4183"/>
                  </a:lnTo>
                  <a:lnTo>
                    <a:pt x="277385" y="4350"/>
                  </a:lnTo>
                  <a:lnTo>
                    <a:pt x="277441" y="4517"/>
                  </a:lnTo>
                  <a:lnTo>
                    <a:pt x="277608" y="4796"/>
                  </a:lnTo>
                  <a:lnTo>
                    <a:pt x="277831" y="4963"/>
                  </a:lnTo>
                  <a:lnTo>
                    <a:pt x="277998" y="5019"/>
                  </a:lnTo>
                  <a:lnTo>
                    <a:pt x="278333" y="5019"/>
                  </a:lnTo>
                  <a:lnTo>
                    <a:pt x="278500" y="4963"/>
                  </a:lnTo>
                  <a:lnTo>
                    <a:pt x="278779" y="4796"/>
                  </a:lnTo>
                  <a:lnTo>
                    <a:pt x="278946" y="4517"/>
                  </a:lnTo>
                  <a:lnTo>
                    <a:pt x="279002" y="4350"/>
                  </a:lnTo>
                  <a:lnTo>
                    <a:pt x="279002" y="4183"/>
                  </a:lnTo>
                  <a:lnTo>
                    <a:pt x="279002" y="4015"/>
                  </a:lnTo>
                  <a:lnTo>
                    <a:pt x="278946" y="3904"/>
                  </a:lnTo>
                  <a:lnTo>
                    <a:pt x="278779" y="3625"/>
                  </a:lnTo>
                  <a:lnTo>
                    <a:pt x="278500" y="3458"/>
                  </a:lnTo>
                  <a:lnTo>
                    <a:pt x="278333" y="3402"/>
                  </a:lnTo>
                  <a:close/>
                  <a:moveTo>
                    <a:pt x="281400" y="3402"/>
                  </a:moveTo>
                  <a:lnTo>
                    <a:pt x="281233" y="3458"/>
                  </a:lnTo>
                  <a:lnTo>
                    <a:pt x="280954" y="3625"/>
                  </a:lnTo>
                  <a:lnTo>
                    <a:pt x="280787" y="3904"/>
                  </a:lnTo>
                  <a:lnTo>
                    <a:pt x="280731" y="4015"/>
                  </a:lnTo>
                  <a:lnTo>
                    <a:pt x="280731" y="4183"/>
                  </a:lnTo>
                  <a:lnTo>
                    <a:pt x="280731" y="4350"/>
                  </a:lnTo>
                  <a:lnTo>
                    <a:pt x="280787" y="4517"/>
                  </a:lnTo>
                  <a:lnTo>
                    <a:pt x="280954" y="4796"/>
                  </a:lnTo>
                  <a:lnTo>
                    <a:pt x="281233" y="4963"/>
                  </a:lnTo>
                  <a:lnTo>
                    <a:pt x="281400" y="5019"/>
                  </a:lnTo>
                  <a:lnTo>
                    <a:pt x="281735" y="5019"/>
                  </a:lnTo>
                  <a:lnTo>
                    <a:pt x="281846" y="4963"/>
                  </a:lnTo>
                  <a:lnTo>
                    <a:pt x="282125" y="4796"/>
                  </a:lnTo>
                  <a:lnTo>
                    <a:pt x="282292" y="4517"/>
                  </a:lnTo>
                  <a:lnTo>
                    <a:pt x="282348" y="4350"/>
                  </a:lnTo>
                  <a:lnTo>
                    <a:pt x="282348" y="4183"/>
                  </a:lnTo>
                  <a:lnTo>
                    <a:pt x="282348" y="4015"/>
                  </a:lnTo>
                  <a:lnTo>
                    <a:pt x="282292" y="3904"/>
                  </a:lnTo>
                  <a:lnTo>
                    <a:pt x="282125" y="3625"/>
                  </a:lnTo>
                  <a:lnTo>
                    <a:pt x="281846" y="3458"/>
                  </a:lnTo>
                  <a:lnTo>
                    <a:pt x="281735" y="3402"/>
                  </a:lnTo>
                  <a:close/>
                  <a:moveTo>
                    <a:pt x="284690" y="3402"/>
                  </a:moveTo>
                  <a:lnTo>
                    <a:pt x="284523" y="3458"/>
                  </a:lnTo>
                  <a:lnTo>
                    <a:pt x="284300" y="3625"/>
                  </a:lnTo>
                  <a:lnTo>
                    <a:pt x="284077" y="3904"/>
                  </a:lnTo>
                  <a:lnTo>
                    <a:pt x="284077" y="4015"/>
                  </a:lnTo>
                  <a:lnTo>
                    <a:pt x="284021" y="4183"/>
                  </a:lnTo>
                  <a:lnTo>
                    <a:pt x="284077" y="4350"/>
                  </a:lnTo>
                  <a:lnTo>
                    <a:pt x="284077" y="4517"/>
                  </a:lnTo>
                  <a:lnTo>
                    <a:pt x="284300" y="4796"/>
                  </a:lnTo>
                  <a:lnTo>
                    <a:pt x="284523" y="4963"/>
                  </a:lnTo>
                  <a:lnTo>
                    <a:pt x="284690" y="5019"/>
                  </a:lnTo>
                  <a:lnTo>
                    <a:pt x="285025" y="5019"/>
                  </a:lnTo>
                  <a:lnTo>
                    <a:pt x="285192" y="4963"/>
                  </a:lnTo>
                  <a:lnTo>
                    <a:pt x="285471" y="4796"/>
                  </a:lnTo>
                  <a:lnTo>
                    <a:pt x="285638" y="4517"/>
                  </a:lnTo>
                  <a:lnTo>
                    <a:pt x="285694" y="4350"/>
                  </a:lnTo>
                  <a:lnTo>
                    <a:pt x="285694" y="4183"/>
                  </a:lnTo>
                  <a:lnTo>
                    <a:pt x="285694" y="4015"/>
                  </a:lnTo>
                  <a:lnTo>
                    <a:pt x="285638" y="3904"/>
                  </a:lnTo>
                  <a:lnTo>
                    <a:pt x="285471" y="3625"/>
                  </a:lnTo>
                  <a:lnTo>
                    <a:pt x="285192" y="3458"/>
                  </a:lnTo>
                  <a:lnTo>
                    <a:pt x="285025" y="3402"/>
                  </a:lnTo>
                  <a:close/>
                  <a:moveTo>
                    <a:pt x="3179" y="11711"/>
                  </a:moveTo>
                  <a:lnTo>
                    <a:pt x="3067" y="11767"/>
                  </a:lnTo>
                  <a:lnTo>
                    <a:pt x="2788" y="11934"/>
                  </a:lnTo>
                  <a:lnTo>
                    <a:pt x="2621" y="12213"/>
                  </a:lnTo>
                  <a:lnTo>
                    <a:pt x="2565" y="12324"/>
                  </a:lnTo>
                  <a:lnTo>
                    <a:pt x="2510" y="12492"/>
                  </a:lnTo>
                  <a:lnTo>
                    <a:pt x="2565" y="12659"/>
                  </a:lnTo>
                  <a:lnTo>
                    <a:pt x="2621" y="12826"/>
                  </a:lnTo>
                  <a:lnTo>
                    <a:pt x="2788" y="13105"/>
                  </a:lnTo>
                  <a:lnTo>
                    <a:pt x="3067" y="13272"/>
                  </a:lnTo>
                  <a:lnTo>
                    <a:pt x="3179" y="13328"/>
                  </a:lnTo>
                  <a:lnTo>
                    <a:pt x="3513" y="13328"/>
                  </a:lnTo>
                  <a:lnTo>
                    <a:pt x="3681" y="13272"/>
                  </a:lnTo>
                  <a:lnTo>
                    <a:pt x="3959" y="13105"/>
                  </a:lnTo>
                  <a:lnTo>
                    <a:pt x="4127" y="12826"/>
                  </a:lnTo>
                  <a:lnTo>
                    <a:pt x="4183" y="12659"/>
                  </a:lnTo>
                  <a:lnTo>
                    <a:pt x="4183" y="12492"/>
                  </a:lnTo>
                  <a:lnTo>
                    <a:pt x="4183" y="12324"/>
                  </a:lnTo>
                  <a:lnTo>
                    <a:pt x="4127" y="12213"/>
                  </a:lnTo>
                  <a:lnTo>
                    <a:pt x="3959" y="11934"/>
                  </a:lnTo>
                  <a:lnTo>
                    <a:pt x="3681" y="11767"/>
                  </a:lnTo>
                  <a:lnTo>
                    <a:pt x="3513" y="11711"/>
                  </a:lnTo>
                  <a:close/>
                  <a:moveTo>
                    <a:pt x="13273" y="11711"/>
                  </a:moveTo>
                  <a:lnTo>
                    <a:pt x="13161" y="11767"/>
                  </a:lnTo>
                  <a:lnTo>
                    <a:pt x="12882" y="11934"/>
                  </a:lnTo>
                  <a:lnTo>
                    <a:pt x="12715" y="12213"/>
                  </a:lnTo>
                  <a:lnTo>
                    <a:pt x="12659" y="12324"/>
                  </a:lnTo>
                  <a:lnTo>
                    <a:pt x="12603" y="12492"/>
                  </a:lnTo>
                  <a:lnTo>
                    <a:pt x="12659" y="12659"/>
                  </a:lnTo>
                  <a:lnTo>
                    <a:pt x="12715" y="12826"/>
                  </a:lnTo>
                  <a:lnTo>
                    <a:pt x="12882" y="13105"/>
                  </a:lnTo>
                  <a:lnTo>
                    <a:pt x="13161" y="13272"/>
                  </a:lnTo>
                  <a:lnTo>
                    <a:pt x="13273" y="13328"/>
                  </a:lnTo>
                  <a:lnTo>
                    <a:pt x="13607" y="13328"/>
                  </a:lnTo>
                  <a:lnTo>
                    <a:pt x="13774" y="13272"/>
                  </a:lnTo>
                  <a:lnTo>
                    <a:pt x="14053" y="13105"/>
                  </a:lnTo>
                  <a:lnTo>
                    <a:pt x="14221" y="12826"/>
                  </a:lnTo>
                  <a:lnTo>
                    <a:pt x="14276" y="12659"/>
                  </a:lnTo>
                  <a:lnTo>
                    <a:pt x="14276" y="12492"/>
                  </a:lnTo>
                  <a:lnTo>
                    <a:pt x="14276" y="12324"/>
                  </a:lnTo>
                  <a:lnTo>
                    <a:pt x="14221" y="12213"/>
                  </a:lnTo>
                  <a:lnTo>
                    <a:pt x="14053" y="11934"/>
                  </a:lnTo>
                  <a:lnTo>
                    <a:pt x="13774" y="11767"/>
                  </a:lnTo>
                  <a:lnTo>
                    <a:pt x="13607" y="11711"/>
                  </a:lnTo>
                  <a:close/>
                  <a:moveTo>
                    <a:pt x="16674" y="11711"/>
                  </a:moveTo>
                  <a:lnTo>
                    <a:pt x="16507" y="11767"/>
                  </a:lnTo>
                  <a:lnTo>
                    <a:pt x="16228" y="11934"/>
                  </a:lnTo>
                  <a:lnTo>
                    <a:pt x="16061" y="12213"/>
                  </a:lnTo>
                  <a:lnTo>
                    <a:pt x="16005" y="12324"/>
                  </a:lnTo>
                  <a:lnTo>
                    <a:pt x="16005" y="12492"/>
                  </a:lnTo>
                  <a:lnTo>
                    <a:pt x="16005" y="12659"/>
                  </a:lnTo>
                  <a:lnTo>
                    <a:pt x="16061" y="12826"/>
                  </a:lnTo>
                  <a:lnTo>
                    <a:pt x="16228" y="13105"/>
                  </a:lnTo>
                  <a:lnTo>
                    <a:pt x="16507" y="13272"/>
                  </a:lnTo>
                  <a:lnTo>
                    <a:pt x="16674" y="13328"/>
                  </a:lnTo>
                  <a:lnTo>
                    <a:pt x="17009" y="13328"/>
                  </a:lnTo>
                  <a:lnTo>
                    <a:pt x="17120" y="13272"/>
                  </a:lnTo>
                  <a:lnTo>
                    <a:pt x="17399" y="13105"/>
                  </a:lnTo>
                  <a:lnTo>
                    <a:pt x="17567" y="12826"/>
                  </a:lnTo>
                  <a:lnTo>
                    <a:pt x="17622" y="12659"/>
                  </a:lnTo>
                  <a:lnTo>
                    <a:pt x="17678" y="12492"/>
                  </a:lnTo>
                  <a:lnTo>
                    <a:pt x="17622" y="12324"/>
                  </a:lnTo>
                  <a:lnTo>
                    <a:pt x="17567" y="12213"/>
                  </a:lnTo>
                  <a:lnTo>
                    <a:pt x="17399" y="11934"/>
                  </a:lnTo>
                  <a:lnTo>
                    <a:pt x="17120" y="11767"/>
                  </a:lnTo>
                  <a:lnTo>
                    <a:pt x="17009" y="11711"/>
                  </a:lnTo>
                  <a:close/>
                  <a:moveTo>
                    <a:pt x="20020" y="11711"/>
                  </a:moveTo>
                  <a:lnTo>
                    <a:pt x="19853" y="11767"/>
                  </a:lnTo>
                  <a:lnTo>
                    <a:pt x="19630" y="11934"/>
                  </a:lnTo>
                  <a:lnTo>
                    <a:pt x="19407" y="12213"/>
                  </a:lnTo>
                  <a:lnTo>
                    <a:pt x="19351" y="12324"/>
                  </a:lnTo>
                  <a:lnTo>
                    <a:pt x="19351" y="12492"/>
                  </a:lnTo>
                  <a:lnTo>
                    <a:pt x="19351" y="12659"/>
                  </a:lnTo>
                  <a:lnTo>
                    <a:pt x="19407" y="12826"/>
                  </a:lnTo>
                  <a:lnTo>
                    <a:pt x="19630" y="13105"/>
                  </a:lnTo>
                  <a:lnTo>
                    <a:pt x="19853" y="13272"/>
                  </a:lnTo>
                  <a:lnTo>
                    <a:pt x="20020" y="13328"/>
                  </a:lnTo>
                  <a:lnTo>
                    <a:pt x="20355" y="13328"/>
                  </a:lnTo>
                  <a:lnTo>
                    <a:pt x="20522" y="13272"/>
                  </a:lnTo>
                  <a:lnTo>
                    <a:pt x="20801" y="13105"/>
                  </a:lnTo>
                  <a:lnTo>
                    <a:pt x="20968" y="12826"/>
                  </a:lnTo>
                  <a:lnTo>
                    <a:pt x="21024" y="12659"/>
                  </a:lnTo>
                  <a:lnTo>
                    <a:pt x="21024" y="12492"/>
                  </a:lnTo>
                  <a:lnTo>
                    <a:pt x="21024" y="12324"/>
                  </a:lnTo>
                  <a:lnTo>
                    <a:pt x="20968" y="12213"/>
                  </a:lnTo>
                  <a:lnTo>
                    <a:pt x="20801" y="11934"/>
                  </a:lnTo>
                  <a:lnTo>
                    <a:pt x="20522" y="11767"/>
                  </a:lnTo>
                  <a:lnTo>
                    <a:pt x="20355" y="11711"/>
                  </a:lnTo>
                  <a:close/>
                  <a:moveTo>
                    <a:pt x="25095" y="11711"/>
                  </a:moveTo>
                  <a:lnTo>
                    <a:pt x="24928" y="11767"/>
                  </a:lnTo>
                  <a:lnTo>
                    <a:pt x="24705" y="11934"/>
                  </a:lnTo>
                  <a:lnTo>
                    <a:pt x="24482" y="12213"/>
                  </a:lnTo>
                  <a:lnTo>
                    <a:pt x="24426" y="12324"/>
                  </a:lnTo>
                  <a:lnTo>
                    <a:pt x="24426" y="12492"/>
                  </a:lnTo>
                  <a:lnTo>
                    <a:pt x="24426" y="12659"/>
                  </a:lnTo>
                  <a:lnTo>
                    <a:pt x="24482" y="12826"/>
                  </a:lnTo>
                  <a:lnTo>
                    <a:pt x="24705" y="13105"/>
                  </a:lnTo>
                  <a:lnTo>
                    <a:pt x="24928" y="13272"/>
                  </a:lnTo>
                  <a:lnTo>
                    <a:pt x="25095" y="13328"/>
                  </a:lnTo>
                  <a:lnTo>
                    <a:pt x="25430" y="13328"/>
                  </a:lnTo>
                  <a:lnTo>
                    <a:pt x="25597" y="13272"/>
                  </a:lnTo>
                  <a:lnTo>
                    <a:pt x="25876" y="13105"/>
                  </a:lnTo>
                  <a:lnTo>
                    <a:pt x="26043" y="12826"/>
                  </a:lnTo>
                  <a:lnTo>
                    <a:pt x="26099" y="12659"/>
                  </a:lnTo>
                  <a:lnTo>
                    <a:pt x="26099" y="12492"/>
                  </a:lnTo>
                  <a:lnTo>
                    <a:pt x="26099" y="12324"/>
                  </a:lnTo>
                  <a:lnTo>
                    <a:pt x="26043" y="12213"/>
                  </a:lnTo>
                  <a:lnTo>
                    <a:pt x="25876" y="11934"/>
                  </a:lnTo>
                  <a:lnTo>
                    <a:pt x="25597" y="11767"/>
                  </a:lnTo>
                  <a:lnTo>
                    <a:pt x="25430" y="11711"/>
                  </a:lnTo>
                  <a:close/>
                  <a:moveTo>
                    <a:pt x="28441" y="11711"/>
                  </a:moveTo>
                  <a:lnTo>
                    <a:pt x="28274" y="11767"/>
                  </a:lnTo>
                  <a:lnTo>
                    <a:pt x="27995" y="11934"/>
                  </a:lnTo>
                  <a:lnTo>
                    <a:pt x="27828" y="12213"/>
                  </a:lnTo>
                  <a:lnTo>
                    <a:pt x="27772" y="12324"/>
                  </a:lnTo>
                  <a:lnTo>
                    <a:pt x="27772" y="12492"/>
                  </a:lnTo>
                  <a:lnTo>
                    <a:pt x="27772" y="12659"/>
                  </a:lnTo>
                  <a:lnTo>
                    <a:pt x="27828" y="12826"/>
                  </a:lnTo>
                  <a:lnTo>
                    <a:pt x="27995" y="13105"/>
                  </a:lnTo>
                  <a:lnTo>
                    <a:pt x="28274" y="13272"/>
                  </a:lnTo>
                  <a:lnTo>
                    <a:pt x="28441" y="13328"/>
                  </a:lnTo>
                  <a:lnTo>
                    <a:pt x="28776" y="13328"/>
                  </a:lnTo>
                  <a:lnTo>
                    <a:pt x="28943" y="13272"/>
                  </a:lnTo>
                  <a:lnTo>
                    <a:pt x="29166" y="13105"/>
                  </a:lnTo>
                  <a:lnTo>
                    <a:pt x="29333" y="12826"/>
                  </a:lnTo>
                  <a:lnTo>
                    <a:pt x="29389" y="12659"/>
                  </a:lnTo>
                  <a:lnTo>
                    <a:pt x="29445" y="12492"/>
                  </a:lnTo>
                  <a:lnTo>
                    <a:pt x="29389" y="12324"/>
                  </a:lnTo>
                  <a:lnTo>
                    <a:pt x="29333" y="12213"/>
                  </a:lnTo>
                  <a:lnTo>
                    <a:pt x="29166" y="11934"/>
                  </a:lnTo>
                  <a:lnTo>
                    <a:pt x="28943" y="11767"/>
                  </a:lnTo>
                  <a:lnTo>
                    <a:pt x="28776" y="11711"/>
                  </a:lnTo>
                  <a:close/>
                  <a:moveTo>
                    <a:pt x="40152" y="11711"/>
                  </a:moveTo>
                  <a:lnTo>
                    <a:pt x="40041" y="11767"/>
                  </a:lnTo>
                  <a:lnTo>
                    <a:pt x="39762" y="11934"/>
                  </a:lnTo>
                  <a:lnTo>
                    <a:pt x="39595" y="12213"/>
                  </a:lnTo>
                  <a:lnTo>
                    <a:pt x="39539" y="12324"/>
                  </a:lnTo>
                  <a:lnTo>
                    <a:pt x="39539" y="12492"/>
                  </a:lnTo>
                  <a:lnTo>
                    <a:pt x="39539" y="12659"/>
                  </a:lnTo>
                  <a:lnTo>
                    <a:pt x="39595" y="12826"/>
                  </a:lnTo>
                  <a:lnTo>
                    <a:pt x="39762" y="13105"/>
                  </a:lnTo>
                  <a:lnTo>
                    <a:pt x="40041" y="13272"/>
                  </a:lnTo>
                  <a:lnTo>
                    <a:pt x="40152" y="13328"/>
                  </a:lnTo>
                  <a:lnTo>
                    <a:pt x="40487" y="13328"/>
                  </a:lnTo>
                  <a:lnTo>
                    <a:pt x="40654" y="13272"/>
                  </a:lnTo>
                  <a:lnTo>
                    <a:pt x="40933" y="13105"/>
                  </a:lnTo>
                  <a:lnTo>
                    <a:pt x="41100" y="12826"/>
                  </a:lnTo>
                  <a:lnTo>
                    <a:pt x="41156" y="12659"/>
                  </a:lnTo>
                  <a:lnTo>
                    <a:pt x="41156" y="12492"/>
                  </a:lnTo>
                  <a:lnTo>
                    <a:pt x="41156" y="12324"/>
                  </a:lnTo>
                  <a:lnTo>
                    <a:pt x="41100" y="12213"/>
                  </a:lnTo>
                  <a:lnTo>
                    <a:pt x="40933" y="11934"/>
                  </a:lnTo>
                  <a:lnTo>
                    <a:pt x="40654" y="11767"/>
                  </a:lnTo>
                  <a:lnTo>
                    <a:pt x="40487" y="11711"/>
                  </a:lnTo>
                  <a:close/>
                  <a:moveTo>
                    <a:pt x="48517" y="11711"/>
                  </a:moveTo>
                  <a:lnTo>
                    <a:pt x="48350" y="11767"/>
                  </a:lnTo>
                  <a:lnTo>
                    <a:pt x="48127" y="11934"/>
                  </a:lnTo>
                  <a:lnTo>
                    <a:pt x="47904" y="12213"/>
                  </a:lnTo>
                  <a:lnTo>
                    <a:pt x="47904" y="12324"/>
                  </a:lnTo>
                  <a:lnTo>
                    <a:pt x="47848" y="12492"/>
                  </a:lnTo>
                  <a:lnTo>
                    <a:pt x="47904" y="12659"/>
                  </a:lnTo>
                  <a:lnTo>
                    <a:pt x="47904" y="12826"/>
                  </a:lnTo>
                  <a:lnTo>
                    <a:pt x="48127" y="13105"/>
                  </a:lnTo>
                  <a:lnTo>
                    <a:pt x="48350" y="13272"/>
                  </a:lnTo>
                  <a:lnTo>
                    <a:pt x="48517" y="13328"/>
                  </a:lnTo>
                  <a:lnTo>
                    <a:pt x="48852" y="13328"/>
                  </a:lnTo>
                  <a:lnTo>
                    <a:pt x="49019" y="13272"/>
                  </a:lnTo>
                  <a:lnTo>
                    <a:pt x="49298" y="13105"/>
                  </a:lnTo>
                  <a:lnTo>
                    <a:pt x="49465" y="12826"/>
                  </a:lnTo>
                  <a:lnTo>
                    <a:pt x="49521" y="12659"/>
                  </a:lnTo>
                  <a:lnTo>
                    <a:pt x="49521" y="12492"/>
                  </a:lnTo>
                  <a:lnTo>
                    <a:pt x="49521" y="12324"/>
                  </a:lnTo>
                  <a:lnTo>
                    <a:pt x="49465" y="12213"/>
                  </a:lnTo>
                  <a:lnTo>
                    <a:pt x="49298" y="11934"/>
                  </a:lnTo>
                  <a:lnTo>
                    <a:pt x="49019" y="11767"/>
                  </a:lnTo>
                  <a:lnTo>
                    <a:pt x="48852" y="11711"/>
                  </a:lnTo>
                  <a:close/>
                  <a:moveTo>
                    <a:pt x="51808" y="11711"/>
                  </a:moveTo>
                  <a:lnTo>
                    <a:pt x="51696" y="11767"/>
                  </a:lnTo>
                  <a:lnTo>
                    <a:pt x="51417" y="11934"/>
                  </a:lnTo>
                  <a:lnTo>
                    <a:pt x="51250" y="12213"/>
                  </a:lnTo>
                  <a:lnTo>
                    <a:pt x="51194" y="12324"/>
                  </a:lnTo>
                  <a:lnTo>
                    <a:pt x="51194" y="12492"/>
                  </a:lnTo>
                  <a:lnTo>
                    <a:pt x="51194" y="12659"/>
                  </a:lnTo>
                  <a:lnTo>
                    <a:pt x="51250" y="12826"/>
                  </a:lnTo>
                  <a:lnTo>
                    <a:pt x="51417" y="13105"/>
                  </a:lnTo>
                  <a:lnTo>
                    <a:pt x="51696" y="13272"/>
                  </a:lnTo>
                  <a:lnTo>
                    <a:pt x="51808" y="13328"/>
                  </a:lnTo>
                  <a:lnTo>
                    <a:pt x="52142" y="13328"/>
                  </a:lnTo>
                  <a:lnTo>
                    <a:pt x="52309" y="13272"/>
                  </a:lnTo>
                  <a:lnTo>
                    <a:pt x="52588" y="13105"/>
                  </a:lnTo>
                  <a:lnTo>
                    <a:pt x="52756" y="12826"/>
                  </a:lnTo>
                  <a:lnTo>
                    <a:pt x="52811" y="12659"/>
                  </a:lnTo>
                  <a:lnTo>
                    <a:pt x="52811" y="12492"/>
                  </a:lnTo>
                  <a:lnTo>
                    <a:pt x="52811" y="12324"/>
                  </a:lnTo>
                  <a:lnTo>
                    <a:pt x="52756" y="12213"/>
                  </a:lnTo>
                  <a:lnTo>
                    <a:pt x="52588" y="11934"/>
                  </a:lnTo>
                  <a:lnTo>
                    <a:pt x="52309" y="11767"/>
                  </a:lnTo>
                  <a:lnTo>
                    <a:pt x="52142" y="11711"/>
                  </a:lnTo>
                  <a:close/>
                  <a:moveTo>
                    <a:pt x="56938" y="11711"/>
                  </a:moveTo>
                  <a:lnTo>
                    <a:pt x="56771" y="11767"/>
                  </a:lnTo>
                  <a:lnTo>
                    <a:pt x="56492" y="11934"/>
                  </a:lnTo>
                  <a:lnTo>
                    <a:pt x="56325" y="12213"/>
                  </a:lnTo>
                  <a:lnTo>
                    <a:pt x="56269" y="12324"/>
                  </a:lnTo>
                  <a:lnTo>
                    <a:pt x="56269" y="12492"/>
                  </a:lnTo>
                  <a:lnTo>
                    <a:pt x="56269" y="12659"/>
                  </a:lnTo>
                  <a:lnTo>
                    <a:pt x="56325" y="12826"/>
                  </a:lnTo>
                  <a:lnTo>
                    <a:pt x="56492" y="13105"/>
                  </a:lnTo>
                  <a:lnTo>
                    <a:pt x="56771" y="13272"/>
                  </a:lnTo>
                  <a:lnTo>
                    <a:pt x="56938" y="13328"/>
                  </a:lnTo>
                  <a:lnTo>
                    <a:pt x="57273" y="13328"/>
                  </a:lnTo>
                  <a:lnTo>
                    <a:pt x="57440" y="13272"/>
                  </a:lnTo>
                  <a:lnTo>
                    <a:pt x="57663" y="13105"/>
                  </a:lnTo>
                  <a:lnTo>
                    <a:pt x="57830" y="12826"/>
                  </a:lnTo>
                  <a:lnTo>
                    <a:pt x="57886" y="12659"/>
                  </a:lnTo>
                  <a:lnTo>
                    <a:pt x="57942" y="12492"/>
                  </a:lnTo>
                  <a:lnTo>
                    <a:pt x="57886" y="12324"/>
                  </a:lnTo>
                  <a:lnTo>
                    <a:pt x="57830" y="12213"/>
                  </a:lnTo>
                  <a:lnTo>
                    <a:pt x="57663" y="11934"/>
                  </a:lnTo>
                  <a:lnTo>
                    <a:pt x="57440" y="11767"/>
                  </a:lnTo>
                  <a:lnTo>
                    <a:pt x="57273" y="11711"/>
                  </a:lnTo>
                  <a:close/>
                  <a:moveTo>
                    <a:pt x="62013" y="11711"/>
                  </a:moveTo>
                  <a:lnTo>
                    <a:pt x="61846" y="11767"/>
                  </a:lnTo>
                  <a:lnTo>
                    <a:pt x="61567" y="11934"/>
                  </a:lnTo>
                  <a:lnTo>
                    <a:pt x="61399" y="12213"/>
                  </a:lnTo>
                  <a:lnTo>
                    <a:pt x="61344" y="12324"/>
                  </a:lnTo>
                  <a:lnTo>
                    <a:pt x="61344" y="12492"/>
                  </a:lnTo>
                  <a:lnTo>
                    <a:pt x="61344" y="12659"/>
                  </a:lnTo>
                  <a:lnTo>
                    <a:pt x="61399" y="12826"/>
                  </a:lnTo>
                  <a:lnTo>
                    <a:pt x="61567" y="13105"/>
                  </a:lnTo>
                  <a:lnTo>
                    <a:pt x="61846" y="13272"/>
                  </a:lnTo>
                  <a:lnTo>
                    <a:pt x="62013" y="13328"/>
                  </a:lnTo>
                  <a:lnTo>
                    <a:pt x="62347" y="13328"/>
                  </a:lnTo>
                  <a:lnTo>
                    <a:pt x="62515" y="13272"/>
                  </a:lnTo>
                  <a:lnTo>
                    <a:pt x="62738" y="13105"/>
                  </a:lnTo>
                  <a:lnTo>
                    <a:pt x="62961" y="12826"/>
                  </a:lnTo>
                  <a:lnTo>
                    <a:pt x="62961" y="12659"/>
                  </a:lnTo>
                  <a:lnTo>
                    <a:pt x="63017" y="12492"/>
                  </a:lnTo>
                  <a:lnTo>
                    <a:pt x="62961" y="12324"/>
                  </a:lnTo>
                  <a:lnTo>
                    <a:pt x="62961" y="12213"/>
                  </a:lnTo>
                  <a:lnTo>
                    <a:pt x="62738" y="11934"/>
                  </a:lnTo>
                  <a:lnTo>
                    <a:pt x="62515" y="11767"/>
                  </a:lnTo>
                  <a:lnTo>
                    <a:pt x="62347" y="11711"/>
                  </a:lnTo>
                  <a:close/>
                  <a:moveTo>
                    <a:pt x="72051" y="11711"/>
                  </a:moveTo>
                  <a:lnTo>
                    <a:pt x="71884" y="11767"/>
                  </a:lnTo>
                  <a:lnTo>
                    <a:pt x="71605" y="11934"/>
                  </a:lnTo>
                  <a:lnTo>
                    <a:pt x="71438" y="12213"/>
                  </a:lnTo>
                  <a:lnTo>
                    <a:pt x="71382" y="12324"/>
                  </a:lnTo>
                  <a:lnTo>
                    <a:pt x="71382" y="12492"/>
                  </a:lnTo>
                  <a:lnTo>
                    <a:pt x="71382" y="12659"/>
                  </a:lnTo>
                  <a:lnTo>
                    <a:pt x="71438" y="12826"/>
                  </a:lnTo>
                  <a:lnTo>
                    <a:pt x="71605" y="13105"/>
                  </a:lnTo>
                  <a:lnTo>
                    <a:pt x="71884" y="13272"/>
                  </a:lnTo>
                  <a:lnTo>
                    <a:pt x="72051" y="13328"/>
                  </a:lnTo>
                  <a:lnTo>
                    <a:pt x="72386" y="13328"/>
                  </a:lnTo>
                  <a:lnTo>
                    <a:pt x="72553" y="13272"/>
                  </a:lnTo>
                  <a:lnTo>
                    <a:pt x="72776" y="13105"/>
                  </a:lnTo>
                  <a:lnTo>
                    <a:pt x="72999" y="12826"/>
                  </a:lnTo>
                  <a:lnTo>
                    <a:pt x="72999" y="12659"/>
                  </a:lnTo>
                  <a:lnTo>
                    <a:pt x="73055" y="12492"/>
                  </a:lnTo>
                  <a:lnTo>
                    <a:pt x="72999" y="12324"/>
                  </a:lnTo>
                  <a:lnTo>
                    <a:pt x="72999" y="12213"/>
                  </a:lnTo>
                  <a:lnTo>
                    <a:pt x="72776" y="11934"/>
                  </a:lnTo>
                  <a:lnTo>
                    <a:pt x="72553" y="11767"/>
                  </a:lnTo>
                  <a:lnTo>
                    <a:pt x="72386" y="11711"/>
                  </a:lnTo>
                  <a:close/>
                  <a:moveTo>
                    <a:pt x="80472" y="11711"/>
                  </a:moveTo>
                  <a:lnTo>
                    <a:pt x="80304" y="11767"/>
                  </a:lnTo>
                  <a:lnTo>
                    <a:pt x="80081" y="11934"/>
                  </a:lnTo>
                  <a:lnTo>
                    <a:pt x="79914" y="12213"/>
                  </a:lnTo>
                  <a:lnTo>
                    <a:pt x="79858" y="12324"/>
                  </a:lnTo>
                  <a:lnTo>
                    <a:pt x="79803" y="12492"/>
                  </a:lnTo>
                  <a:lnTo>
                    <a:pt x="79858" y="12659"/>
                  </a:lnTo>
                  <a:lnTo>
                    <a:pt x="79914" y="12826"/>
                  </a:lnTo>
                  <a:lnTo>
                    <a:pt x="80081" y="13105"/>
                  </a:lnTo>
                  <a:lnTo>
                    <a:pt x="80304" y="13272"/>
                  </a:lnTo>
                  <a:lnTo>
                    <a:pt x="80472" y="13328"/>
                  </a:lnTo>
                  <a:lnTo>
                    <a:pt x="80806" y="13328"/>
                  </a:lnTo>
                  <a:lnTo>
                    <a:pt x="80974" y="13272"/>
                  </a:lnTo>
                  <a:lnTo>
                    <a:pt x="81252" y="13105"/>
                  </a:lnTo>
                  <a:lnTo>
                    <a:pt x="81420" y="12826"/>
                  </a:lnTo>
                  <a:lnTo>
                    <a:pt x="81476" y="12659"/>
                  </a:lnTo>
                  <a:lnTo>
                    <a:pt x="81476" y="12492"/>
                  </a:lnTo>
                  <a:lnTo>
                    <a:pt x="81476" y="12324"/>
                  </a:lnTo>
                  <a:lnTo>
                    <a:pt x="81420" y="12213"/>
                  </a:lnTo>
                  <a:lnTo>
                    <a:pt x="81252" y="11934"/>
                  </a:lnTo>
                  <a:lnTo>
                    <a:pt x="80974" y="11767"/>
                  </a:lnTo>
                  <a:lnTo>
                    <a:pt x="80806" y="11711"/>
                  </a:lnTo>
                  <a:close/>
                  <a:moveTo>
                    <a:pt x="90621" y="11711"/>
                  </a:moveTo>
                  <a:lnTo>
                    <a:pt x="90510" y="11767"/>
                  </a:lnTo>
                  <a:lnTo>
                    <a:pt x="90231" y="11934"/>
                  </a:lnTo>
                  <a:lnTo>
                    <a:pt x="90064" y="12213"/>
                  </a:lnTo>
                  <a:lnTo>
                    <a:pt x="90008" y="12324"/>
                  </a:lnTo>
                  <a:lnTo>
                    <a:pt x="90008" y="12492"/>
                  </a:lnTo>
                  <a:lnTo>
                    <a:pt x="90008" y="12659"/>
                  </a:lnTo>
                  <a:lnTo>
                    <a:pt x="90064" y="12826"/>
                  </a:lnTo>
                  <a:lnTo>
                    <a:pt x="90231" y="13105"/>
                  </a:lnTo>
                  <a:lnTo>
                    <a:pt x="90510" y="13272"/>
                  </a:lnTo>
                  <a:lnTo>
                    <a:pt x="90621" y="13328"/>
                  </a:lnTo>
                  <a:lnTo>
                    <a:pt x="90956" y="13328"/>
                  </a:lnTo>
                  <a:lnTo>
                    <a:pt x="91123" y="13272"/>
                  </a:lnTo>
                  <a:lnTo>
                    <a:pt x="91402" y="13105"/>
                  </a:lnTo>
                  <a:lnTo>
                    <a:pt x="91569" y="12826"/>
                  </a:lnTo>
                  <a:lnTo>
                    <a:pt x="91625" y="12659"/>
                  </a:lnTo>
                  <a:lnTo>
                    <a:pt x="91625" y="12492"/>
                  </a:lnTo>
                  <a:lnTo>
                    <a:pt x="91625" y="12324"/>
                  </a:lnTo>
                  <a:lnTo>
                    <a:pt x="91569" y="12213"/>
                  </a:lnTo>
                  <a:lnTo>
                    <a:pt x="91402" y="11934"/>
                  </a:lnTo>
                  <a:lnTo>
                    <a:pt x="91123" y="11767"/>
                  </a:lnTo>
                  <a:lnTo>
                    <a:pt x="90956" y="11711"/>
                  </a:lnTo>
                  <a:close/>
                  <a:moveTo>
                    <a:pt x="98986" y="11711"/>
                  </a:moveTo>
                  <a:lnTo>
                    <a:pt x="98875" y="11767"/>
                  </a:lnTo>
                  <a:lnTo>
                    <a:pt x="98596" y="11934"/>
                  </a:lnTo>
                  <a:lnTo>
                    <a:pt x="98429" y="12213"/>
                  </a:lnTo>
                  <a:lnTo>
                    <a:pt x="98373" y="12324"/>
                  </a:lnTo>
                  <a:lnTo>
                    <a:pt x="98373" y="12492"/>
                  </a:lnTo>
                  <a:lnTo>
                    <a:pt x="98373" y="12659"/>
                  </a:lnTo>
                  <a:lnTo>
                    <a:pt x="98429" y="12826"/>
                  </a:lnTo>
                  <a:lnTo>
                    <a:pt x="98596" y="13105"/>
                  </a:lnTo>
                  <a:lnTo>
                    <a:pt x="98875" y="13272"/>
                  </a:lnTo>
                  <a:lnTo>
                    <a:pt x="98986" y="13328"/>
                  </a:lnTo>
                  <a:lnTo>
                    <a:pt x="99321" y="13328"/>
                  </a:lnTo>
                  <a:lnTo>
                    <a:pt x="99488" y="13272"/>
                  </a:lnTo>
                  <a:lnTo>
                    <a:pt x="99767" y="13105"/>
                  </a:lnTo>
                  <a:lnTo>
                    <a:pt x="99934" y="12826"/>
                  </a:lnTo>
                  <a:lnTo>
                    <a:pt x="99990" y="12659"/>
                  </a:lnTo>
                  <a:lnTo>
                    <a:pt x="99990" y="12492"/>
                  </a:lnTo>
                  <a:lnTo>
                    <a:pt x="99990" y="12324"/>
                  </a:lnTo>
                  <a:lnTo>
                    <a:pt x="99934" y="12213"/>
                  </a:lnTo>
                  <a:lnTo>
                    <a:pt x="99767" y="11934"/>
                  </a:lnTo>
                  <a:lnTo>
                    <a:pt x="99488" y="11767"/>
                  </a:lnTo>
                  <a:lnTo>
                    <a:pt x="99321" y="11711"/>
                  </a:lnTo>
                  <a:close/>
                  <a:moveTo>
                    <a:pt x="109080" y="11711"/>
                  </a:moveTo>
                  <a:lnTo>
                    <a:pt x="108969" y="11767"/>
                  </a:lnTo>
                  <a:lnTo>
                    <a:pt x="108690" y="11934"/>
                  </a:lnTo>
                  <a:lnTo>
                    <a:pt x="108523" y="12213"/>
                  </a:lnTo>
                  <a:lnTo>
                    <a:pt x="108467" y="12324"/>
                  </a:lnTo>
                  <a:lnTo>
                    <a:pt x="108467" y="12492"/>
                  </a:lnTo>
                  <a:lnTo>
                    <a:pt x="108467" y="12659"/>
                  </a:lnTo>
                  <a:lnTo>
                    <a:pt x="108523" y="12826"/>
                  </a:lnTo>
                  <a:lnTo>
                    <a:pt x="108690" y="13105"/>
                  </a:lnTo>
                  <a:lnTo>
                    <a:pt x="108969" y="13272"/>
                  </a:lnTo>
                  <a:lnTo>
                    <a:pt x="109080" y="13328"/>
                  </a:lnTo>
                  <a:lnTo>
                    <a:pt x="109415" y="13328"/>
                  </a:lnTo>
                  <a:lnTo>
                    <a:pt x="109582" y="13272"/>
                  </a:lnTo>
                  <a:lnTo>
                    <a:pt x="109861" y="13105"/>
                  </a:lnTo>
                  <a:lnTo>
                    <a:pt x="110028" y="12826"/>
                  </a:lnTo>
                  <a:lnTo>
                    <a:pt x="110084" y="12659"/>
                  </a:lnTo>
                  <a:lnTo>
                    <a:pt x="110084" y="12492"/>
                  </a:lnTo>
                  <a:lnTo>
                    <a:pt x="110084" y="12324"/>
                  </a:lnTo>
                  <a:lnTo>
                    <a:pt x="110028" y="12213"/>
                  </a:lnTo>
                  <a:lnTo>
                    <a:pt x="109861" y="11934"/>
                  </a:lnTo>
                  <a:lnTo>
                    <a:pt x="109582" y="11767"/>
                  </a:lnTo>
                  <a:lnTo>
                    <a:pt x="109415" y="11711"/>
                  </a:lnTo>
                  <a:close/>
                  <a:moveTo>
                    <a:pt x="112482" y="11711"/>
                  </a:moveTo>
                  <a:lnTo>
                    <a:pt x="112315" y="11767"/>
                  </a:lnTo>
                  <a:lnTo>
                    <a:pt x="112036" y="11934"/>
                  </a:lnTo>
                  <a:lnTo>
                    <a:pt x="111869" y="12213"/>
                  </a:lnTo>
                  <a:lnTo>
                    <a:pt x="111813" y="12324"/>
                  </a:lnTo>
                  <a:lnTo>
                    <a:pt x="111813" y="12492"/>
                  </a:lnTo>
                  <a:lnTo>
                    <a:pt x="111813" y="12659"/>
                  </a:lnTo>
                  <a:lnTo>
                    <a:pt x="111869" y="12826"/>
                  </a:lnTo>
                  <a:lnTo>
                    <a:pt x="112036" y="13105"/>
                  </a:lnTo>
                  <a:lnTo>
                    <a:pt x="112315" y="13272"/>
                  </a:lnTo>
                  <a:lnTo>
                    <a:pt x="112482" y="13328"/>
                  </a:lnTo>
                  <a:lnTo>
                    <a:pt x="112817" y="13328"/>
                  </a:lnTo>
                  <a:lnTo>
                    <a:pt x="112984" y="13272"/>
                  </a:lnTo>
                  <a:lnTo>
                    <a:pt x="113207" y="13105"/>
                  </a:lnTo>
                  <a:lnTo>
                    <a:pt x="113430" y="12826"/>
                  </a:lnTo>
                  <a:lnTo>
                    <a:pt x="113430" y="12659"/>
                  </a:lnTo>
                  <a:lnTo>
                    <a:pt x="113486" y="12492"/>
                  </a:lnTo>
                  <a:lnTo>
                    <a:pt x="113430" y="12324"/>
                  </a:lnTo>
                  <a:lnTo>
                    <a:pt x="113430" y="12213"/>
                  </a:lnTo>
                  <a:lnTo>
                    <a:pt x="113207" y="11934"/>
                  </a:lnTo>
                  <a:lnTo>
                    <a:pt x="112984" y="11767"/>
                  </a:lnTo>
                  <a:lnTo>
                    <a:pt x="112817" y="11711"/>
                  </a:lnTo>
                  <a:close/>
                  <a:moveTo>
                    <a:pt x="115828" y="11711"/>
                  </a:moveTo>
                  <a:lnTo>
                    <a:pt x="115661" y="11767"/>
                  </a:lnTo>
                  <a:lnTo>
                    <a:pt x="115438" y="11934"/>
                  </a:lnTo>
                  <a:lnTo>
                    <a:pt x="115270" y="12213"/>
                  </a:lnTo>
                  <a:lnTo>
                    <a:pt x="115215" y="12324"/>
                  </a:lnTo>
                  <a:lnTo>
                    <a:pt x="115159" y="12492"/>
                  </a:lnTo>
                  <a:lnTo>
                    <a:pt x="115215" y="12659"/>
                  </a:lnTo>
                  <a:lnTo>
                    <a:pt x="115270" y="12826"/>
                  </a:lnTo>
                  <a:lnTo>
                    <a:pt x="115438" y="13105"/>
                  </a:lnTo>
                  <a:lnTo>
                    <a:pt x="115661" y="13272"/>
                  </a:lnTo>
                  <a:lnTo>
                    <a:pt x="115828" y="13328"/>
                  </a:lnTo>
                  <a:lnTo>
                    <a:pt x="116163" y="13328"/>
                  </a:lnTo>
                  <a:lnTo>
                    <a:pt x="116330" y="13272"/>
                  </a:lnTo>
                  <a:lnTo>
                    <a:pt x="116609" y="13105"/>
                  </a:lnTo>
                  <a:lnTo>
                    <a:pt x="116776" y="12826"/>
                  </a:lnTo>
                  <a:lnTo>
                    <a:pt x="116832" y="12659"/>
                  </a:lnTo>
                  <a:lnTo>
                    <a:pt x="116832" y="12492"/>
                  </a:lnTo>
                  <a:lnTo>
                    <a:pt x="116832" y="12324"/>
                  </a:lnTo>
                  <a:lnTo>
                    <a:pt x="116776" y="12213"/>
                  </a:lnTo>
                  <a:lnTo>
                    <a:pt x="116609" y="11934"/>
                  </a:lnTo>
                  <a:lnTo>
                    <a:pt x="116330" y="11767"/>
                  </a:lnTo>
                  <a:lnTo>
                    <a:pt x="116163" y="11711"/>
                  </a:lnTo>
                  <a:close/>
                  <a:moveTo>
                    <a:pt x="120903" y="11711"/>
                  </a:moveTo>
                  <a:lnTo>
                    <a:pt x="120736" y="11767"/>
                  </a:lnTo>
                  <a:lnTo>
                    <a:pt x="120512" y="11934"/>
                  </a:lnTo>
                  <a:lnTo>
                    <a:pt x="120345" y="12213"/>
                  </a:lnTo>
                  <a:lnTo>
                    <a:pt x="120289" y="12324"/>
                  </a:lnTo>
                  <a:lnTo>
                    <a:pt x="120234" y="12492"/>
                  </a:lnTo>
                  <a:lnTo>
                    <a:pt x="120289" y="12659"/>
                  </a:lnTo>
                  <a:lnTo>
                    <a:pt x="120345" y="12826"/>
                  </a:lnTo>
                  <a:lnTo>
                    <a:pt x="120512" y="13105"/>
                  </a:lnTo>
                  <a:lnTo>
                    <a:pt x="120736" y="13272"/>
                  </a:lnTo>
                  <a:lnTo>
                    <a:pt x="120903" y="13328"/>
                  </a:lnTo>
                  <a:lnTo>
                    <a:pt x="121237" y="13328"/>
                  </a:lnTo>
                  <a:lnTo>
                    <a:pt x="121405" y="13272"/>
                  </a:lnTo>
                  <a:lnTo>
                    <a:pt x="121684" y="13105"/>
                  </a:lnTo>
                  <a:lnTo>
                    <a:pt x="121851" y="12826"/>
                  </a:lnTo>
                  <a:lnTo>
                    <a:pt x="121907" y="12659"/>
                  </a:lnTo>
                  <a:lnTo>
                    <a:pt x="121907" y="12492"/>
                  </a:lnTo>
                  <a:lnTo>
                    <a:pt x="121907" y="12324"/>
                  </a:lnTo>
                  <a:lnTo>
                    <a:pt x="121851" y="12213"/>
                  </a:lnTo>
                  <a:lnTo>
                    <a:pt x="121684" y="11934"/>
                  </a:lnTo>
                  <a:lnTo>
                    <a:pt x="121405" y="11767"/>
                  </a:lnTo>
                  <a:lnTo>
                    <a:pt x="121237" y="11711"/>
                  </a:lnTo>
                  <a:close/>
                  <a:moveTo>
                    <a:pt x="124249" y="11711"/>
                  </a:moveTo>
                  <a:lnTo>
                    <a:pt x="124082" y="11767"/>
                  </a:lnTo>
                  <a:lnTo>
                    <a:pt x="123803" y="11934"/>
                  </a:lnTo>
                  <a:lnTo>
                    <a:pt x="123635" y="12213"/>
                  </a:lnTo>
                  <a:lnTo>
                    <a:pt x="123580" y="12324"/>
                  </a:lnTo>
                  <a:lnTo>
                    <a:pt x="123580" y="12492"/>
                  </a:lnTo>
                  <a:lnTo>
                    <a:pt x="123580" y="12659"/>
                  </a:lnTo>
                  <a:lnTo>
                    <a:pt x="123635" y="12826"/>
                  </a:lnTo>
                  <a:lnTo>
                    <a:pt x="123803" y="13105"/>
                  </a:lnTo>
                  <a:lnTo>
                    <a:pt x="124082" y="13272"/>
                  </a:lnTo>
                  <a:lnTo>
                    <a:pt x="124249" y="13328"/>
                  </a:lnTo>
                  <a:lnTo>
                    <a:pt x="124583" y="13328"/>
                  </a:lnTo>
                  <a:lnTo>
                    <a:pt x="124751" y="13272"/>
                  </a:lnTo>
                  <a:lnTo>
                    <a:pt x="124974" y="13105"/>
                  </a:lnTo>
                  <a:lnTo>
                    <a:pt x="125197" y="12826"/>
                  </a:lnTo>
                  <a:lnTo>
                    <a:pt x="125253" y="12659"/>
                  </a:lnTo>
                  <a:lnTo>
                    <a:pt x="125253" y="12492"/>
                  </a:lnTo>
                  <a:lnTo>
                    <a:pt x="125253" y="12324"/>
                  </a:lnTo>
                  <a:lnTo>
                    <a:pt x="125197" y="12213"/>
                  </a:lnTo>
                  <a:lnTo>
                    <a:pt x="124974" y="11934"/>
                  </a:lnTo>
                  <a:lnTo>
                    <a:pt x="124751" y="11767"/>
                  </a:lnTo>
                  <a:lnTo>
                    <a:pt x="124583" y="11711"/>
                  </a:lnTo>
                  <a:close/>
                  <a:moveTo>
                    <a:pt x="136016" y="11711"/>
                  </a:moveTo>
                  <a:lnTo>
                    <a:pt x="135848" y="11767"/>
                  </a:lnTo>
                  <a:lnTo>
                    <a:pt x="135570" y="11934"/>
                  </a:lnTo>
                  <a:lnTo>
                    <a:pt x="135402" y="12213"/>
                  </a:lnTo>
                  <a:lnTo>
                    <a:pt x="135346" y="12324"/>
                  </a:lnTo>
                  <a:lnTo>
                    <a:pt x="135346" y="12492"/>
                  </a:lnTo>
                  <a:lnTo>
                    <a:pt x="135346" y="12659"/>
                  </a:lnTo>
                  <a:lnTo>
                    <a:pt x="135402" y="12826"/>
                  </a:lnTo>
                  <a:lnTo>
                    <a:pt x="135570" y="13105"/>
                  </a:lnTo>
                  <a:lnTo>
                    <a:pt x="135848" y="13272"/>
                  </a:lnTo>
                  <a:lnTo>
                    <a:pt x="136016" y="13328"/>
                  </a:lnTo>
                  <a:lnTo>
                    <a:pt x="136350" y="13328"/>
                  </a:lnTo>
                  <a:lnTo>
                    <a:pt x="136462" y="13272"/>
                  </a:lnTo>
                  <a:lnTo>
                    <a:pt x="136741" y="13105"/>
                  </a:lnTo>
                  <a:lnTo>
                    <a:pt x="136908" y="12826"/>
                  </a:lnTo>
                  <a:lnTo>
                    <a:pt x="136964" y="12659"/>
                  </a:lnTo>
                  <a:lnTo>
                    <a:pt x="137019" y="12492"/>
                  </a:lnTo>
                  <a:lnTo>
                    <a:pt x="136964" y="12324"/>
                  </a:lnTo>
                  <a:lnTo>
                    <a:pt x="136908" y="12213"/>
                  </a:lnTo>
                  <a:lnTo>
                    <a:pt x="136741" y="11934"/>
                  </a:lnTo>
                  <a:lnTo>
                    <a:pt x="136462" y="11767"/>
                  </a:lnTo>
                  <a:lnTo>
                    <a:pt x="136350" y="11711"/>
                  </a:lnTo>
                  <a:close/>
                  <a:moveTo>
                    <a:pt x="144325" y="11711"/>
                  </a:moveTo>
                  <a:lnTo>
                    <a:pt x="144158" y="11767"/>
                  </a:lnTo>
                  <a:lnTo>
                    <a:pt x="143935" y="11934"/>
                  </a:lnTo>
                  <a:lnTo>
                    <a:pt x="143712" y="12213"/>
                  </a:lnTo>
                  <a:lnTo>
                    <a:pt x="143656" y="12324"/>
                  </a:lnTo>
                  <a:lnTo>
                    <a:pt x="143656" y="12492"/>
                  </a:lnTo>
                  <a:lnTo>
                    <a:pt x="143656" y="12659"/>
                  </a:lnTo>
                  <a:lnTo>
                    <a:pt x="143712" y="12826"/>
                  </a:lnTo>
                  <a:lnTo>
                    <a:pt x="143935" y="13105"/>
                  </a:lnTo>
                  <a:lnTo>
                    <a:pt x="144158" y="13272"/>
                  </a:lnTo>
                  <a:lnTo>
                    <a:pt x="144325" y="13328"/>
                  </a:lnTo>
                  <a:lnTo>
                    <a:pt x="144660" y="13328"/>
                  </a:lnTo>
                  <a:lnTo>
                    <a:pt x="144827" y="13272"/>
                  </a:lnTo>
                  <a:lnTo>
                    <a:pt x="145106" y="13105"/>
                  </a:lnTo>
                  <a:lnTo>
                    <a:pt x="145273" y="12826"/>
                  </a:lnTo>
                  <a:lnTo>
                    <a:pt x="145329" y="12659"/>
                  </a:lnTo>
                  <a:lnTo>
                    <a:pt x="145329" y="12492"/>
                  </a:lnTo>
                  <a:lnTo>
                    <a:pt x="145329" y="12324"/>
                  </a:lnTo>
                  <a:lnTo>
                    <a:pt x="145273" y="12213"/>
                  </a:lnTo>
                  <a:lnTo>
                    <a:pt x="145106" y="11934"/>
                  </a:lnTo>
                  <a:lnTo>
                    <a:pt x="144827" y="11767"/>
                  </a:lnTo>
                  <a:lnTo>
                    <a:pt x="144660" y="11711"/>
                  </a:lnTo>
                  <a:close/>
                  <a:moveTo>
                    <a:pt x="147615" y="11711"/>
                  </a:moveTo>
                  <a:lnTo>
                    <a:pt x="147504" y="11767"/>
                  </a:lnTo>
                  <a:lnTo>
                    <a:pt x="147225" y="11934"/>
                  </a:lnTo>
                  <a:lnTo>
                    <a:pt x="147058" y="12213"/>
                  </a:lnTo>
                  <a:lnTo>
                    <a:pt x="147002" y="12324"/>
                  </a:lnTo>
                  <a:lnTo>
                    <a:pt x="147002" y="12492"/>
                  </a:lnTo>
                  <a:lnTo>
                    <a:pt x="147002" y="12659"/>
                  </a:lnTo>
                  <a:lnTo>
                    <a:pt x="147058" y="12826"/>
                  </a:lnTo>
                  <a:lnTo>
                    <a:pt x="147225" y="13105"/>
                  </a:lnTo>
                  <a:lnTo>
                    <a:pt x="147504" y="13272"/>
                  </a:lnTo>
                  <a:lnTo>
                    <a:pt x="147615" y="13328"/>
                  </a:lnTo>
                  <a:lnTo>
                    <a:pt x="147950" y="13328"/>
                  </a:lnTo>
                  <a:lnTo>
                    <a:pt x="148117" y="13272"/>
                  </a:lnTo>
                  <a:lnTo>
                    <a:pt x="148396" y="13105"/>
                  </a:lnTo>
                  <a:lnTo>
                    <a:pt x="148563" y="12826"/>
                  </a:lnTo>
                  <a:lnTo>
                    <a:pt x="148619" y="12659"/>
                  </a:lnTo>
                  <a:lnTo>
                    <a:pt x="148619" y="12492"/>
                  </a:lnTo>
                  <a:lnTo>
                    <a:pt x="148619" y="12324"/>
                  </a:lnTo>
                  <a:lnTo>
                    <a:pt x="148563" y="12213"/>
                  </a:lnTo>
                  <a:lnTo>
                    <a:pt x="148396" y="11934"/>
                  </a:lnTo>
                  <a:lnTo>
                    <a:pt x="148117" y="11767"/>
                  </a:lnTo>
                  <a:lnTo>
                    <a:pt x="147950" y="11711"/>
                  </a:lnTo>
                  <a:close/>
                  <a:moveTo>
                    <a:pt x="152746" y="11711"/>
                  </a:moveTo>
                  <a:lnTo>
                    <a:pt x="152578" y="11767"/>
                  </a:lnTo>
                  <a:lnTo>
                    <a:pt x="152300" y="11934"/>
                  </a:lnTo>
                  <a:lnTo>
                    <a:pt x="152132" y="12213"/>
                  </a:lnTo>
                  <a:lnTo>
                    <a:pt x="152077" y="12324"/>
                  </a:lnTo>
                  <a:lnTo>
                    <a:pt x="152077" y="12492"/>
                  </a:lnTo>
                  <a:lnTo>
                    <a:pt x="152077" y="12659"/>
                  </a:lnTo>
                  <a:lnTo>
                    <a:pt x="152132" y="12826"/>
                  </a:lnTo>
                  <a:lnTo>
                    <a:pt x="152300" y="13105"/>
                  </a:lnTo>
                  <a:lnTo>
                    <a:pt x="152578" y="13272"/>
                  </a:lnTo>
                  <a:lnTo>
                    <a:pt x="152746" y="13328"/>
                  </a:lnTo>
                  <a:lnTo>
                    <a:pt x="153080" y="13328"/>
                  </a:lnTo>
                  <a:lnTo>
                    <a:pt x="153192" y="13272"/>
                  </a:lnTo>
                  <a:lnTo>
                    <a:pt x="153471" y="13105"/>
                  </a:lnTo>
                  <a:lnTo>
                    <a:pt x="153638" y="12826"/>
                  </a:lnTo>
                  <a:lnTo>
                    <a:pt x="153694" y="12659"/>
                  </a:lnTo>
                  <a:lnTo>
                    <a:pt x="153694" y="12492"/>
                  </a:lnTo>
                  <a:lnTo>
                    <a:pt x="153694" y="12324"/>
                  </a:lnTo>
                  <a:lnTo>
                    <a:pt x="153638" y="12213"/>
                  </a:lnTo>
                  <a:lnTo>
                    <a:pt x="153471" y="11934"/>
                  </a:lnTo>
                  <a:lnTo>
                    <a:pt x="153192" y="11767"/>
                  </a:lnTo>
                  <a:lnTo>
                    <a:pt x="153080" y="11711"/>
                  </a:lnTo>
                  <a:close/>
                  <a:moveTo>
                    <a:pt x="157821" y="11711"/>
                  </a:moveTo>
                  <a:lnTo>
                    <a:pt x="157653" y="11767"/>
                  </a:lnTo>
                  <a:lnTo>
                    <a:pt x="157374" y="11934"/>
                  </a:lnTo>
                  <a:lnTo>
                    <a:pt x="157207" y="12213"/>
                  </a:lnTo>
                  <a:lnTo>
                    <a:pt x="157151" y="12324"/>
                  </a:lnTo>
                  <a:lnTo>
                    <a:pt x="157151" y="12492"/>
                  </a:lnTo>
                  <a:lnTo>
                    <a:pt x="157151" y="12659"/>
                  </a:lnTo>
                  <a:lnTo>
                    <a:pt x="157207" y="12826"/>
                  </a:lnTo>
                  <a:lnTo>
                    <a:pt x="157374" y="13105"/>
                  </a:lnTo>
                  <a:lnTo>
                    <a:pt x="157653" y="13272"/>
                  </a:lnTo>
                  <a:lnTo>
                    <a:pt x="157821" y="13328"/>
                  </a:lnTo>
                  <a:lnTo>
                    <a:pt x="158155" y="13328"/>
                  </a:lnTo>
                  <a:lnTo>
                    <a:pt x="158322" y="13272"/>
                  </a:lnTo>
                  <a:lnTo>
                    <a:pt x="158546" y="13105"/>
                  </a:lnTo>
                  <a:lnTo>
                    <a:pt x="158713" y="12826"/>
                  </a:lnTo>
                  <a:lnTo>
                    <a:pt x="158769" y="12659"/>
                  </a:lnTo>
                  <a:lnTo>
                    <a:pt x="158824" y="12492"/>
                  </a:lnTo>
                  <a:lnTo>
                    <a:pt x="158769" y="12324"/>
                  </a:lnTo>
                  <a:lnTo>
                    <a:pt x="158713" y="12213"/>
                  </a:lnTo>
                  <a:lnTo>
                    <a:pt x="158546" y="11934"/>
                  </a:lnTo>
                  <a:lnTo>
                    <a:pt x="158322" y="11767"/>
                  </a:lnTo>
                  <a:lnTo>
                    <a:pt x="158155" y="11711"/>
                  </a:lnTo>
                  <a:close/>
                  <a:moveTo>
                    <a:pt x="167859" y="11711"/>
                  </a:moveTo>
                  <a:lnTo>
                    <a:pt x="167691" y="11767"/>
                  </a:lnTo>
                  <a:lnTo>
                    <a:pt x="167412" y="11934"/>
                  </a:lnTo>
                  <a:lnTo>
                    <a:pt x="167245" y="12213"/>
                  </a:lnTo>
                  <a:lnTo>
                    <a:pt x="167189" y="12324"/>
                  </a:lnTo>
                  <a:lnTo>
                    <a:pt x="167189" y="12492"/>
                  </a:lnTo>
                  <a:lnTo>
                    <a:pt x="167189" y="12659"/>
                  </a:lnTo>
                  <a:lnTo>
                    <a:pt x="167245" y="12826"/>
                  </a:lnTo>
                  <a:lnTo>
                    <a:pt x="167412" y="13105"/>
                  </a:lnTo>
                  <a:lnTo>
                    <a:pt x="167691" y="13272"/>
                  </a:lnTo>
                  <a:lnTo>
                    <a:pt x="167859" y="13328"/>
                  </a:lnTo>
                  <a:lnTo>
                    <a:pt x="168193" y="13328"/>
                  </a:lnTo>
                  <a:lnTo>
                    <a:pt x="168361" y="13272"/>
                  </a:lnTo>
                  <a:lnTo>
                    <a:pt x="168584" y="13105"/>
                  </a:lnTo>
                  <a:lnTo>
                    <a:pt x="168751" y="12826"/>
                  </a:lnTo>
                  <a:lnTo>
                    <a:pt x="168807" y="12659"/>
                  </a:lnTo>
                  <a:lnTo>
                    <a:pt x="168862" y="12492"/>
                  </a:lnTo>
                  <a:lnTo>
                    <a:pt x="168807" y="12324"/>
                  </a:lnTo>
                  <a:lnTo>
                    <a:pt x="168751" y="12213"/>
                  </a:lnTo>
                  <a:lnTo>
                    <a:pt x="168584" y="11934"/>
                  </a:lnTo>
                  <a:lnTo>
                    <a:pt x="168361" y="11767"/>
                  </a:lnTo>
                  <a:lnTo>
                    <a:pt x="168193" y="11711"/>
                  </a:lnTo>
                  <a:close/>
                  <a:moveTo>
                    <a:pt x="176279" y="11711"/>
                  </a:moveTo>
                  <a:lnTo>
                    <a:pt x="176112" y="11767"/>
                  </a:lnTo>
                  <a:lnTo>
                    <a:pt x="175889" y="11934"/>
                  </a:lnTo>
                  <a:lnTo>
                    <a:pt x="175666" y="12213"/>
                  </a:lnTo>
                  <a:lnTo>
                    <a:pt x="175666" y="12324"/>
                  </a:lnTo>
                  <a:lnTo>
                    <a:pt x="175610" y="12492"/>
                  </a:lnTo>
                  <a:lnTo>
                    <a:pt x="175666" y="12659"/>
                  </a:lnTo>
                  <a:lnTo>
                    <a:pt x="175666" y="12826"/>
                  </a:lnTo>
                  <a:lnTo>
                    <a:pt x="175889" y="13105"/>
                  </a:lnTo>
                  <a:lnTo>
                    <a:pt x="176112" y="13272"/>
                  </a:lnTo>
                  <a:lnTo>
                    <a:pt x="176279" y="13328"/>
                  </a:lnTo>
                  <a:lnTo>
                    <a:pt x="176614" y="13328"/>
                  </a:lnTo>
                  <a:lnTo>
                    <a:pt x="176781" y="13272"/>
                  </a:lnTo>
                  <a:lnTo>
                    <a:pt x="177060" y="13105"/>
                  </a:lnTo>
                  <a:lnTo>
                    <a:pt x="177227" y="12826"/>
                  </a:lnTo>
                  <a:lnTo>
                    <a:pt x="177283" y="12659"/>
                  </a:lnTo>
                  <a:lnTo>
                    <a:pt x="177283" y="12492"/>
                  </a:lnTo>
                  <a:lnTo>
                    <a:pt x="177283" y="12324"/>
                  </a:lnTo>
                  <a:lnTo>
                    <a:pt x="177227" y="12213"/>
                  </a:lnTo>
                  <a:lnTo>
                    <a:pt x="177060" y="11934"/>
                  </a:lnTo>
                  <a:lnTo>
                    <a:pt x="176781" y="11767"/>
                  </a:lnTo>
                  <a:lnTo>
                    <a:pt x="176614" y="11711"/>
                  </a:lnTo>
                  <a:close/>
                  <a:moveTo>
                    <a:pt x="186429" y="11711"/>
                  </a:moveTo>
                  <a:lnTo>
                    <a:pt x="186317" y="11767"/>
                  </a:lnTo>
                  <a:lnTo>
                    <a:pt x="186039" y="11934"/>
                  </a:lnTo>
                  <a:lnTo>
                    <a:pt x="185871" y="12213"/>
                  </a:lnTo>
                  <a:lnTo>
                    <a:pt x="185816" y="12324"/>
                  </a:lnTo>
                  <a:lnTo>
                    <a:pt x="185760" y="12492"/>
                  </a:lnTo>
                  <a:lnTo>
                    <a:pt x="185816" y="12659"/>
                  </a:lnTo>
                  <a:lnTo>
                    <a:pt x="185871" y="12826"/>
                  </a:lnTo>
                  <a:lnTo>
                    <a:pt x="186039" y="13105"/>
                  </a:lnTo>
                  <a:lnTo>
                    <a:pt x="186317" y="13272"/>
                  </a:lnTo>
                  <a:lnTo>
                    <a:pt x="186429" y="13328"/>
                  </a:lnTo>
                  <a:lnTo>
                    <a:pt x="186764" y="13328"/>
                  </a:lnTo>
                  <a:lnTo>
                    <a:pt x="186931" y="13272"/>
                  </a:lnTo>
                  <a:lnTo>
                    <a:pt x="187210" y="13105"/>
                  </a:lnTo>
                  <a:lnTo>
                    <a:pt x="187377" y="12826"/>
                  </a:lnTo>
                  <a:lnTo>
                    <a:pt x="187433" y="12659"/>
                  </a:lnTo>
                  <a:lnTo>
                    <a:pt x="187433" y="12492"/>
                  </a:lnTo>
                  <a:lnTo>
                    <a:pt x="187433" y="12324"/>
                  </a:lnTo>
                  <a:lnTo>
                    <a:pt x="187377" y="12213"/>
                  </a:lnTo>
                  <a:lnTo>
                    <a:pt x="187210" y="11934"/>
                  </a:lnTo>
                  <a:lnTo>
                    <a:pt x="186931" y="11767"/>
                  </a:lnTo>
                  <a:lnTo>
                    <a:pt x="186764" y="11711"/>
                  </a:lnTo>
                  <a:close/>
                  <a:moveTo>
                    <a:pt x="194794" y="11711"/>
                  </a:moveTo>
                  <a:lnTo>
                    <a:pt x="194683" y="11767"/>
                  </a:lnTo>
                  <a:lnTo>
                    <a:pt x="194404" y="11934"/>
                  </a:lnTo>
                  <a:lnTo>
                    <a:pt x="194236" y="12213"/>
                  </a:lnTo>
                  <a:lnTo>
                    <a:pt x="194181" y="12324"/>
                  </a:lnTo>
                  <a:lnTo>
                    <a:pt x="194125" y="12492"/>
                  </a:lnTo>
                  <a:lnTo>
                    <a:pt x="194181" y="12659"/>
                  </a:lnTo>
                  <a:lnTo>
                    <a:pt x="194236" y="12826"/>
                  </a:lnTo>
                  <a:lnTo>
                    <a:pt x="194404" y="13105"/>
                  </a:lnTo>
                  <a:lnTo>
                    <a:pt x="194683" y="13272"/>
                  </a:lnTo>
                  <a:lnTo>
                    <a:pt x="194794" y="13328"/>
                  </a:lnTo>
                  <a:lnTo>
                    <a:pt x="195129" y="13328"/>
                  </a:lnTo>
                  <a:lnTo>
                    <a:pt x="195296" y="13272"/>
                  </a:lnTo>
                  <a:lnTo>
                    <a:pt x="195575" y="13105"/>
                  </a:lnTo>
                  <a:lnTo>
                    <a:pt x="195742" y="12826"/>
                  </a:lnTo>
                  <a:lnTo>
                    <a:pt x="195798" y="12659"/>
                  </a:lnTo>
                  <a:lnTo>
                    <a:pt x="195798" y="12492"/>
                  </a:lnTo>
                  <a:lnTo>
                    <a:pt x="195798" y="12324"/>
                  </a:lnTo>
                  <a:lnTo>
                    <a:pt x="195742" y="12213"/>
                  </a:lnTo>
                  <a:lnTo>
                    <a:pt x="195575" y="11934"/>
                  </a:lnTo>
                  <a:lnTo>
                    <a:pt x="195296" y="11767"/>
                  </a:lnTo>
                  <a:lnTo>
                    <a:pt x="195129" y="11711"/>
                  </a:lnTo>
                  <a:close/>
                  <a:moveTo>
                    <a:pt x="204888" y="11711"/>
                  </a:moveTo>
                  <a:lnTo>
                    <a:pt x="204776" y="11767"/>
                  </a:lnTo>
                  <a:lnTo>
                    <a:pt x="204498" y="11934"/>
                  </a:lnTo>
                  <a:lnTo>
                    <a:pt x="204330" y="12213"/>
                  </a:lnTo>
                  <a:lnTo>
                    <a:pt x="204274" y="12324"/>
                  </a:lnTo>
                  <a:lnTo>
                    <a:pt x="204274" y="12492"/>
                  </a:lnTo>
                  <a:lnTo>
                    <a:pt x="204274" y="12659"/>
                  </a:lnTo>
                  <a:lnTo>
                    <a:pt x="204330" y="12826"/>
                  </a:lnTo>
                  <a:lnTo>
                    <a:pt x="204498" y="13105"/>
                  </a:lnTo>
                  <a:lnTo>
                    <a:pt x="204776" y="13272"/>
                  </a:lnTo>
                  <a:lnTo>
                    <a:pt x="204888" y="13328"/>
                  </a:lnTo>
                  <a:lnTo>
                    <a:pt x="205222" y="13328"/>
                  </a:lnTo>
                  <a:lnTo>
                    <a:pt x="205390" y="13272"/>
                  </a:lnTo>
                  <a:lnTo>
                    <a:pt x="205669" y="13105"/>
                  </a:lnTo>
                  <a:lnTo>
                    <a:pt x="205836" y="12826"/>
                  </a:lnTo>
                  <a:lnTo>
                    <a:pt x="205892" y="12659"/>
                  </a:lnTo>
                  <a:lnTo>
                    <a:pt x="205892" y="12492"/>
                  </a:lnTo>
                  <a:lnTo>
                    <a:pt x="205892" y="12324"/>
                  </a:lnTo>
                  <a:lnTo>
                    <a:pt x="205836" y="12213"/>
                  </a:lnTo>
                  <a:lnTo>
                    <a:pt x="205669" y="11934"/>
                  </a:lnTo>
                  <a:lnTo>
                    <a:pt x="205390" y="11767"/>
                  </a:lnTo>
                  <a:lnTo>
                    <a:pt x="205222" y="11711"/>
                  </a:lnTo>
                  <a:close/>
                  <a:moveTo>
                    <a:pt x="208290" y="11711"/>
                  </a:moveTo>
                  <a:lnTo>
                    <a:pt x="208122" y="11767"/>
                  </a:lnTo>
                  <a:lnTo>
                    <a:pt x="207844" y="11934"/>
                  </a:lnTo>
                  <a:lnTo>
                    <a:pt x="207676" y="12213"/>
                  </a:lnTo>
                  <a:lnTo>
                    <a:pt x="207620" y="12324"/>
                  </a:lnTo>
                  <a:lnTo>
                    <a:pt x="207620" y="12492"/>
                  </a:lnTo>
                  <a:lnTo>
                    <a:pt x="207620" y="12659"/>
                  </a:lnTo>
                  <a:lnTo>
                    <a:pt x="207676" y="12826"/>
                  </a:lnTo>
                  <a:lnTo>
                    <a:pt x="207844" y="13105"/>
                  </a:lnTo>
                  <a:lnTo>
                    <a:pt x="208122" y="13272"/>
                  </a:lnTo>
                  <a:lnTo>
                    <a:pt x="208290" y="13328"/>
                  </a:lnTo>
                  <a:lnTo>
                    <a:pt x="208624" y="13328"/>
                  </a:lnTo>
                  <a:lnTo>
                    <a:pt x="208792" y="13272"/>
                  </a:lnTo>
                  <a:lnTo>
                    <a:pt x="209015" y="13105"/>
                  </a:lnTo>
                  <a:lnTo>
                    <a:pt x="209182" y="12826"/>
                  </a:lnTo>
                  <a:lnTo>
                    <a:pt x="209238" y="12659"/>
                  </a:lnTo>
                  <a:lnTo>
                    <a:pt x="209293" y="12492"/>
                  </a:lnTo>
                  <a:lnTo>
                    <a:pt x="209238" y="12324"/>
                  </a:lnTo>
                  <a:lnTo>
                    <a:pt x="209182" y="12213"/>
                  </a:lnTo>
                  <a:lnTo>
                    <a:pt x="209015" y="11934"/>
                  </a:lnTo>
                  <a:lnTo>
                    <a:pt x="208792" y="11767"/>
                  </a:lnTo>
                  <a:lnTo>
                    <a:pt x="208624" y="11711"/>
                  </a:lnTo>
                  <a:close/>
                  <a:moveTo>
                    <a:pt x="211636" y="11711"/>
                  </a:moveTo>
                  <a:lnTo>
                    <a:pt x="211468" y="11767"/>
                  </a:lnTo>
                  <a:lnTo>
                    <a:pt x="211245" y="11934"/>
                  </a:lnTo>
                  <a:lnTo>
                    <a:pt x="211022" y="12213"/>
                  </a:lnTo>
                  <a:lnTo>
                    <a:pt x="211022" y="12324"/>
                  </a:lnTo>
                  <a:lnTo>
                    <a:pt x="210966" y="12492"/>
                  </a:lnTo>
                  <a:lnTo>
                    <a:pt x="211022" y="12659"/>
                  </a:lnTo>
                  <a:lnTo>
                    <a:pt x="211022" y="12826"/>
                  </a:lnTo>
                  <a:lnTo>
                    <a:pt x="211245" y="13105"/>
                  </a:lnTo>
                  <a:lnTo>
                    <a:pt x="211468" y="13272"/>
                  </a:lnTo>
                  <a:lnTo>
                    <a:pt x="211636" y="13328"/>
                  </a:lnTo>
                  <a:lnTo>
                    <a:pt x="211970" y="13328"/>
                  </a:lnTo>
                  <a:lnTo>
                    <a:pt x="212138" y="13272"/>
                  </a:lnTo>
                  <a:lnTo>
                    <a:pt x="212416" y="13105"/>
                  </a:lnTo>
                  <a:lnTo>
                    <a:pt x="212584" y="12826"/>
                  </a:lnTo>
                  <a:lnTo>
                    <a:pt x="212639" y="12659"/>
                  </a:lnTo>
                  <a:lnTo>
                    <a:pt x="212639" y="12492"/>
                  </a:lnTo>
                  <a:lnTo>
                    <a:pt x="212639" y="12324"/>
                  </a:lnTo>
                  <a:lnTo>
                    <a:pt x="212584" y="12213"/>
                  </a:lnTo>
                  <a:lnTo>
                    <a:pt x="212416" y="11934"/>
                  </a:lnTo>
                  <a:lnTo>
                    <a:pt x="212138" y="11767"/>
                  </a:lnTo>
                  <a:lnTo>
                    <a:pt x="211970" y="11711"/>
                  </a:lnTo>
                  <a:close/>
                  <a:moveTo>
                    <a:pt x="216710" y="11711"/>
                  </a:moveTo>
                  <a:lnTo>
                    <a:pt x="216543" y="11767"/>
                  </a:lnTo>
                  <a:lnTo>
                    <a:pt x="216320" y="11934"/>
                  </a:lnTo>
                  <a:lnTo>
                    <a:pt x="216097" y="12213"/>
                  </a:lnTo>
                  <a:lnTo>
                    <a:pt x="216097" y="12324"/>
                  </a:lnTo>
                  <a:lnTo>
                    <a:pt x="216041" y="12492"/>
                  </a:lnTo>
                  <a:lnTo>
                    <a:pt x="216097" y="12659"/>
                  </a:lnTo>
                  <a:lnTo>
                    <a:pt x="216097" y="12826"/>
                  </a:lnTo>
                  <a:lnTo>
                    <a:pt x="216320" y="13105"/>
                  </a:lnTo>
                  <a:lnTo>
                    <a:pt x="216543" y="13272"/>
                  </a:lnTo>
                  <a:lnTo>
                    <a:pt x="216710" y="13328"/>
                  </a:lnTo>
                  <a:lnTo>
                    <a:pt x="217045" y="13328"/>
                  </a:lnTo>
                  <a:lnTo>
                    <a:pt x="217212" y="13272"/>
                  </a:lnTo>
                  <a:lnTo>
                    <a:pt x="217491" y="13105"/>
                  </a:lnTo>
                  <a:lnTo>
                    <a:pt x="217659" y="12826"/>
                  </a:lnTo>
                  <a:lnTo>
                    <a:pt x="217714" y="12659"/>
                  </a:lnTo>
                  <a:lnTo>
                    <a:pt x="217714" y="12492"/>
                  </a:lnTo>
                  <a:lnTo>
                    <a:pt x="217714" y="12324"/>
                  </a:lnTo>
                  <a:lnTo>
                    <a:pt x="217659" y="12213"/>
                  </a:lnTo>
                  <a:lnTo>
                    <a:pt x="217491" y="11934"/>
                  </a:lnTo>
                  <a:lnTo>
                    <a:pt x="217212" y="11767"/>
                  </a:lnTo>
                  <a:lnTo>
                    <a:pt x="217045" y="11711"/>
                  </a:lnTo>
                  <a:close/>
                  <a:moveTo>
                    <a:pt x="220057" y="11711"/>
                  </a:moveTo>
                  <a:lnTo>
                    <a:pt x="219889" y="11767"/>
                  </a:lnTo>
                  <a:lnTo>
                    <a:pt x="219610" y="11934"/>
                  </a:lnTo>
                  <a:lnTo>
                    <a:pt x="219443" y="12213"/>
                  </a:lnTo>
                  <a:lnTo>
                    <a:pt x="219387" y="12324"/>
                  </a:lnTo>
                  <a:lnTo>
                    <a:pt x="219387" y="12492"/>
                  </a:lnTo>
                  <a:lnTo>
                    <a:pt x="219387" y="12659"/>
                  </a:lnTo>
                  <a:lnTo>
                    <a:pt x="219443" y="12826"/>
                  </a:lnTo>
                  <a:lnTo>
                    <a:pt x="219610" y="13105"/>
                  </a:lnTo>
                  <a:lnTo>
                    <a:pt x="219889" y="13272"/>
                  </a:lnTo>
                  <a:lnTo>
                    <a:pt x="220057" y="13328"/>
                  </a:lnTo>
                  <a:lnTo>
                    <a:pt x="220391" y="13328"/>
                  </a:lnTo>
                  <a:lnTo>
                    <a:pt x="220558" y="13272"/>
                  </a:lnTo>
                  <a:lnTo>
                    <a:pt x="220781" y="13105"/>
                  </a:lnTo>
                  <a:lnTo>
                    <a:pt x="221005" y="12826"/>
                  </a:lnTo>
                  <a:lnTo>
                    <a:pt x="221005" y="12659"/>
                  </a:lnTo>
                  <a:lnTo>
                    <a:pt x="221060" y="12492"/>
                  </a:lnTo>
                  <a:lnTo>
                    <a:pt x="221005" y="12324"/>
                  </a:lnTo>
                  <a:lnTo>
                    <a:pt x="221005" y="12213"/>
                  </a:lnTo>
                  <a:lnTo>
                    <a:pt x="220781" y="11934"/>
                  </a:lnTo>
                  <a:lnTo>
                    <a:pt x="220558" y="11767"/>
                  </a:lnTo>
                  <a:lnTo>
                    <a:pt x="220391" y="11711"/>
                  </a:lnTo>
                  <a:close/>
                  <a:moveTo>
                    <a:pt x="231823" y="11711"/>
                  </a:moveTo>
                  <a:lnTo>
                    <a:pt x="231656" y="11767"/>
                  </a:lnTo>
                  <a:lnTo>
                    <a:pt x="231377" y="11934"/>
                  </a:lnTo>
                  <a:lnTo>
                    <a:pt x="231210" y="12213"/>
                  </a:lnTo>
                  <a:lnTo>
                    <a:pt x="231154" y="12324"/>
                  </a:lnTo>
                  <a:lnTo>
                    <a:pt x="231154" y="12492"/>
                  </a:lnTo>
                  <a:lnTo>
                    <a:pt x="231154" y="12659"/>
                  </a:lnTo>
                  <a:lnTo>
                    <a:pt x="231210" y="12826"/>
                  </a:lnTo>
                  <a:lnTo>
                    <a:pt x="231377" y="13105"/>
                  </a:lnTo>
                  <a:lnTo>
                    <a:pt x="231656" y="13272"/>
                  </a:lnTo>
                  <a:lnTo>
                    <a:pt x="231823" y="13328"/>
                  </a:lnTo>
                  <a:lnTo>
                    <a:pt x="232158" y="13328"/>
                  </a:lnTo>
                  <a:lnTo>
                    <a:pt x="232269" y="13272"/>
                  </a:lnTo>
                  <a:lnTo>
                    <a:pt x="232548" y="13105"/>
                  </a:lnTo>
                  <a:lnTo>
                    <a:pt x="232716" y="12826"/>
                  </a:lnTo>
                  <a:lnTo>
                    <a:pt x="232771" y="12659"/>
                  </a:lnTo>
                  <a:lnTo>
                    <a:pt x="232771" y="12492"/>
                  </a:lnTo>
                  <a:lnTo>
                    <a:pt x="232771" y="12324"/>
                  </a:lnTo>
                  <a:lnTo>
                    <a:pt x="232716" y="12213"/>
                  </a:lnTo>
                  <a:lnTo>
                    <a:pt x="232548" y="11934"/>
                  </a:lnTo>
                  <a:lnTo>
                    <a:pt x="232269" y="11767"/>
                  </a:lnTo>
                  <a:lnTo>
                    <a:pt x="232158" y="11711"/>
                  </a:lnTo>
                  <a:close/>
                  <a:moveTo>
                    <a:pt x="240133" y="11711"/>
                  </a:moveTo>
                  <a:lnTo>
                    <a:pt x="239965" y="11767"/>
                  </a:lnTo>
                  <a:lnTo>
                    <a:pt x="239742" y="11934"/>
                  </a:lnTo>
                  <a:lnTo>
                    <a:pt x="239519" y="12213"/>
                  </a:lnTo>
                  <a:lnTo>
                    <a:pt x="239519" y="12324"/>
                  </a:lnTo>
                  <a:lnTo>
                    <a:pt x="239463" y="12492"/>
                  </a:lnTo>
                  <a:lnTo>
                    <a:pt x="239519" y="12659"/>
                  </a:lnTo>
                  <a:lnTo>
                    <a:pt x="239519" y="12826"/>
                  </a:lnTo>
                  <a:lnTo>
                    <a:pt x="239742" y="13105"/>
                  </a:lnTo>
                  <a:lnTo>
                    <a:pt x="239965" y="13272"/>
                  </a:lnTo>
                  <a:lnTo>
                    <a:pt x="240133" y="13328"/>
                  </a:lnTo>
                  <a:lnTo>
                    <a:pt x="240467" y="13328"/>
                  </a:lnTo>
                  <a:lnTo>
                    <a:pt x="240635" y="13272"/>
                  </a:lnTo>
                  <a:lnTo>
                    <a:pt x="240913" y="13105"/>
                  </a:lnTo>
                  <a:lnTo>
                    <a:pt x="241081" y="12826"/>
                  </a:lnTo>
                  <a:lnTo>
                    <a:pt x="241136" y="12659"/>
                  </a:lnTo>
                  <a:lnTo>
                    <a:pt x="241136" y="12492"/>
                  </a:lnTo>
                  <a:lnTo>
                    <a:pt x="241136" y="12324"/>
                  </a:lnTo>
                  <a:lnTo>
                    <a:pt x="241081" y="12213"/>
                  </a:lnTo>
                  <a:lnTo>
                    <a:pt x="240913" y="11934"/>
                  </a:lnTo>
                  <a:lnTo>
                    <a:pt x="240635" y="11767"/>
                  </a:lnTo>
                  <a:lnTo>
                    <a:pt x="240467" y="11711"/>
                  </a:lnTo>
                  <a:close/>
                  <a:moveTo>
                    <a:pt x="243479" y="11711"/>
                  </a:moveTo>
                  <a:lnTo>
                    <a:pt x="243311" y="11767"/>
                  </a:lnTo>
                  <a:lnTo>
                    <a:pt x="243033" y="11934"/>
                  </a:lnTo>
                  <a:lnTo>
                    <a:pt x="242865" y="12213"/>
                  </a:lnTo>
                  <a:lnTo>
                    <a:pt x="242809" y="12324"/>
                  </a:lnTo>
                  <a:lnTo>
                    <a:pt x="242809" y="12492"/>
                  </a:lnTo>
                  <a:lnTo>
                    <a:pt x="242809" y="12659"/>
                  </a:lnTo>
                  <a:lnTo>
                    <a:pt x="242865" y="12826"/>
                  </a:lnTo>
                  <a:lnTo>
                    <a:pt x="243033" y="13105"/>
                  </a:lnTo>
                  <a:lnTo>
                    <a:pt x="243311" y="13272"/>
                  </a:lnTo>
                  <a:lnTo>
                    <a:pt x="243479" y="13328"/>
                  </a:lnTo>
                  <a:lnTo>
                    <a:pt x="243813" y="13328"/>
                  </a:lnTo>
                  <a:lnTo>
                    <a:pt x="243925" y="13272"/>
                  </a:lnTo>
                  <a:lnTo>
                    <a:pt x="244204" y="13105"/>
                  </a:lnTo>
                  <a:lnTo>
                    <a:pt x="244371" y="12826"/>
                  </a:lnTo>
                  <a:lnTo>
                    <a:pt x="244427" y="12659"/>
                  </a:lnTo>
                  <a:lnTo>
                    <a:pt x="244427" y="12492"/>
                  </a:lnTo>
                  <a:lnTo>
                    <a:pt x="244427" y="12324"/>
                  </a:lnTo>
                  <a:lnTo>
                    <a:pt x="244371" y="12213"/>
                  </a:lnTo>
                  <a:lnTo>
                    <a:pt x="244204" y="11934"/>
                  </a:lnTo>
                  <a:lnTo>
                    <a:pt x="243925" y="11767"/>
                  </a:lnTo>
                  <a:lnTo>
                    <a:pt x="243813" y="11711"/>
                  </a:lnTo>
                  <a:close/>
                  <a:moveTo>
                    <a:pt x="248553" y="11711"/>
                  </a:moveTo>
                  <a:lnTo>
                    <a:pt x="248386" y="11767"/>
                  </a:lnTo>
                  <a:lnTo>
                    <a:pt x="248107" y="11934"/>
                  </a:lnTo>
                  <a:lnTo>
                    <a:pt x="247940" y="12213"/>
                  </a:lnTo>
                  <a:lnTo>
                    <a:pt x="247884" y="12324"/>
                  </a:lnTo>
                  <a:lnTo>
                    <a:pt x="247884" y="12492"/>
                  </a:lnTo>
                  <a:lnTo>
                    <a:pt x="247884" y="12659"/>
                  </a:lnTo>
                  <a:lnTo>
                    <a:pt x="247940" y="12826"/>
                  </a:lnTo>
                  <a:lnTo>
                    <a:pt x="248107" y="13105"/>
                  </a:lnTo>
                  <a:lnTo>
                    <a:pt x="248386" y="13272"/>
                  </a:lnTo>
                  <a:lnTo>
                    <a:pt x="248553" y="13328"/>
                  </a:lnTo>
                  <a:lnTo>
                    <a:pt x="248888" y="13328"/>
                  </a:lnTo>
                  <a:lnTo>
                    <a:pt x="249055" y="13272"/>
                  </a:lnTo>
                  <a:lnTo>
                    <a:pt x="249278" y="13105"/>
                  </a:lnTo>
                  <a:lnTo>
                    <a:pt x="249446" y="12826"/>
                  </a:lnTo>
                  <a:lnTo>
                    <a:pt x="249501" y="12659"/>
                  </a:lnTo>
                  <a:lnTo>
                    <a:pt x="249557" y="12492"/>
                  </a:lnTo>
                  <a:lnTo>
                    <a:pt x="249501" y="12324"/>
                  </a:lnTo>
                  <a:lnTo>
                    <a:pt x="249446" y="12213"/>
                  </a:lnTo>
                  <a:lnTo>
                    <a:pt x="249278" y="11934"/>
                  </a:lnTo>
                  <a:lnTo>
                    <a:pt x="249055" y="11767"/>
                  </a:lnTo>
                  <a:lnTo>
                    <a:pt x="248888" y="11711"/>
                  </a:lnTo>
                  <a:close/>
                  <a:moveTo>
                    <a:pt x="253628" y="11711"/>
                  </a:moveTo>
                  <a:lnTo>
                    <a:pt x="253461" y="11767"/>
                  </a:lnTo>
                  <a:lnTo>
                    <a:pt x="253182" y="11934"/>
                  </a:lnTo>
                  <a:lnTo>
                    <a:pt x="253015" y="12213"/>
                  </a:lnTo>
                  <a:lnTo>
                    <a:pt x="252959" y="12324"/>
                  </a:lnTo>
                  <a:lnTo>
                    <a:pt x="252959" y="12492"/>
                  </a:lnTo>
                  <a:lnTo>
                    <a:pt x="252959" y="12659"/>
                  </a:lnTo>
                  <a:lnTo>
                    <a:pt x="253015" y="12826"/>
                  </a:lnTo>
                  <a:lnTo>
                    <a:pt x="253182" y="13105"/>
                  </a:lnTo>
                  <a:lnTo>
                    <a:pt x="253461" y="13272"/>
                  </a:lnTo>
                  <a:lnTo>
                    <a:pt x="253628" y="13328"/>
                  </a:lnTo>
                  <a:lnTo>
                    <a:pt x="253963" y="13328"/>
                  </a:lnTo>
                  <a:lnTo>
                    <a:pt x="254130" y="13272"/>
                  </a:lnTo>
                  <a:lnTo>
                    <a:pt x="254353" y="13105"/>
                  </a:lnTo>
                  <a:lnTo>
                    <a:pt x="254576" y="12826"/>
                  </a:lnTo>
                  <a:lnTo>
                    <a:pt x="254576" y="12659"/>
                  </a:lnTo>
                  <a:lnTo>
                    <a:pt x="254632" y="12492"/>
                  </a:lnTo>
                  <a:lnTo>
                    <a:pt x="254576" y="12324"/>
                  </a:lnTo>
                  <a:lnTo>
                    <a:pt x="254576" y="12213"/>
                  </a:lnTo>
                  <a:lnTo>
                    <a:pt x="254353" y="11934"/>
                  </a:lnTo>
                  <a:lnTo>
                    <a:pt x="254130" y="11767"/>
                  </a:lnTo>
                  <a:lnTo>
                    <a:pt x="253963" y="11711"/>
                  </a:lnTo>
                  <a:close/>
                  <a:moveTo>
                    <a:pt x="263666" y="11711"/>
                  </a:moveTo>
                  <a:lnTo>
                    <a:pt x="263499" y="11767"/>
                  </a:lnTo>
                  <a:lnTo>
                    <a:pt x="263220" y="11934"/>
                  </a:lnTo>
                  <a:lnTo>
                    <a:pt x="263053" y="12213"/>
                  </a:lnTo>
                  <a:lnTo>
                    <a:pt x="262997" y="12324"/>
                  </a:lnTo>
                  <a:lnTo>
                    <a:pt x="262997" y="12492"/>
                  </a:lnTo>
                  <a:lnTo>
                    <a:pt x="262997" y="12659"/>
                  </a:lnTo>
                  <a:lnTo>
                    <a:pt x="263053" y="12826"/>
                  </a:lnTo>
                  <a:lnTo>
                    <a:pt x="263220" y="13105"/>
                  </a:lnTo>
                  <a:lnTo>
                    <a:pt x="263499" y="13272"/>
                  </a:lnTo>
                  <a:lnTo>
                    <a:pt x="263666" y="13328"/>
                  </a:lnTo>
                  <a:lnTo>
                    <a:pt x="264001" y="13328"/>
                  </a:lnTo>
                  <a:lnTo>
                    <a:pt x="264168" y="13272"/>
                  </a:lnTo>
                  <a:lnTo>
                    <a:pt x="264391" y="13105"/>
                  </a:lnTo>
                  <a:lnTo>
                    <a:pt x="264614" y="12826"/>
                  </a:lnTo>
                  <a:lnTo>
                    <a:pt x="264670" y="12659"/>
                  </a:lnTo>
                  <a:lnTo>
                    <a:pt x="264670" y="12492"/>
                  </a:lnTo>
                  <a:lnTo>
                    <a:pt x="264670" y="12324"/>
                  </a:lnTo>
                  <a:lnTo>
                    <a:pt x="264614" y="12213"/>
                  </a:lnTo>
                  <a:lnTo>
                    <a:pt x="264391" y="11934"/>
                  </a:lnTo>
                  <a:lnTo>
                    <a:pt x="264168" y="11767"/>
                  </a:lnTo>
                  <a:lnTo>
                    <a:pt x="264001" y="11711"/>
                  </a:lnTo>
                  <a:close/>
                  <a:moveTo>
                    <a:pt x="272087" y="11711"/>
                  </a:moveTo>
                  <a:lnTo>
                    <a:pt x="271920" y="11767"/>
                  </a:lnTo>
                  <a:lnTo>
                    <a:pt x="271697" y="11934"/>
                  </a:lnTo>
                  <a:lnTo>
                    <a:pt x="271529" y="12213"/>
                  </a:lnTo>
                  <a:lnTo>
                    <a:pt x="271474" y="12324"/>
                  </a:lnTo>
                  <a:lnTo>
                    <a:pt x="271418" y="12492"/>
                  </a:lnTo>
                  <a:lnTo>
                    <a:pt x="271474" y="12659"/>
                  </a:lnTo>
                  <a:lnTo>
                    <a:pt x="271529" y="12826"/>
                  </a:lnTo>
                  <a:lnTo>
                    <a:pt x="271697" y="13105"/>
                  </a:lnTo>
                  <a:lnTo>
                    <a:pt x="271920" y="13272"/>
                  </a:lnTo>
                  <a:lnTo>
                    <a:pt x="272087" y="13328"/>
                  </a:lnTo>
                  <a:lnTo>
                    <a:pt x="272422" y="13328"/>
                  </a:lnTo>
                  <a:lnTo>
                    <a:pt x="272589" y="13272"/>
                  </a:lnTo>
                  <a:lnTo>
                    <a:pt x="272868" y="13105"/>
                  </a:lnTo>
                  <a:lnTo>
                    <a:pt x="273035" y="12826"/>
                  </a:lnTo>
                  <a:lnTo>
                    <a:pt x="273091" y="12659"/>
                  </a:lnTo>
                  <a:lnTo>
                    <a:pt x="273091" y="12492"/>
                  </a:lnTo>
                  <a:lnTo>
                    <a:pt x="273091" y="12324"/>
                  </a:lnTo>
                  <a:lnTo>
                    <a:pt x="273035" y="12213"/>
                  </a:lnTo>
                  <a:lnTo>
                    <a:pt x="272868" y="11934"/>
                  </a:lnTo>
                  <a:lnTo>
                    <a:pt x="272589" y="11767"/>
                  </a:lnTo>
                  <a:lnTo>
                    <a:pt x="272422" y="11711"/>
                  </a:lnTo>
                  <a:close/>
                  <a:moveTo>
                    <a:pt x="282292" y="11711"/>
                  </a:moveTo>
                  <a:lnTo>
                    <a:pt x="282125" y="11767"/>
                  </a:lnTo>
                  <a:lnTo>
                    <a:pt x="281846" y="11934"/>
                  </a:lnTo>
                  <a:lnTo>
                    <a:pt x="281679" y="12213"/>
                  </a:lnTo>
                  <a:lnTo>
                    <a:pt x="281623" y="12324"/>
                  </a:lnTo>
                  <a:lnTo>
                    <a:pt x="281623" y="12492"/>
                  </a:lnTo>
                  <a:lnTo>
                    <a:pt x="281623" y="12659"/>
                  </a:lnTo>
                  <a:lnTo>
                    <a:pt x="281679" y="12826"/>
                  </a:lnTo>
                  <a:lnTo>
                    <a:pt x="281846" y="13105"/>
                  </a:lnTo>
                  <a:lnTo>
                    <a:pt x="282125" y="13272"/>
                  </a:lnTo>
                  <a:lnTo>
                    <a:pt x="282292" y="13328"/>
                  </a:lnTo>
                  <a:lnTo>
                    <a:pt x="282571" y="13328"/>
                  </a:lnTo>
                  <a:lnTo>
                    <a:pt x="282739" y="13272"/>
                  </a:lnTo>
                  <a:lnTo>
                    <a:pt x="283017" y="13105"/>
                  </a:lnTo>
                  <a:lnTo>
                    <a:pt x="283185" y="12826"/>
                  </a:lnTo>
                  <a:lnTo>
                    <a:pt x="283241" y="12659"/>
                  </a:lnTo>
                  <a:lnTo>
                    <a:pt x="283241" y="12492"/>
                  </a:lnTo>
                  <a:lnTo>
                    <a:pt x="283241" y="12324"/>
                  </a:lnTo>
                  <a:lnTo>
                    <a:pt x="283185" y="12213"/>
                  </a:lnTo>
                  <a:lnTo>
                    <a:pt x="283017" y="11934"/>
                  </a:lnTo>
                  <a:lnTo>
                    <a:pt x="282739" y="11767"/>
                  </a:lnTo>
                  <a:lnTo>
                    <a:pt x="282571" y="11711"/>
                  </a:lnTo>
                  <a:close/>
                  <a:moveTo>
                    <a:pt x="35189" y="15057"/>
                  </a:moveTo>
                  <a:lnTo>
                    <a:pt x="35022" y="15113"/>
                  </a:lnTo>
                  <a:lnTo>
                    <a:pt x="34743" y="15280"/>
                  </a:lnTo>
                  <a:lnTo>
                    <a:pt x="34576" y="15559"/>
                  </a:lnTo>
                  <a:lnTo>
                    <a:pt x="34520" y="15670"/>
                  </a:lnTo>
                  <a:lnTo>
                    <a:pt x="34520" y="15838"/>
                  </a:lnTo>
                  <a:lnTo>
                    <a:pt x="34520" y="16005"/>
                  </a:lnTo>
                  <a:lnTo>
                    <a:pt x="34576" y="16172"/>
                  </a:lnTo>
                  <a:lnTo>
                    <a:pt x="34743" y="16451"/>
                  </a:lnTo>
                  <a:lnTo>
                    <a:pt x="35022" y="16618"/>
                  </a:lnTo>
                  <a:lnTo>
                    <a:pt x="35189" y="16674"/>
                  </a:lnTo>
                  <a:lnTo>
                    <a:pt x="35524" y="16674"/>
                  </a:lnTo>
                  <a:lnTo>
                    <a:pt x="35635" y="16618"/>
                  </a:lnTo>
                  <a:lnTo>
                    <a:pt x="35914" y="16451"/>
                  </a:lnTo>
                  <a:lnTo>
                    <a:pt x="36081" y="16172"/>
                  </a:lnTo>
                  <a:lnTo>
                    <a:pt x="36137" y="16005"/>
                  </a:lnTo>
                  <a:lnTo>
                    <a:pt x="36137" y="15838"/>
                  </a:lnTo>
                  <a:lnTo>
                    <a:pt x="36137" y="15670"/>
                  </a:lnTo>
                  <a:lnTo>
                    <a:pt x="36081" y="15559"/>
                  </a:lnTo>
                  <a:lnTo>
                    <a:pt x="35914" y="15280"/>
                  </a:lnTo>
                  <a:lnTo>
                    <a:pt x="35635" y="15113"/>
                  </a:lnTo>
                  <a:lnTo>
                    <a:pt x="35524" y="15057"/>
                  </a:lnTo>
                  <a:close/>
                  <a:moveTo>
                    <a:pt x="38535" y="15057"/>
                  </a:moveTo>
                  <a:lnTo>
                    <a:pt x="38368" y="15113"/>
                  </a:lnTo>
                  <a:lnTo>
                    <a:pt x="38089" y="15280"/>
                  </a:lnTo>
                  <a:lnTo>
                    <a:pt x="37922" y="15559"/>
                  </a:lnTo>
                  <a:lnTo>
                    <a:pt x="37866" y="15670"/>
                  </a:lnTo>
                  <a:lnTo>
                    <a:pt x="37866" y="15838"/>
                  </a:lnTo>
                  <a:lnTo>
                    <a:pt x="37866" y="16005"/>
                  </a:lnTo>
                  <a:lnTo>
                    <a:pt x="37922" y="16172"/>
                  </a:lnTo>
                  <a:lnTo>
                    <a:pt x="38089" y="16451"/>
                  </a:lnTo>
                  <a:lnTo>
                    <a:pt x="38368" y="16618"/>
                  </a:lnTo>
                  <a:lnTo>
                    <a:pt x="38535" y="16674"/>
                  </a:lnTo>
                  <a:lnTo>
                    <a:pt x="38870" y="16674"/>
                  </a:lnTo>
                  <a:lnTo>
                    <a:pt x="39037" y="16618"/>
                  </a:lnTo>
                  <a:lnTo>
                    <a:pt x="39260" y="16451"/>
                  </a:lnTo>
                  <a:lnTo>
                    <a:pt x="39483" y="16172"/>
                  </a:lnTo>
                  <a:lnTo>
                    <a:pt x="39539" y="16005"/>
                  </a:lnTo>
                  <a:lnTo>
                    <a:pt x="39539" y="15838"/>
                  </a:lnTo>
                  <a:lnTo>
                    <a:pt x="39539" y="15670"/>
                  </a:lnTo>
                  <a:lnTo>
                    <a:pt x="39483" y="15559"/>
                  </a:lnTo>
                  <a:lnTo>
                    <a:pt x="39260" y="15280"/>
                  </a:lnTo>
                  <a:lnTo>
                    <a:pt x="39037" y="15113"/>
                  </a:lnTo>
                  <a:lnTo>
                    <a:pt x="38870" y="15057"/>
                  </a:lnTo>
                  <a:close/>
                  <a:moveTo>
                    <a:pt x="41881" y="15057"/>
                  </a:moveTo>
                  <a:lnTo>
                    <a:pt x="41769" y="15113"/>
                  </a:lnTo>
                  <a:lnTo>
                    <a:pt x="41491" y="15280"/>
                  </a:lnTo>
                  <a:lnTo>
                    <a:pt x="41323" y="15559"/>
                  </a:lnTo>
                  <a:lnTo>
                    <a:pt x="41268" y="15670"/>
                  </a:lnTo>
                  <a:lnTo>
                    <a:pt x="41212" y="15838"/>
                  </a:lnTo>
                  <a:lnTo>
                    <a:pt x="41268" y="16005"/>
                  </a:lnTo>
                  <a:lnTo>
                    <a:pt x="41323" y="16172"/>
                  </a:lnTo>
                  <a:lnTo>
                    <a:pt x="41491" y="16451"/>
                  </a:lnTo>
                  <a:lnTo>
                    <a:pt x="41769" y="16618"/>
                  </a:lnTo>
                  <a:lnTo>
                    <a:pt x="41881" y="16674"/>
                  </a:lnTo>
                  <a:lnTo>
                    <a:pt x="42216" y="16674"/>
                  </a:lnTo>
                  <a:lnTo>
                    <a:pt x="42383" y="16618"/>
                  </a:lnTo>
                  <a:lnTo>
                    <a:pt x="42662" y="16451"/>
                  </a:lnTo>
                  <a:lnTo>
                    <a:pt x="42829" y="16172"/>
                  </a:lnTo>
                  <a:lnTo>
                    <a:pt x="42885" y="16005"/>
                  </a:lnTo>
                  <a:lnTo>
                    <a:pt x="42885" y="15838"/>
                  </a:lnTo>
                  <a:lnTo>
                    <a:pt x="42885" y="15670"/>
                  </a:lnTo>
                  <a:lnTo>
                    <a:pt x="42829" y="15559"/>
                  </a:lnTo>
                  <a:lnTo>
                    <a:pt x="42662" y="15280"/>
                  </a:lnTo>
                  <a:lnTo>
                    <a:pt x="42383" y="15113"/>
                  </a:lnTo>
                  <a:lnTo>
                    <a:pt x="42216" y="15057"/>
                  </a:lnTo>
                  <a:close/>
                  <a:moveTo>
                    <a:pt x="45227" y="15057"/>
                  </a:moveTo>
                  <a:lnTo>
                    <a:pt x="45060" y="15113"/>
                  </a:lnTo>
                  <a:lnTo>
                    <a:pt x="44781" y="15280"/>
                  </a:lnTo>
                  <a:lnTo>
                    <a:pt x="44614" y="15559"/>
                  </a:lnTo>
                  <a:lnTo>
                    <a:pt x="44558" y="15670"/>
                  </a:lnTo>
                  <a:lnTo>
                    <a:pt x="44558" y="15838"/>
                  </a:lnTo>
                  <a:lnTo>
                    <a:pt x="44558" y="16005"/>
                  </a:lnTo>
                  <a:lnTo>
                    <a:pt x="44614" y="16172"/>
                  </a:lnTo>
                  <a:lnTo>
                    <a:pt x="44781" y="16451"/>
                  </a:lnTo>
                  <a:lnTo>
                    <a:pt x="45060" y="16618"/>
                  </a:lnTo>
                  <a:lnTo>
                    <a:pt x="45227" y="16674"/>
                  </a:lnTo>
                  <a:lnTo>
                    <a:pt x="45562" y="16674"/>
                  </a:lnTo>
                  <a:lnTo>
                    <a:pt x="45729" y="16618"/>
                  </a:lnTo>
                  <a:lnTo>
                    <a:pt x="45952" y="16451"/>
                  </a:lnTo>
                  <a:lnTo>
                    <a:pt x="46175" y="16172"/>
                  </a:lnTo>
                  <a:lnTo>
                    <a:pt x="46175" y="16005"/>
                  </a:lnTo>
                  <a:lnTo>
                    <a:pt x="46231" y="15838"/>
                  </a:lnTo>
                  <a:lnTo>
                    <a:pt x="46175" y="15670"/>
                  </a:lnTo>
                  <a:lnTo>
                    <a:pt x="46175" y="15559"/>
                  </a:lnTo>
                  <a:lnTo>
                    <a:pt x="45952" y="15280"/>
                  </a:lnTo>
                  <a:lnTo>
                    <a:pt x="45729" y="15113"/>
                  </a:lnTo>
                  <a:lnTo>
                    <a:pt x="45562" y="15057"/>
                  </a:lnTo>
                  <a:close/>
                  <a:moveTo>
                    <a:pt x="50358" y="15001"/>
                  </a:moveTo>
                  <a:lnTo>
                    <a:pt x="50190" y="15057"/>
                  </a:lnTo>
                  <a:lnTo>
                    <a:pt x="50023" y="15113"/>
                  </a:lnTo>
                  <a:lnTo>
                    <a:pt x="49744" y="15280"/>
                  </a:lnTo>
                  <a:lnTo>
                    <a:pt x="49577" y="15559"/>
                  </a:lnTo>
                  <a:lnTo>
                    <a:pt x="49521" y="15670"/>
                  </a:lnTo>
                  <a:lnTo>
                    <a:pt x="49521" y="15838"/>
                  </a:lnTo>
                  <a:lnTo>
                    <a:pt x="49521" y="16005"/>
                  </a:lnTo>
                  <a:lnTo>
                    <a:pt x="49577" y="16172"/>
                  </a:lnTo>
                  <a:lnTo>
                    <a:pt x="49744" y="16451"/>
                  </a:lnTo>
                  <a:lnTo>
                    <a:pt x="50023" y="16618"/>
                  </a:lnTo>
                  <a:lnTo>
                    <a:pt x="50190" y="16674"/>
                  </a:lnTo>
                  <a:lnTo>
                    <a:pt x="50525" y="16674"/>
                  </a:lnTo>
                  <a:lnTo>
                    <a:pt x="50692" y="16618"/>
                  </a:lnTo>
                  <a:lnTo>
                    <a:pt x="50915" y="16451"/>
                  </a:lnTo>
                  <a:lnTo>
                    <a:pt x="51138" y="16172"/>
                  </a:lnTo>
                  <a:lnTo>
                    <a:pt x="51138" y="16005"/>
                  </a:lnTo>
                  <a:lnTo>
                    <a:pt x="51194" y="15838"/>
                  </a:lnTo>
                  <a:lnTo>
                    <a:pt x="51138" y="15670"/>
                  </a:lnTo>
                  <a:lnTo>
                    <a:pt x="51138" y="15559"/>
                  </a:lnTo>
                  <a:lnTo>
                    <a:pt x="50915" y="15280"/>
                  </a:lnTo>
                  <a:lnTo>
                    <a:pt x="50692" y="15113"/>
                  </a:lnTo>
                  <a:lnTo>
                    <a:pt x="50525" y="15057"/>
                  </a:lnTo>
                  <a:lnTo>
                    <a:pt x="50358" y="15001"/>
                  </a:lnTo>
                  <a:close/>
                  <a:moveTo>
                    <a:pt x="58778" y="15001"/>
                  </a:moveTo>
                  <a:lnTo>
                    <a:pt x="58611" y="15057"/>
                  </a:lnTo>
                  <a:lnTo>
                    <a:pt x="58444" y="15113"/>
                  </a:lnTo>
                  <a:lnTo>
                    <a:pt x="58221" y="15280"/>
                  </a:lnTo>
                  <a:lnTo>
                    <a:pt x="57998" y="15559"/>
                  </a:lnTo>
                  <a:lnTo>
                    <a:pt x="57998" y="15670"/>
                  </a:lnTo>
                  <a:lnTo>
                    <a:pt x="57942" y="15838"/>
                  </a:lnTo>
                  <a:lnTo>
                    <a:pt x="57998" y="16005"/>
                  </a:lnTo>
                  <a:lnTo>
                    <a:pt x="57998" y="16172"/>
                  </a:lnTo>
                  <a:lnTo>
                    <a:pt x="58221" y="16451"/>
                  </a:lnTo>
                  <a:lnTo>
                    <a:pt x="58444" y="16618"/>
                  </a:lnTo>
                  <a:lnTo>
                    <a:pt x="58611" y="16674"/>
                  </a:lnTo>
                  <a:lnTo>
                    <a:pt x="58946" y="16674"/>
                  </a:lnTo>
                  <a:lnTo>
                    <a:pt x="59113" y="16618"/>
                  </a:lnTo>
                  <a:lnTo>
                    <a:pt x="59392" y="16451"/>
                  </a:lnTo>
                  <a:lnTo>
                    <a:pt x="59559" y="16172"/>
                  </a:lnTo>
                  <a:lnTo>
                    <a:pt x="59615" y="16005"/>
                  </a:lnTo>
                  <a:lnTo>
                    <a:pt x="59615" y="15838"/>
                  </a:lnTo>
                  <a:lnTo>
                    <a:pt x="59615" y="15670"/>
                  </a:lnTo>
                  <a:lnTo>
                    <a:pt x="59559" y="15559"/>
                  </a:lnTo>
                  <a:lnTo>
                    <a:pt x="59392" y="15280"/>
                  </a:lnTo>
                  <a:lnTo>
                    <a:pt x="59113" y="15113"/>
                  </a:lnTo>
                  <a:lnTo>
                    <a:pt x="58946" y="15057"/>
                  </a:lnTo>
                  <a:lnTo>
                    <a:pt x="58778" y="15001"/>
                  </a:lnTo>
                  <a:close/>
                  <a:moveTo>
                    <a:pt x="63853" y="15001"/>
                  </a:moveTo>
                  <a:lnTo>
                    <a:pt x="63686" y="15057"/>
                  </a:lnTo>
                  <a:lnTo>
                    <a:pt x="63519" y="15113"/>
                  </a:lnTo>
                  <a:lnTo>
                    <a:pt x="63240" y="15280"/>
                  </a:lnTo>
                  <a:lnTo>
                    <a:pt x="63072" y="15559"/>
                  </a:lnTo>
                  <a:lnTo>
                    <a:pt x="63017" y="15670"/>
                  </a:lnTo>
                  <a:lnTo>
                    <a:pt x="63017" y="15838"/>
                  </a:lnTo>
                  <a:lnTo>
                    <a:pt x="63017" y="16005"/>
                  </a:lnTo>
                  <a:lnTo>
                    <a:pt x="63072" y="16172"/>
                  </a:lnTo>
                  <a:lnTo>
                    <a:pt x="63240" y="16451"/>
                  </a:lnTo>
                  <a:lnTo>
                    <a:pt x="63519" y="16618"/>
                  </a:lnTo>
                  <a:lnTo>
                    <a:pt x="63686" y="16674"/>
                  </a:lnTo>
                  <a:lnTo>
                    <a:pt x="64020" y="16674"/>
                  </a:lnTo>
                  <a:lnTo>
                    <a:pt x="64132" y="16618"/>
                  </a:lnTo>
                  <a:lnTo>
                    <a:pt x="64411" y="16451"/>
                  </a:lnTo>
                  <a:lnTo>
                    <a:pt x="64578" y="16172"/>
                  </a:lnTo>
                  <a:lnTo>
                    <a:pt x="64634" y="16005"/>
                  </a:lnTo>
                  <a:lnTo>
                    <a:pt x="64634" y="15838"/>
                  </a:lnTo>
                  <a:lnTo>
                    <a:pt x="64634" y="15670"/>
                  </a:lnTo>
                  <a:lnTo>
                    <a:pt x="64578" y="15559"/>
                  </a:lnTo>
                  <a:lnTo>
                    <a:pt x="64411" y="15280"/>
                  </a:lnTo>
                  <a:lnTo>
                    <a:pt x="64132" y="15113"/>
                  </a:lnTo>
                  <a:lnTo>
                    <a:pt x="64020" y="15057"/>
                  </a:lnTo>
                  <a:lnTo>
                    <a:pt x="63853" y="15001"/>
                  </a:lnTo>
                  <a:close/>
                  <a:moveTo>
                    <a:pt x="67143" y="15001"/>
                  </a:moveTo>
                  <a:lnTo>
                    <a:pt x="66976" y="15057"/>
                  </a:lnTo>
                  <a:lnTo>
                    <a:pt x="66809" y="15113"/>
                  </a:lnTo>
                  <a:lnTo>
                    <a:pt x="66586" y="15280"/>
                  </a:lnTo>
                  <a:lnTo>
                    <a:pt x="66363" y="15559"/>
                  </a:lnTo>
                  <a:lnTo>
                    <a:pt x="66363" y="15670"/>
                  </a:lnTo>
                  <a:lnTo>
                    <a:pt x="66307" y="15838"/>
                  </a:lnTo>
                  <a:lnTo>
                    <a:pt x="66363" y="16005"/>
                  </a:lnTo>
                  <a:lnTo>
                    <a:pt x="66363" y="16172"/>
                  </a:lnTo>
                  <a:lnTo>
                    <a:pt x="66586" y="16451"/>
                  </a:lnTo>
                  <a:lnTo>
                    <a:pt x="66809" y="16618"/>
                  </a:lnTo>
                  <a:lnTo>
                    <a:pt x="66976" y="16674"/>
                  </a:lnTo>
                  <a:lnTo>
                    <a:pt x="67311" y="16674"/>
                  </a:lnTo>
                  <a:lnTo>
                    <a:pt x="67478" y="16618"/>
                  </a:lnTo>
                  <a:lnTo>
                    <a:pt x="67757" y="16451"/>
                  </a:lnTo>
                  <a:lnTo>
                    <a:pt x="67924" y="16172"/>
                  </a:lnTo>
                  <a:lnTo>
                    <a:pt x="67980" y="16005"/>
                  </a:lnTo>
                  <a:lnTo>
                    <a:pt x="67980" y="15838"/>
                  </a:lnTo>
                  <a:lnTo>
                    <a:pt x="67980" y="15670"/>
                  </a:lnTo>
                  <a:lnTo>
                    <a:pt x="67924" y="15559"/>
                  </a:lnTo>
                  <a:lnTo>
                    <a:pt x="67757" y="15280"/>
                  </a:lnTo>
                  <a:lnTo>
                    <a:pt x="67478" y="15113"/>
                  </a:lnTo>
                  <a:lnTo>
                    <a:pt x="67311" y="15057"/>
                  </a:lnTo>
                  <a:lnTo>
                    <a:pt x="67143" y="15001"/>
                  </a:lnTo>
                  <a:close/>
                  <a:moveTo>
                    <a:pt x="72218" y="15001"/>
                  </a:moveTo>
                  <a:lnTo>
                    <a:pt x="72051" y="15057"/>
                  </a:lnTo>
                  <a:lnTo>
                    <a:pt x="71884" y="15113"/>
                  </a:lnTo>
                  <a:lnTo>
                    <a:pt x="71605" y="15280"/>
                  </a:lnTo>
                  <a:lnTo>
                    <a:pt x="71438" y="15559"/>
                  </a:lnTo>
                  <a:lnTo>
                    <a:pt x="71382" y="15670"/>
                  </a:lnTo>
                  <a:lnTo>
                    <a:pt x="71382" y="15838"/>
                  </a:lnTo>
                  <a:lnTo>
                    <a:pt x="71382" y="16005"/>
                  </a:lnTo>
                  <a:lnTo>
                    <a:pt x="71438" y="16172"/>
                  </a:lnTo>
                  <a:lnTo>
                    <a:pt x="71605" y="16451"/>
                  </a:lnTo>
                  <a:lnTo>
                    <a:pt x="71884" y="16618"/>
                  </a:lnTo>
                  <a:lnTo>
                    <a:pt x="72051" y="16674"/>
                  </a:lnTo>
                  <a:lnTo>
                    <a:pt x="72386" y="16674"/>
                  </a:lnTo>
                  <a:lnTo>
                    <a:pt x="72553" y="16618"/>
                  </a:lnTo>
                  <a:lnTo>
                    <a:pt x="72776" y="16451"/>
                  </a:lnTo>
                  <a:lnTo>
                    <a:pt x="72999" y="16172"/>
                  </a:lnTo>
                  <a:lnTo>
                    <a:pt x="72999" y="16005"/>
                  </a:lnTo>
                  <a:lnTo>
                    <a:pt x="73055" y="15838"/>
                  </a:lnTo>
                  <a:lnTo>
                    <a:pt x="72999" y="15670"/>
                  </a:lnTo>
                  <a:lnTo>
                    <a:pt x="72999" y="15559"/>
                  </a:lnTo>
                  <a:lnTo>
                    <a:pt x="72776" y="15280"/>
                  </a:lnTo>
                  <a:lnTo>
                    <a:pt x="72553" y="15113"/>
                  </a:lnTo>
                  <a:lnTo>
                    <a:pt x="72386" y="15057"/>
                  </a:lnTo>
                  <a:lnTo>
                    <a:pt x="72218" y="15001"/>
                  </a:lnTo>
                  <a:close/>
                  <a:moveTo>
                    <a:pt x="75508" y="15001"/>
                  </a:moveTo>
                  <a:lnTo>
                    <a:pt x="75341" y="15057"/>
                  </a:lnTo>
                  <a:lnTo>
                    <a:pt x="75230" y="15113"/>
                  </a:lnTo>
                  <a:lnTo>
                    <a:pt x="74951" y="15280"/>
                  </a:lnTo>
                  <a:lnTo>
                    <a:pt x="74784" y="15559"/>
                  </a:lnTo>
                  <a:lnTo>
                    <a:pt x="74728" y="15670"/>
                  </a:lnTo>
                  <a:lnTo>
                    <a:pt x="74728" y="15838"/>
                  </a:lnTo>
                  <a:lnTo>
                    <a:pt x="74728" y="16005"/>
                  </a:lnTo>
                  <a:lnTo>
                    <a:pt x="74784" y="16172"/>
                  </a:lnTo>
                  <a:lnTo>
                    <a:pt x="74951" y="16451"/>
                  </a:lnTo>
                  <a:lnTo>
                    <a:pt x="75230" y="16618"/>
                  </a:lnTo>
                  <a:lnTo>
                    <a:pt x="75341" y="16674"/>
                  </a:lnTo>
                  <a:lnTo>
                    <a:pt x="75676" y="16674"/>
                  </a:lnTo>
                  <a:lnTo>
                    <a:pt x="75843" y="16618"/>
                  </a:lnTo>
                  <a:lnTo>
                    <a:pt x="76122" y="16451"/>
                  </a:lnTo>
                  <a:lnTo>
                    <a:pt x="76289" y="16172"/>
                  </a:lnTo>
                  <a:lnTo>
                    <a:pt x="76345" y="16005"/>
                  </a:lnTo>
                  <a:lnTo>
                    <a:pt x="76345" y="15838"/>
                  </a:lnTo>
                  <a:lnTo>
                    <a:pt x="76345" y="15670"/>
                  </a:lnTo>
                  <a:lnTo>
                    <a:pt x="76289" y="15559"/>
                  </a:lnTo>
                  <a:lnTo>
                    <a:pt x="76122" y="15280"/>
                  </a:lnTo>
                  <a:lnTo>
                    <a:pt x="75843" y="15113"/>
                  </a:lnTo>
                  <a:lnTo>
                    <a:pt x="75676" y="15057"/>
                  </a:lnTo>
                  <a:lnTo>
                    <a:pt x="75508" y="15001"/>
                  </a:lnTo>
                  <a:close/>
                  <a:moveTo>
                    <a:pt x="78966" y="15001"/>
                  </a:moveTo>
                  <a:lnTo>
                    <a:pt x="78799" y="15057"/>
                  </a:lnTo>
                  <a:lnTo>
                    <a:pt x="78631" y="15113"/>
                  </a:lnTo>
                  <a:lnTo>
                    <a:pt x="78353" y="15280"/>
                  </a:lnTo>
                  <a:lnTo>
                    <a:pt x="78185" y="15559"/>
                  </a:lnTo>
                  <a:lnTo>
                    <a:pt x="78130" y="15670"/>
                  </a:lnTo>
                  <a:lnTo>
                    <a:pt x="78130" y="15838"/>
                  </a:lnTo>
                  <a:lnTo>
                    <a:pt x="78130" y="16005"/>
                  </a:lnTo>
                  <a:lnTo>
                    <a:pt x="78185" y="16172"/>
                  </a:lnTo>
                  <a:lnTo>
                    <a:pt x="78353" y="16451"/>
                  </a:lnTo>
                  <a:lnTo>
                    <a:pt x="78631" y="16618"/>
                  </a:lnTo>
                  <a:lnTo>
                    <a:pt x="78799" y="16674"/>
                  </a:lnTo>
                  <a:lnTo>
                    <a:pt x="79133" y="16674"/>
                  </a:lnTo>
                  <a:lnTo>
                    <a:pt x="79301" y="16618"/>
                  </a:lnTo>
                  <a:lnTo>
                    <a:pt x="79524" y="16451"/>
                  </a:lnTo>
                  <a:lnTo>
                    <a:pt x="79691" y="16172"/>
                  </a:lnTo>
                  <a:lnTo>
                    <a:pt x="79747" y="16005"/>
                  </a:lnTo>
                  <a:lnTo>
                    <a:pt x="79803" y="15838"/>
                  </a:lnTo>
                  <a:lnTo>
                    <a:pt x="79747" y="15670"/>
                  </a:lnTo>
                  <a:lnTo>
                    <a:pt x="79691" y="15559"/>
                  </a:lnTo>
                  <a:lnTo>
                    <a:pt x="79524" y="15280"/>
                  </a:lnTo>
                  <a:lnTo>
                    <a:pt x="79301" y="15113"/>
                  </a:lnTo>
                  <a:lnTo>
                    <a:pt x="79133" y="15057"/>
                  </a:lnTo>
                  <a:lnTo>
                    <a:pt x="78966" y="15001"/>
                  </a:lnTo>
                  <a:close/>
                  <a:moveTo>
                    <a:pt x="89004" y="15001"/>
                  </a:moveTo>
                  <a:lnTo>
                    <a:pt x="88837" y="15057"/>
                  </a:lnTo>
                  <a:lnTo>
                    <a:pt x="88670" y="15113"/>
                  </a:lnTo>
                  <a:lnTo>
                    <a:pt x="88391" y="15280"/>
                  </a:lnTo>
                  <a:lnTo>
                    <a:pt x="88223" y="15559"/>
                  </a:lnTo>
                  <a:lnTo>
                    <a:pt x="88168" y="15670"/>
                  </a:lnTo>
                  <a:lnTo>
                    <a:pt x="88168" y="15838"/>
                  </a:lnTo>
                  <a:lnTo>
                    <a:pt x="88168" y="16005"/>
                  </a:lnTo>
                  <a:lnTo>
                    <a:pt x="88223" y="16172"/>
                  </a:lnTo>
                  <a:lnTo>
                    <a:pt x="88391" y="16451"/>
                  </a:lnTo>
                  <a:lnTo>
                    <a:pt x="88670" y="16618"/>
                  </a:lnTo>
                  <a:lnTo>
                    <a:pt x="88837" y="16674"/>
                  </a:lnTo>
                  <a:lnTo>
                    <a:pt x="89171" y="16674"/>
                  </a:lnTo>
                  <a:lnTo>
                    <a:pt x="89339" y="16618"/>
                  </a:lnTo>
                  <a:lnTo>
                    <a:pt x="89562" y="16451"/>
                  </a:lnTo>
                  <a:lnTo>
                    <a:pt x="89729" y="16172"/>
                  </a:lnTo>
                  <a:lnTo>
                    <a:pt x="89785" y="16005"/>
                  </a:lnTo>
                  <a:lnTo>
                    <a:pt x="89841" y="15838"/>
                  </a:lnTo>
                  <a:lnTo>
                    <a:pt x="89785" y="15670"/>
                  </a:lnTo>
                  <a:lnTo>
                    <a:pt x="89729" y="15559"/>
                  </a:lnTo>
                  <a:lnTo>
                    <a:pt x="89562" y="15280"/>
                  </a:lnTo>
                  <a:lnTo>
                    <a:pt x="89339" y="15113"/>
                  </a:lnTo>
                  <a:lnTo>
                    <a:pt x="89171" y="15057"/>
                  </a:lnTo>
                  <a:lnTo>
                    <a:pt x="89004" y="15001"/>
                  </a:lnTo>
                  <a:close/>
                  <a:moveTo>
                    <a:pt x="130997" y="15057"/>
                  </a:moveTo>
                  <a:lnTo>
                    <a:pt x="130829" y="15113"/>
                  </a:lnTo>
                  <a:lnTo>
                    <a:pt x="130551" y="15280"/>
                  </a:lnTo>
                  <a:lnTo>
                    <a:pt x="130383" y="15559"/>
                  </a:lnTo>
                  <a:lnTo>
                    <a:pt x="130327" y="15670"/>
                  </a:lnTo>
                  <a:lnTo>
                    <a:pt x="130327" y="15838"/>
                  </a:lnTo>
                  <a:lnTo>
                    <a:pt x="130327" y="16005"/>
                  </a:lnTo>
                  <a:lnTo>
                    <a:pt x="130383" y="16172"/>
                  </a:lnTo>
                  <a:lnTo>
                    <a:pt x="130551" y="16451"/>
                  </a:lnTo>
                  <a:lnTo>
                    <a:pt x="130829" y="16618"/>
                  </a:lnTo>
                  <a:lnTo>
                    <a:pt x="130997" y="16674"/>
                  </a:lnTo>
                  <a:lnTo>
                    <a:pt x="131331" y="16674"/>
                  </a:lnTo>
                  <a:lnTo>
                    <a:pt x="131499" y="16618"/>
                  </a:lnTo>
                  <a:lnTo>
                    <a:pt x="131722" y="16451"/>
                  </a:lnTo>
                  <a:lnTo>
                    <a:pt x="131889" y="16172"/>
                  </a:lnTo>
                  <a:lnTo>
                    <a:pt x="131945" y="16005"/>
                  </a:lnTo>
                  <a:lnTo>
                    <a:pt x="132000" y="15838"/>
                  </a:lnTo>
                  <a:lnTo>
                    <a:pt x="131945" y="15670"/>
                  </a:lnTo>
                  <a:lnTo>
                    <a:pt x="131889" y="15559"/>
                  </a:lnTo>
                  <a:lnTo>
                    <a:pt x="131722" y="15280"/>
                  </a:lnTo>
                  <a:lnTo>
                    <a:pt x="131499" y="15113"/>
                  </a:lnTo>
                  <a:lnTo>
                    <a:pt x="131331" y="15057"/>
                  </a:lnTo>
                  <a:close/>
                  <a:moveTo>
                    <a:pt x="134343" y="15057"/>
                  </a:moveTo>
                  <a:lnTo>
                    <a:pt x="134175" y="15113"/>
                  </a:lnTo>
                  <a:lnTo>
                    <a:pt x="133952" y="15280"/>
                  </a:lnTo>
                  <a:lnTo>
                    <a:pt x="133729" y="15559"/>
                  </a:lnTo>
                  <a:lnTo>
                    <a:pt x="133729" y="15670"/>
                  </a:lnTo>
                  <a:lnTo>
                    <a:pt x="133673" y="15838"/>
                  </a:lnTo>
                  <a:lnTo>
                    <a:pt x="133729" y="16005"/>
                  </a:lnTo>
                  <a:lnTo>
                    <a:pt x="133729" y="16172"/>
                  </a:lnTo>
                  <a:lnTo>
                    <a:pt x="133952" y="16451"/>
                  </a:lnTo>
                  <a:lnTo>
                    <a:pt x="134175" y="16618"/>
                  </a:lnTo>
                  <a:lnTo>
                    <a:pt x="134343" y="16674"/>
                  </a:lnTo>
                  <a:lnTo>
                    <a:pt x="134677" y="16674"/>
                  </a:lnTo>
                  <a:lnTo>
                    <a:pt x="134845" y="16618"/>
                  </a:lnTo>
                  <a:lnTo>
                    <a:pt x="135123" y="16451"/>
                  </a:lnTo>
                  <a:lnTo>
                    <a:pt x="135291" y="16172"/>
                  </a:lnTo>
                  <a:lnTo>
                    <a:pt x="135346" y="16005"/>
                  </a:lnTo>
                  <a:lnTo>
                    <a:pt x="135346" y="15838"/>
                  </a:lnTo>
                  <a:lnTo>
                    <a:pt x="135346" y="15670"/>
                  </a:lnTo>
                  <a:lnTo>
                    <a:pt x="135291" y="15559"/>
                  </a:lnTo>
                  <a:lnTo>
                    <a:pt x="135123" y="15280"/>
                  </a:lnTo>
                  <a:lnTo>
                    <a:pt x="134845" y="15113"/>
                  </a:lnTo>
                  <a:lnTo>
                    <a:pt x="134677" y="15057"/>
                  </a:lnTo>
                  <a:close/>
                  <a:moveTo>
                    <a:pt x="137744" y="15057"/>
                  </a:moveTo>
                  <a:lnTo>
                    <a:pt x="137577" y="15113"/>
                  </a:lnTo>
                  <a:lnTo>
                    <a:pt x="137298" y="15280"/>
                  </a:lnTo>
                  <a:lnTo>
                    <a:pt x="137131" y="15559"/>
                  </a:lnTo>
                  <a:lnTo>
                    <a:pt x="137075" y="15670"/>
                  </a:lnTo>
                  <a:lnTo>
                    <a:pt x="137075" y="15838"/>
                  </a:lnTo>
                  <a:lnTo>
                    <a:pt x="137075" y="16005"/>
                  </a:lnTo>
                  <a:lnTo>
                    <a:pt x="137131" y="16172"/>
                  </a:lnTo>
                  <a:lnTo>
                    <a:pt x="137298" y="16451"/>
                  </a:lnTo>
                  <a:lnTo>
                    <a:pt x="137577" y="16618"/>
                  </a:lnTo>
                  <a:lnTo>
                    <a:pt x="137744" y="16674"/>
                  </a:lnTo>
                  <a:lnTo>
                    <a:pt x="138023" y="16674"/>
                  </a:lnTo>
                  <a:lnTo>
                    <a:pt x="138191" y="16618"/>
                  </a:lnTo>
                  <a:lnTo>
                    <a:pt x="138469" y="16451"/>
                  </a:lnTo>
                  <a:lnTo>
                    <a:pt x="138637" y="16172"/>
                  </a:lnTo>
                  <a:lnTo>
                    <a:pt x="138692" y="16005"/>
                  </a:lnTo>
                  <a:lnTo>
                    <a:pt x="138692" y="15838"/>
                  </a:lnTo>
                  <a:lnTo>
                    <a:pt x="138692" y="15670"/>
                  </a:lnTo>
                  <a:lnTo>
                    <a:pt x="138637" y="15559"/>
                  </a:lnTo>
                  <a:lnTo>
                    <a:pt x="138469" y="15280"/>
                  </a:lnTo>
                  <a:lnTo>
                    <a:pt x="138191" y="15113"/>
                  </a:lnTo>
                  <a:lnTo>
                    <a:pt x="138023" y="15057"/>
                  </a:lnTo>
                  <a:close/>
                  <a:moveTo>
                    <a:pt x="141035" y="15057"/>
                  </a:moveTo>
                  <a:lnTo>
                    <a:pt x="140867" y="15113"/>
                  </a:lnTo>
                  <a:lnTo>
                    <a:pt x="140644" y="15280"/>
                  </a:lnTo>
                  <a:lnTo>
                    <a:pt x="140421" y="15559"/>
                  </a:lnTo>
                  <a:lnTo>
                    <a:pt x="140365" y="15670"/>
                  </a:lnTo>
                  <a:lnTo>
                    <a:pt x="140365" y="15838"/>
                  </a:lnTo>
                  <a:lnTo>
                    <a:pt x="140365" y="16005"/>
                  </a:lnTo>
                  <a:lnTo>
                    <a:pt x="140421" y="16172"/>
                  </a:lnTo>
                  <a:lnTo>
                    <a:pt x="140644" y="16451"/>
                  </a:lnTo>
                  <a:lnTo>
                    <a:pt x="140867" y="16618"/>
                  </a:lnTo>
                  <a:lnTo>
                    <a:pt x="141035" y="16674"/>
                  </a:lnTo>
                  <a:lnTo>
                    <a:pt x="141369" y="16674"/>
                  </a:lnTo>
                  <a:lnTo>
                    <a:pt x="141537" y="16618"/>
                  </a:lnTo>
                  <a:lnTo>
                    <a:pt x="141815" y="16451"/>
                  </a:lnTo>
                  <a:lnTo>
                    <a:pt x="141983" y="16172"/>
                  </a:lnTo>
                  <a:lnTo>
                    <a:pt x="142039" y="16005"/>
                  </a:lnTo>
                  <a:lnTo>
                    <a:pt x="142039" y="15838"/>
                  </a:lnTo>
                  <a:lnTo>
                    <a:pt x="142039" y="15670"/>
                  </a:lnTo>
                  <a:lnTo>
                    <a:pt x="141983" y="15559"/>
                  </a:lnTo>
                  <a:lnTo>
                    <a:pt x="141815" y="15280"/>
                  </a:lnTo>
                  <a:lnTo>
                    <a:pt x="141537" y="15113"/>
                  </a:lnTo>
                  <a:lnTo>
                    <a:pt x="141369" y="15057"/>
                  </a:lnTo>
                  <a:close/>
                  <a:moveTo>
                    <a:pt x="146165" y="15001"/>
                  </a:moveTo>
                  <a:lnTo>
                    <a:pt x="145998" y="15057"/>
                  </a:lnTo>
                  <a:lnTo>
                    <a:pt x="145831" y="15113"/>
                  </a:lnTo>
                  <a:lnTo>
                    <a:pt x="145552" y="15280"/>
                  </a:lnTo>
                  <a:lnTo>
                    <a:pt x="145385" y="15559"/>
                  </a:lnTo>
                  <a:lnTo>
                    <a:pt x="145329" y="15670"/>
                  </a:lnTo>
                  <a:lnTo>
                    <a:pt x="145329" y="15838"/>
                  </a:lnTo>
                  <a:lnTo>
                    <a:pt x="145329" y="16005"/>
                  </a:lnTo>
                  <a:lnTo>
                    <a:pt x="145385" y="16172"/>
                  </a:lnTo>
                  <a:lnTo>
                    <a:pt x="145552" y="16451"/>
                  </a:lnTo>
                  <a:lnTo>
                    <a:pt x="145831" y="16618"/>
                  </a:lnTo>
                  <a:lnTo>
                    <a:pt x="145998" y="16674"/>
                  </a:lnTo>
                  <a:lnTo>
                    <a:pt x="146333" y="16674"/>
                  </a:lnTo>
                  <a:lnTo>
                    <a:pt x="146444" y="16618"/>
                  </a:lnTo>
                  <a:lnTo>
                    <a:pt x="146723" y="16451"/>
                  </a:lnTo>
                  <a:lnTo>
                    <a:pt x="146890" y="16172"/>
                  </a:lnTo>
                  <a:lnTo>
                    <a:pt x="146946" y="16005"/>
                  </a:lnTo>
                  <a:lnTo>
                    <a:pt x="147002" y="15838"/>
                  </a:lnTo>
                  <a:lnTo>
                    <a:pt x="146946" y="15670"/>
                  </a:lnTo>
                  <a:lnTo>
                    <a:pt x="146890" y="15559"/>
                  </a:lnTo>
                  <a:lnTo>
                    <a:pt x="146723" y="15280"/>
                  </a:lnTo>
                  <a:lnTo>
                    <a:pt x="146444" y="15113"/>
                  </a:lnTo>
                  <a:lnTo>
                    <a:pt x="146333" y="15057"/>
                  </a:lnTo>
                  <a:lnTo>
                    <a:pt x="146165" y="15001"/>
                  </a:lnTo>
                  <a:close/>
                  <a:moveTo>
                    <a:pt x="154586" y="15001"/>
                  </a:moveTo>
                  <a:lnTo>
                    <a:pt x="154419" y="15057"/>
                  </a:lnTo>
                  <a:lnTo>
                    <a:pt x="154251" y="15113"/>
                  </a:lnTo>
                  <a:lnTo>
                    <a:pt x="154028" y="15280"/>
                  </a:lnTo>
                  <a:lnTo>
                    <a:pt x="153805" y="15559"/>
                  </a:lnTo>
                  <a:lnTo>
                    <a:pt x="153750" y="15670"/>
                  </a:lnTo>
                  <a:lnTo>
                    <a:pt x="153750" y="15838"/>
                  </a:lnTo>
                  <a:lnTo>
                    <a:pt x="153750" y="16005"/>
                  </a:lnTo>
                  <a:lnTo>
                    <a:pt x="153805" y="16172"/>
                  </a:lnTo>
                  <a:lnTo>
                    <a:pt x="154028" y="16451"/>
                  </a:lnTo>
                  <a:lnTo>
                    <a:pt x="154251" y="16618"/>
                  </a:lnTo>
                  <a:lnTo>
                    <a:pt x="154419" y="16674"/>
                  </a:lnTo>
                  <a:lnTo>
                    <a:pt x="154753" y="16674"/>
                  </a:lnTo>
                  <a:lnTo>
                    <a:pt x="154921" y="16618"/>
                  </a:lnTo>
                  <a:lnTo>
                    <a:pt x="155200" y="16451"/>
                  </a:lnTo>
                  <a:lnTo>
                    <a:pt x="155367" y="16172"/>
                  </a:lnTo>
                  <a:lnTo>
                    <a:pt x="155423" y="16005"/>
                  </a:lnTo>
                  <a:lnTo>
                    <a:pt x="155423" y="15838"/>
                  </a:lnTo>
                  <a:lnTo>
                    <a:pt x="155423" y="15670"/>
                  </a:lnTo>
                  <a:lnTo>
                    <a:pt x="155367" y="15559"/>
                  </a:lnTo>
                  <a:lnTo>
                    <a:pt x="155200" y="15280"/>
                  </a:lnTo>
                  <a:lnTo>
                    <a:pt x="154921" y="15113"/>
                  </a:lnTo>
                  <a:lnTo>
                    <a:pt x="154753" y="15057"/>
                  </a:lnTo>
                  <a:lnTo>
                    <a:pt x="154586" y="15001"/>
                  </a:lnTo>
                  <a:close/>
                  <a:moveTo>
                    <a:pt x="159605" y="15001"/>
                  </a:moveTo>
                  <a:lnTo>
                    <a:pt x="159438" y="15057"/>
                  </a:lnTo>
                  <a:lnTo>
                    <a:pt x="159326" y="15113"/>
                  </a:lnTo>
                  <a:lnTo>
                    <a:pt x="159047" y="15280"/>
                  </a:lnTo>
                  <a:lnTo>
                    <a:pt x="158880" y="15559"/>
                  </a:lnTo>
                  <a:lnTo>
                    <a:pt x="158824" y="15670"/>
                  </a:lnTo>
                  <a:lnTo>
                    <a:pt x="158824" y="15838"/>
                  </a:lnTo>
                  <a:lnTo>
                    <a:pt x="158824" y="16005"/>
                  </a:lnTo>
                  <a:lnTo>
                    <a:pt x="158880" y="16172"/>
                  </a:lnTo>
                  <a:lnTo>
                    <a:pt x="159047" y="16451"/>
                  </a:lnTo>
                  <a:lnTo>
                    <a:pt x="159326" y="16618"/>
                  </a:lnTo>
                  <a:lnTo>
                    <a:pt x="159438" y="16674"/>
                  </a:lnTo>
                  <a:lnTo>
                    <a:pt x="159772" y="16674"/>
                  </a:lnTo>
                  <a:lnTo>
                    <a:pt x="159940" y="16618"/>
                  </a:lnTo>
                  <a:lnTo>
                    <a:pt x="160219" y="16451"/>
                  </a:lnTo>
                  <a:lnTo>
                    <a:pt x="160386" y="16172"/>
                  </a:lnTo>
                  <a:lnTo>
                    <a:pt x="160442" y="16005"/>
                  </a:lnTo>
                  <a:lnTo>
                    <a:pt x="160442" y="15838"/>
                  </a:lnTo>
                  <a:lnTo>
                    <a:pt x="160442" y="15670"/>
                  </a:lnTo>
                  <a:lnTo>
                    <a:pt x="160386" y="15559"/>
                  </a:lnTo>
                  <a:lnTo>
                    <a:pt x="160219" y="15280"/>
                  </a:lnTo>
                  <a:lnTo>
                    <a:pt x="159940" y="15113"/>
                  </a:lnTo>
                  <a:lnTo>
                    <a:pt x="159772" y="15057"/>
                  </a:lnTo>
                  <a:lnTo>
                    <a:pt x="159605" y="15001"/>
                  </a:lnTo>
                  <a:close/>
                  <a:moveTo>
                    <a:pt x="162951" y="15001"/>
                  </a:moveTo>
                  <a:lnTo>
                    <a:pt x="162784" y="15057"/>
                  </a:lnTo>
                  <a:lnTo>
                    <a:pt x="162617" y="15113"/>
                  </a:lnTo>
                  <a:lnTo>
                    <a:pt x="162338" y="15280"/>
                  </a:lnTo>
                  <a:lnTo>
                    <a:pt x="162170" y="15559"/>
                  </a:lnTo>
                  <a:lnTo>
                    <a:pt x="162115" y="15670"/>
                  </a:lnTo>
                  <a:lnTo>
                    <a:pt x="162115" y="15838"/>
                  </a:lnTo>
                  <a:lnTo>
                    <a:pt x="162115" y="16005"/>
                  </a:lnTo>
                  <a:lnTo>
                    <a:pt x="162170" y="16172"/>
                  </a:lnTo>
                  <a:lnTo>
                    <a:pt x="162338" y="16451"/>
                  </a:lnTo>
                  <a:lnTo>
                    <a:pt x="162617" y="16618"/>
                  </a:lnTo>
                  <a:lnTo>
                    <a:pt x="162784" y="16674"/>
                  </a:lnTo>
                  <a:lnTo>
                    <a:pt x="163118" y="16674"/>
                  </a:lnTo>
                  <a:lnTo>
                    <a:pt x="163286" y="16618"/>
                  </a:lnTo>
                  <a:lnTo>
                    <a:pt x="163509" y="16451"/>
                  </a:lnTo>
                  <a:lnTo>
                    <a:pt x="163732" y="16172"/>
                  </a:lnTo>
                  <a:lnTo>
                    <a:pt x="163788" y="16005"/>
                  </a:lnTo>
                  <a:lnTo>
                    <a:pt x="163788" y="15838"/>
                  </a:lnTo>
                  <a:lnTo>
                    <a:pt x="163788" y="15670"/>
                  </a:lnTo>
                  <a:lnTo>
                    <a:pt x="163732" y="15559"/>
                  </a:lnTo>
                  <a:lnTo>
                    <a:pt x="163509" y="15280"/>
                  </a:lnTo>
                  <a:lnTo>
                    <a:pt x="163286" y="15113"/>
                  </a:lnTo>
                  <a:lnTo>
                    <a:pt x="163118" y="15057"/>
                  </a:lnTo>
                  <a:lnTo>
                    <a:pt x="162951" y="15001"/>
                  </a:lnTo>
                  <a:close/>
                  <a:moveTo>
                    <a:pt x="168026" y="15001"/>
                  </a:moveTo>
                  <a:lnTo>
                    <a:pt x="167859" y="15057"/>
                  </a:lnTo>
                  <a:lnTo>
                    <a:pt x="167691" y="15113"/>
                  </a:lnTo>
                  <a:lnTo>
                    <a:pt x="167412" y="15280"/>
                  </a:lnTo>
                  <a:lnTo>
                    <a:pt x="167245" y="15559"/>
                  </a:lnTo>
                  <a:lnTo>
                    <a:pt x="167189" y="15670"/>
                  </a:lnTo>
                  <a:lnTo>
                    <a:pt x="167189" y="15838"/>
                  </a:lnTo>
                  <a:lnTo>
                    <a:pt x="167189" y="16005"/>
                  </a:lnTo>
                  <a:lnTo>
                    <a:pt x="167245" y="16172"/>
                  </a:lnTo>
                  <a:lnTo>
                    <a:pt x="167412" y="16451"/>
                  </a:lnTo>
                  <a:lnTo>
                    <a:pt x="167691" y="16618"/>
                  </a:lnTo>
                  <a:lnTo>
                    <a:pt x="167859" y="16674"/>
                  </a:lnTo>
                  <a:lnTo>
                    <a:pt x="168193" y="16674"/>
                  </a:lnTo>
                  <a:lnTo>
                    <a:pt x="168361" y="16618"/>
                  </a:lnTo>
                  <a:lnTo>
                    <a:pt x="168584" y="16451"/>
                  </a:lnTo>
                  <a:lnTo>
                    <a:pt x="168751" y="16172"/>
                  </a:lnTo>
                  <a:lnTo>
                    <a:pt x="168807" y="16005"/>
                  </a:lnTo>
                  <a:lnTo>
                    <a:pt x="168862" y="15838"/>
                  </a:lnTo>
                  <a:lnTo>
                    <a:pt x="168807" y="15670"/>
                  </a:lnTo>
                  <a:lnTo>
                    <a:pt x="168751" y="15559"/>
                  </a:lnTo>
                  <a:lnTo>
                    <a:pt x="168584" y="15280"/>
                  </a:lnTo>
                  <a:lnTo>
                    <a:pt x="168361" y="15113"/>
                  </a:lnTo>
                  <a:lnTo>
                    <a:pt x="168193" y="15057"/>
                  </a:lnTo>
                  <a:lnTo>
                    <a:pt x="168026" y="15001"/>
                  </a:lnTo>
                  <a:close/>
                  <a:moveTo>
                    <a:pt x="171316" y="15001"/>
                  </a:moveTo>
                  <a:lnTo>
                    <a:pt x="171149" y="15057"/>
                  </a:lnTo>
                  <a:lnTo>
                    <a:pt x="171037" y="15113"/>
                  </a:lnTo>
                  <a:lnTo>
                    <a:pt x="170758" y="15280"/>
                  </a:lnTo>
                  <a:lnTo>
                    <a:pt x="170591" y="15559"/>
                  </a:lnTo>
                  <a:lnTo>
                    <a:pt x="170535" y="15670"/>
                  </a:lnTo>
                  <a:lnTo>
                    <a:pt x="170480" y="15838"/>
                  </a:lnTo>
                  <a:lnTo>
                    <a:pt x="170535" y="16005"/>
                  </a:lnTo>
                  <a:lnTo>
                    <a:pt x="170591" y="16172"/>
                  </a:lnTo>
                  <a:lnTo>
                    <a:pt x="170758" y="16451"/>
                  </a:lnTo>
                  <a:lnTo>
                    <a:pt x="171037" y="16618"/>
                  </a:lnTo>
                  <a:lnTo>
                    <a:pt x="171149" y="16674"/>
                  </a:lnTo>
                  <a:lnTo>
                    <a:pt x="171483" y="16674"/>
                  </a:lnTo>
                  <a:lnTo>
                    <a:pt x="171651" y="16618"/>
                  </a:lnTo>
                  <a:lnTo>
                    <a:pt x="171930" y="16451"/>
                  </a:lnTo>
                  <a:lnTo>
                    <a:pt x="172097" y="16172"/>
                  </a:lnTo>
                  <a:lnTo>
                    <a:pt x="172153" y="16005"/>
                  </a:lnTo>
                  <a:lnTo>
                    <a:pt x="172153" y="15838"/>
                  </a:lnTo>
                  <a:lnTo>
                    <a:pt x="172153" y="15670"/>
                  </a:lnTo>
                  <a:lnTo>
                    <a:pt x="172097" y="15559"/>
                  </a:lnTo>
                  <a:lnTo>
                    <a:pt x="171930" y="15280"/>
                  </a:lnTo>
                  <a:lnTo>
                    <a:pt x="171651" y="15113"/>
                  </a:lnTo>
                  <a:lnTo>
                    <a:pt x="171483" y="15057"/>
                  </a:lnTo>
                  <a:lnTo>
                    <a:pt x="171316" y="15001"/>
                  </a:lnTo>
                  <a:close/>
                  <a:moveTo>
                    <a:pt x="174774" y="15001"/>
                  </a:moveTo>
                  <a:lnTo>
                    <a:pt x="174606" y="15057"/>
                  </a:lnTo>
                  <a:lnTo>
                    <a:pt x="174439" y="15113"/>
                  </a:lnTo>
                  <a:lnTo>
                    <a:pt x="174160" y="15280"/>
                  </a:lnTo>
                  <a:lnTo>
                    <a:pt x="173993" y="15559"/>
                  </a:lnTo>
                  <a:lnTo>
                    <a:pt x="173937" y="15670"/>
                  </a:lnTo>
                  <a:lnTo>
                    <a:pt x="173937" y="15838"/>
                  </a:lnTo>
                  <a:lnTo>
                    <a:pt x="173937" y="16005"/>
                  </a:lnTo>
                  <a:lnTo>
                    <a:pt x="173993" y="16172"/>
                  </a:lnTo>
                  <a:lnTo>
                    <a:pt x="174160" y="16451"/>
                  </a:lnTo>
                  <a:lnTo>
                    <a:pt x="174439" y="16618"/>
                  </a:lnTo>
                  <a:lnTo>
                    <a:pt x="174606" y="16674"/>
                  </a:lnTo>
                  <a:lnTo>
                    <a:pt x="174941" y="16674"/>
                  </a:lnTo>
                  <a:lnTo>
                    <a:pt x="175053" y="16618"/>
                  </a:lnTo>
                  <a:lnTo>
                    <a:pt x="175331" y="16451"/>
                  </a:lnTo>
                  <a:lnTo>
                    <a:pt x="175499" y="16172"/>
                  </a:lnTo>
                  <a:lnTo>
                    <a:pt x="175554" y="16005"/>
                  </a:lnTo>
                  <a:lnTo>
                    <a:pt x="175610" y="15838"/>
                  </a:lnTo>
                  <a:lnTo>
                    <a:pt x="175554" y="15670"/>
                  </a:lnTo>
                  <a:lnTo>
                    <a:pt x="175499" y="15559"/>
                  </a:lnTo>
                  <a:lnTo>
                    <a:pt x="175331" y="15280"/>
                  </a:lnTo>
                  <a:lnTo>
                    <a:pt x="175053" y="15113"/>
                  </a:lnTo>
                  <a:lnTo>
                    <a:pt x="174941" y="15057"/>
                  </a:lnTo>
                  <a:lnTo>
                    <a:pt x="174774" y="15001"/>
                  </a:lnTo>
                  <a:close/>
                  <a:moveTo>
                    <a:pt x="184812" y="15001"/>
                  </a:moveTo>
                  <a:lnTo>
                    <a:pt x="184644" y="15057"/>
                  </a:lnTo>
                  <a:lnTo>
                    <a:pt x="184477" y="15113"/>
                  </a:lnTo>
                  <a:lnTo>
                    <a:pt x="184198" y="15280"/>
                  </a:lnTo>
                  <a:lnTo>
                    <a:pt x="184031" y="15559"/>
                  </a:lnTo>
                  <a:lnTo>
                    <a:pt x="183975" y="15670"/>
                  </a:lnTo>
                  <a:lnTo>
                    <a:pt x="183975" y="15838"/>
                  </a:lnTo>
                  <a:lnTo>
                    <a:pt x="183975" y="16005"/>
                  </a:lnTo>
                  <a:lnTo>
                    <a:pt x="184031" y="16172"/>
                  </a:lnTo>
                  <a:lnTo>
                    <a:pt x="184198" y="16451"/>
                  </a:lnTo>
                  <a:lnTo>
                    <a:pt x="184477" y="16618"/>
                  </a:lnTo>
                  <a:lnTo>
                    <a:pt x="184644" y="16674"/>
                  </a:lnTo>
                  <a:lnTo>
                    <a:pt x="184979" y="16674"/>
                  </a:lnTo>
                  <a:lnTo>
                    <a:pt x="185091" y="16618"/>
                  </a:lnTo>
                  <a:lnTo>
                    <a:pt x="185369" y="16451"/>
                  </a:lnTo>
                  <a:lnTo>
                    <a:pt x="185537" y="16172"/>
                  </a:lnTo>
                  <a:lnTo>
                    <a:pt x="185593" y="16005"/>
                  </a:lnTo>
                  <a:lnTo>
                    <a:pt x="185648" y="15838"/>
                  </a:lnTo>
                  <a:lnTo>
                    <a:pt x="185593" y="15670"/>
                  </a:lnTo>
                  <a:lnTo>
                    <a:pt x="185537" y="15559"/>
                  </a:lnTo>
                  <a:lnTo>
                    <a:pt x="185369" y="15280"/>
                  </a:lnTo>
                  <a:lnTo>
                    <a:pt x="185091" y="15113"/>
                  </a:lnTo>
                  <a:lnTo>
                    <a:pt x="184979" y="15057"/>
                  </a:lnTo>
                  <a:lnTo>
                    <a:pt x="184812" y="15001"/>
                  </a:lnTo>
                  <a:close/>
                  <a:moveTo>
                    <a:pt x="226804" y="15057"/>
                  </a:moveTo>
                  <a:lnTo>
                    <a:pt x="226637" y="15113"/>
                  </a:lnTo>
                  <a:lnTo>
                    <a:pt x="226358" y="15280"/>
                  </a:lnTo>
                  <a:lnTo>
                    <a:pt x="226191" y="15559"/>
                  </a:lnTo>
                  <a:lnTo>
                    <a:pt x="226135" y="15670"/>
                  </a:lnTo>
                  <a:lnTo>
                    <a:pt x="226135" y="15838"/>
                  </a:lnTo>
                  <a:lnTo>
                    <a:pt x="226135" y="16005"/>
                  </a:lnTo>
                  <a:lnTo>
                    <a:pt x="226191" y="16172"/>
                  </a:lnTo>
                  <a:lnTo>
                    <a:pt x="226358" y="16451"/>
                  </a:lnTo>
                  <a:lnTo>
                    <a:pt x="226637" y="16618"/>
                  </a:lnTo>
                  <a:lnTo>
                    <a:pt x="226804" y="16674"/>
                  </a:lnTo>
                  <a:lnTo>
                    <a:pt x="227139" y="16674"/>
                  </a:lnTo>
                  <a:lnTo>
                    <a:pt x="227250" y="16618"/>
                  </a:lnTo>
                  <a:lnTo>
                    <a:pt x="227529" y="16451"/>
                  </a:lnTo>
                  <a:lnTo>
                    <a:pt x="227697" y="16172"/>
                  </a:lnTo>
                  <a:lnTo>
                    <a:pt x="227752" y="16005"/>
                  </a:lnTo>
                  <a:lnTo>
                    <a:pt x="227808" y="15838"/>
                  </a:lnTo>
                  <a:lnTo>
                    <a:pt x="227752" y="15670"/>
                  </a:lnTo>
                  <a:lnTo>
                    <a:pt x="227697" y="15559"/>
                  </a:lnTo>
                  <a:lnTo>
                    <a:pt x="227529" y="15280"/>
                  </a:lnTo>
                  <a:lnTo>
                    <a:pt x="227250" y="15113"/>
                  </a:lnTo>
                  <a:lnTo>
                    <a:pt x="227139" y="15057"/>
                  </a:lnTo>
                  <a:close/>
                  <a:moveTo>
                    <a:pt x="230150" y="15057"/>
                  </a:moveTo>
                  <a:lnTo>
                    <a:pt x="229983" y="15113"/>
                  </a:lnTo>
                  <a:lnTo>
                    <a:pt x="229760" y="15280"/>
                  </a:lnTo>
                  <a:lnTo>
                    <a:pt x="229537" y="15559"/>
                  </a:lnTo>
                  <a:lnTo>
                    <a:pt x="229481" y="15670"/>
                  </a:lnTo>
                  <a:lnTo>
                    <a:pt x="229481" y="15838"/>
                  </a:lnTo>
                  <a:lnTo>
                    <a:pt x="229481" y="16005"/>
                  </a:lnTo>
                  <a:lnTo>
                    <a:pt x="229537" y="16172"/>
                  </a:lnTo>
                  <a:lnTo>
                    <a:pt x="229760" y="16451"/>
                  </a:lnTo>
                  <a:lnTo>
                    <a:pt x="229983" y="16618"/>
                  </a:lnTo>
                  <a:lnTo>
                    <a:pt x="230150" y="16674"/>
                  </a:lnTo>
                  <a:lnTo>
                    <a:pt x="230485" y="16674"/>
                  </a:lnTo>
                  <a:lnTo>
                    <a:pt x="230652" y="16618"/>
                  </a:lnTo>
                  <a:lnTo>
                    <a:pt x="230931" y="16451"/>
                  </a:lnTo>
                  <a:lnTo>
                    <a:pt x="231098" y="16172"/>
                  </a:lnTo>
                  <a:lnTo>
                    <a:pt x="231154" y="16005"/>
                  </a:lnTo>
                  <a:lnTo>
                    <a:pt x="231154" y="15838"/>
                  </a:lnTo>
                  <a:lnTo>
                    <a:pt x="231154" y="15670"/>
                  </a:lnTo>
                  <a:lnTo>
                    <a:pt x="231098" y="15559"/>
                  </a:lnTo>
                  <a:lnTo>
                    <a:pt x="230931" y="15280"/>
                  </a:lnTo>
                  <a:lnTo>
                    <a:pt x="230652" y="15113"/>
                  </a:lnTo>
                  <a:lnTo>
                    <a:pt x="230485" y="15057"/>
                  </a:lnTo>
                  <a:close/>
                  <a:moveTo>
                    <a:pt x="233496" y="15057"/>
                  </a:moveTo>
                  <a:lnTo>
                    <a:pt x="233385" y="15113"/>
                  </a:lnTo>
                  <a:lnTo>
                    <a:pt x="233106" y="15280"/>
                  </a:lnTo>
                  <a:lnTo>
                    <a:pt x="232939" y="15559"/>
                  </a:lnTo>
                  <a:lnTo>
                    <a:pt x="232883" y="15670"/>
                  </a:lnTo>
                  <a:lnTo>
                    <a:pt x="232883" y="15838"/>
                  </a:lnTo>
                  <a:lnTo>
                    <a:pt x="232883" y="16005"/>
                  </a:lnTo>
                  <a:lnTo>
                    <a:pt x="232939" y="16172"/>
                  </a:lnTo>
                  <a:lnTo>
                    <a:pt x="233106" y="16451"/>
                  </a:lnTo>
                  <a:lnTo>
                    <a:pt x="233385" y="16618"/>
                  </a:lnTo>
                  <a:lnTo>
                    <a:pt x="233496" y="16674"/>
                  </a:lnTo>
                  <a:lnTo>
                    <a:pt x="233831" y="16674"/>
                  </a:lnTo>
                  <a:lnTo>
                    <a:pt x="233998" y="16618"/>
                  </a:lnTo>
                  <a:lnTo>
                    <a:pt x="234277" y="16451"/>
                  </a:lnTo>
                  <a:lnTo>
                    <a:pt x="234444" y="16172"/>
                  </a:lnTo>
                  <a:lnTo>
                    <a:pt x="234500" y="16005"/>
                  </a:lnTo>
                  <a:lnTo>
                    <a:pt x="234500" y="15838"/>
                  </a:lnTo>
                  <a:lnTo>
                    <a:pt x="234500" y="15670"/>
                  </a:lnTo>
                  <a:lnTo>
                    <a:pt x="234444" y="15559"/>
                  </a:lnTo>
                  <a:lnTo>
                    <a:pt x="234277" y="15280"/>
                  </a:lnTo>
                  <a:lnTo>
                    <a:pt x="233998" y="15113"/>
                  </a:lnTo>
                  <a:lnTo>
                    <a:pt x="233831" y="15057"/>
                  </a:lnTo>
                  <a:close/>
                  <a:moveTo>
                    <a:pt x="236842" y="15057"/>
                  </a:moveTo>
                  <a:lnTo>
                    <a:pt x="236675" y="15113"/>
                  </a:lnTo>
                  <a:lnTo>
                    <a:pt x="236396" y="15280"/>
                  </a:lnTo>
                  <a:lnTo>
                    <a:pt x="236229" y="15559"/>
                  </a:lnTo>
                  <a:lnTo>
                    <a:pt x="236173" y="15670"/>
                  </a:lnTo>
                  <a:lnTo>
                    <a:pt x="236173" y="15838"/>
                  </a:lnTo>
                  <a:lnTo>
                    <a:pt x="236173" y="16005"/>
                  </a:lnTo>
                  <a:lnTo>
                    <a:pt x="236229" y="16172"/>
                  </a:lnTo>
                  <a:lnTo>
                    <a:pt x="236396" y="16451"/>
                  </a:lnTo>
                  <a:lnTo>
                    <a:pt x="236675" y="16618"/>
                  </a:lnTo>
                  <a:lnTo>
                    <a:pt x="236842" y="16674"/>
                  </a:lnTo>
                  <a:lnTo>
                    <a:pt x="237177" y="16674"/>
                  </a:lnTo>
                  <a:lnTo>
                    <a:pt x="237344" y="16618"/>
                  </a:lnTo>
                  <a:lnTo>
                    <a:pt x="237567" y="16451"/>
                  </a:lnTo>
                  <a:lnTo>
                    <a:pt x="237790" y="16172"/>
                  </a:lnTo>
                  <a:lnTo>
                    <a:pt x="237790" y="16005"/>
                  </a:lnTo>
                  <a:lnTo>
                    <a:pt x="237846" y="15838"/>
                  </a:lnTo>
                  <a:lnTo>
                    <a:pt x="237790" y="15670"/>
                  </a:lnTo>
                  <a:lnTo>
                    <a:pt x="237790" y="15559"/>
                  </a:lnTo>
                  <a:lnTo>
                    <a:pt x="237567" y="15280"/>
                  </a:lnTo>
                  <a:lnTo>
                    <a:pt x="237344" y="15113"/>
                  </a:lnTo>
                  <a:lnTo>
                    <a:pt x="237177" y="15057"/>
                  </a:lnTo>
                  <a:close/>
                  <a:moveTo>
                    <a:pt x="241973" y="15001"/>
                  </a:moveTo>
                  <a:lnTo>
                    <a:pt x="241806" y="15057"/>
                  </a:lnTo>
                  <a:lnTo>
                    <a:pt x="241638" y="15113"/>
                  </a:lnTo>
                  <a:lnTo>
                    <a:pt x="241359" y="15280"/>
                  </a:lnTo>
                  <a:lnTo>
                    <a:pt x="241192" y="15559"/>
                  </a:lnTo>
                  <a:lnTo>
                    <a:pt x="241136" y="15670"/>
                  </a:lnTo>
                  <a:lnTo>
                    <a:pt x="241136" y="15838"/>
                  </a:lnTo>
                  <a:lnTo>
                    <a:pt x="241136" y="16005"/>
                  </a:lnTo>
                  <a:lnTo>
                    <a:pt x="241192" y="16172"/>
                  </a:lnTo>
                  <a:lnTo>
                    <a:pt x="241359" y="16451"/>
                  </a:lnTo>
                  <a:lnTo>
                    <a:pt x="241638" y="16618"/>
                  </a:lnTo>
                  <a:lnTo>
                    <a:pt x="241806" y="16674"/>
                  </a:lnTo>
                  <a:lnTo>
                    <a:pt x="242140" y="16674"/>
                  </a:lnTo>
                  <a:lnTo>
                    <a:pt x="242308" y="16618"/>
                  </a:lnTo>
                  <a:lnTo>
                    <a:pt x="242531" y="16451"/>
                  </a:lnTo>
                  <a:lnTo>
                    <a:pt x="242754" y="16172"/>
                  </a:lnTo>
                  <a:lnTo>
                    <a:pt x="242754" y="16005"/>
                  </a:lnTo>
                  <a:lnTo>
                    <a:pt x="242809" y="15838"/>
                  </a:lnTo>
                  <a:lnTo>
                    <a:pt x="242754" y="15670"/>
                  </a:lnTo>
                  <a:lnTo>
                    <a:pt x="242754" y="15559"/>
                  </a:lnTo>
                  <a:lnTo>
                    <a:pt x="242531" y="15280"/>
                  </a:lnTo>
                  <a:lnTo>
                    <a:pt x="242308" y="15113"/>
                  </a:lnTo>
                  <a:lnTo>
                    <a:pt x="242140" y="15057"/>
                  </a:lnTo>
                  <a:lnTo>
                    <a:pt x="241973" y="15001"/>
                  </a:lnTo>
                  <a:close/>
                  <a:moveTo>
                    <a:pt x="250394" y="15001"/>
                  </a:moveTo>
                  <a:lnTo>
                    <a:pt x="250226" y="15057"/>
                  </a:lnTo>
                  <a:lnTo>
                    <a:pt x="250059" y="15113"/>
                  </a:lnTo>
                  <a:lnTo>
                    <a:pt x="249836" y="15280"/>
                  </a:lnTo>
                  <a:lnTo>
                    <a:pt x="249669" y="15559"/>
                  </a:lnTo>
                  <a:lnTo>
                    <a:pt x="249613" y="15670"/>
                  </a:lnTo>
                  <a:lnTo>
                    <a:pt x="249557" y="15838"/>
                  </a:lnTo>
                  <a:lnTo>
                    <a:pt x="249613" y="16005"/>
                  </a:lnTo>
                  <a:lnTo>
                    <a:pt x="249669" y="16172"/>
                  </a:lnTo>
                  <a:lnTo>
                    <a:pt x="249836" y="16451"/>
                  </a:lnTo>
                  <a:lnTo>
                    <a:pt x="250059" y="16618"/>
                  </a:lnTo>
                  <a:lnTo>
                    <a:pt x="250226" y="16674"/>
                  </a:lnTo>
                  <a:lnTo>
                    <a:pt x="250561" y="16674"/>
                  </a:lnTo>
                  <a:lnTo>
                    <a:pt x="250728" y="16618"/>
                  </a:lnTo>
                  <a:lnTo>
                    <a:pt x="251007" y="16451"/>
                  </a:lnTo>
                  <a:lnTo>
                    <a:pt x="251174" y="16172"/>
                  </a:lnTo>
                  <a:lnTo>
                    <a:pt x="251230" y="16005"/>
                  </a:lnTo>
                  <a:lnTo>
                    <a:pt x="251230" y="15838"/>
                  </a:lnTo>
                  <a:lnTo>
                    <a:pt x="251230" y="15670"/>
                  </a:lnTo>
                  <a:lnTo>
                    <a:pt x="251174" y="15559"/>
                  </a:lnTo>
                  <a:lnTo>
                    <a:pt x="251007" y="15280"/>
                  </a:lnTo>
                  <a:lnTo>
                    <a:pt x="250728" y="15113"/>
                  </a:lnTo>
                  <a:lnTo>
                    <a:pt x="250561" y="15057"/>
                  </a:lnTo>
                  <a:lnTo>
                    <a:pt x="250394" y="15001"/>
                  </a:lnTo>
                  <a:close/>
                  <a:moveTo>
                    <a:pt x="255469" y="15001"/>
                  </a:moveTo>
                  <a:lnTo>
                    <a:pt x="255301" y="15057"/>
                  </a:lnTo>
                  <a:lnTo>
                    <a:pt x="255134" y="15113"/>
                  </a:lnTo>
                  <a:lnTo>
                    <a:pt x="254855" y="15280"/>
                  </a:lnTo>
                  <a:lnTo>
                    <a:pt x="254688" y="15559"/>
                  </a:lnTo>
                  <a:lnTo>
                    <a:pt x="254632" y="15670"/>
                  </a:lnTo>
                  <a:lnTo>
                    <a:pt x="254632" y="15838"/>
                  </a:lnTo>
                  <a:lnTo>
                    <a:pt x="254632" y="16005"/>
                  </a:lnTo>
                  <a:lnTo>
                    <a:pt x="254688" y="16172"/>
                  </a:lnTo>
                  <a:lnTo>
                    <a:pt x="254855" y="16451"/>
                  </a:lnTo>
                  <a:lnTo>
                    <a:pt x="255134" y="16618"/>
                  </a:lnTo>
                  <a:lnTo>
                    <a:pt x="255301" y="16674"/>
                  </a:lnTo>
                  <a:lnTo>
                    <a:pt x="255636" y="16674"/>
                  </a:lnTo>
                  <a:lnTo>
                    <a:pt x="255747" y="16618"/>
                  </a:lnTo>
                  <a:lnTo>
                    <a:pt x="256026" y="16451"/>
                  </a:lnTo>
                  <a:lnTo>
                    <a:pt x="256194" y="16172"/>
                  </a:lnTo>
                  <a:lnTo>
                    <a:pt x="256249" y="16005"/>
                  </a:lnTo>
                  <a:lnTo>
                    <a:pt x="256305" y="15838"/>
                  </a:lnTo>
                  <a:lnTo>
                    <a:pt x="256249" y="15670"/>
                  </a:lnTo>
                  <a:lnTo>
                    <a:pt x="256194" y="15559"/>
                  </a:lnTo>
                  <a:lnTo>
                    <a:pt x="256026" y="15280"/>
                  </a:lnTo>
                  <a:lnTo>
                    <a:pt x="255747" y="15113"/>
                  </a:lnTo>
                  <a:lnTo>
                    <a:pt x="255636" y="15057"/>
                  </a:lnTo>
                  <a:lnTo>
                    <a:pt x="255469" y="15001"/>
                  </a:lnTo>
                  <a:close/>
                  <a:moveTo>
                    <a:pt x="258759" y="15001"/>
                  </a:moveTo>
                  <a:lnTo>
                    <a:pt x="258591" y="15057"/>
                  </a:lnTo>
                  <a:lnTo>
                    <a:pt x="258424" y="15113"/>
                  </a:lnTo>
                  <a:lnTo>
                    <a:pt x="258201" y="15280"/>
                  </a:lnTo>
                  <a:lnTo>
                    <a:pt x="257978" y="15559"/>
                  </a:lnTo>
                  <a:lnTo>
                    <a:pt x="257978" y="15670"/>
                  </a:lnTo>
                  <a:lnTo>
                    <a:pt x="257922" y="15838"/>
                  </a:lnTo>
                  <a:lnTo>
                    <a:pt x="257978" y="16005"/>
                  </a:lnTo>
                  <a:lnTo>
                    <a:pt x="257978" y="16172"/>
                  </a:lnTo>
                  <a:lnTo>
                    <a:pt x="258201" y="16451"/>
                  </a:lnTo>
                  <a:lnTo>
                    <a:pt x="258424" y="16618"/>
                  </a:lnTo>
                  <a:lnTo>
                    <a:pt x="258591" y="16674"/>
                  </a:lnTo>
                  <a:lnTo>
                    <a:pt x="258926" y="16674"/>
                  </a:lnTo>
                  <a:lnTo>
                    <a:pt x="259093" y="16618"/>
                  </a:lnTo>
                  <a:lnTo>
                    <a:pt x="259372" y="16451"/>
                  </a:lnTo>
                  <a:lnTo>
                    <a:pt x="259540" y="16172"/>
                  </a:lnTo>
                  <a:lnTo>
                    <a:pt x="259595" y="16005"/>
                  </a:lnTo>
                  <a:lnTo>
                    <a:pt x="259595" y="15838"/>
                  </a:lnTo>
                  <a:lnTo>
                    <a:pt x="259595" y="15670"/>
                  </a:lnTo>
                  <a:lnTo>
                    <a:pt x="259540" y="15559"/>
                  </a:lnTo>
                  <a:lnTo>
                    <a:pt x="259372" y="15280"/>
                  </a:lnTo>
                  <a:lnTo>
                    <a:pt x="259093" y="15113"/>
                  </a:lnTo>
                  <a:lnTo>
                    <a:pt x="258926" y="15057"/>
                  </a:lnTo>
                  <a:lnTo>
                    <a:pt x="258759" y="15001"/>
                  </a:lnTo>
                  <a:close/>
                  <a:moveTo>
                    <a:pt x="263834" y="15001"/>
                  </a:moveTo>
                  <a:lnTo>
                    <a:pt x="263666" y="15057"/>
                  </a:lnTo>
                  <a:lnTo>
                    <a:pt x="263499" y="15113"/>
                  </a:lnTo>
                  <a:lnTo>
                    <a:pt x="263220" y="15280"/>
                  </a:lnTo>
                  <a:lnTo>
                    <a:pt x="263053" y="15559"/>
                  </a:lnTo>
                  <a:lnTo>
                    <a:pt x="262997" y="15670"/>
                  </a:lnTo>
                  <a:lnTo>
                    <a:pt x="262997" y="15838"/>
                  </a:lnTo>
                  <a:lnTo>
                    <a:pt x="262997" y="16005"/>
                  </a:lnTo>
                  <a:lnTo>
                    <a:pt x="263053" y="16172"/>
                  </a:lnTo>
                  <a:lnTo>
                    <a:pt x="263220" y="16451"/>
                  </a:lnTo>
                  <a:lnTo>
                    <a:pt x="263499" y="16618"/>
                  </a:lnTo>
                  <a:lnTo>
                    <a:pt x="263666" y="16674"/>
                  </a:lnTo>
                  <a:lnTo>
                    <a:pt x="264001" y="16674"/>
                  </a:lnTo>
                  <a:lnTo>
                    <a:pt x="264168" y="16618"/>
                  </a:lnTo>
                  <a:lnTo>
                    <a:pt x="264391" y="16451"/>
                  </a:lnTo>
                  <a:lnTo>
                    <a:pt x="264614" y="16172"/>
                  </a:lnTo>
                  <a:lnTo>
                    <a:pt x="264670" y="16005"/>
                  </a:lnTo>
                  <a:lnTo>
                    <a:pt x="264670" y="15838"/>
                  </a:lnTo>
                  <a:lnTo>
                    <a:pt x="264670" y="15670"/>
                  </a:lnTo>
                  <a:lnTo>
                    <a:pt x="264614" y="15559"/>
                  </a:lnTo>
                  <a:lnTo>
                    <a:pt x="264391" y="15280"/>
                  </a:lnTo>
                  <a:lnTo>
                    <a:pt x="264168" y="15113"/>
                  </a:lnTo>
                  <a:lnTo>
                    <a:pt x="264001" y="15057"/>
                  </a:lnTo>
                  <a:lnTo>
                    <a:pt x="263834" y="15001"/>
                  </a:lnTo>
                  <a:close/>
                  <a:moveTo>
                    <a:pt x="267124" y="15001"/>
                  </a:moveTo>
                  <a:lnTo>
                    <a:pt x="266957" y="15057"/>
                  </a:lnTo>
                  <a:lnTo>
                    <a:pt x="266845" y="15113"/>
                  </a:lnTo>
                  <a:lnTo>
                    <a:pt x="266566" y="15280"/>
                  </a:lnTo>
                  <a:lnTo>
                    <a:pt x="266399" y="15559"/>
                  </a:lnTo>
                  <a:lnTo>
                    <a:pt x="266343" y="15670"/>
                  </a:lnTo>
                  <a:lnTo>
                    <a:pt x="266343" y="15838"/>
                  </a:lnTo>
                  <a:lnTo>
                    <a:pt x="266343" y="16005"/>
                  </a:lnTo>
                  <a:lnTo>
                    <a:pt x="266399" y="16172"/>
                  </a:lnTo>
                  <a:lnTo>
                    <a:pt x="266566" y="16451"/>
                  </a:lnTo>
                  <a:lnTo>
                    <a:pt x="266845" y="16618"/>
                  </a:lnTo>
                  <a:lnTo>
                    <a:pt x="266957" y="16674"/>
                  </a:lnTo>
                  <a:lnTo>
                    <a:pt x="267291" y="16674"/>
                  </a:lnTo>
                  <a:lnTo>
                    <a:pt x="267458" y="16618"/>
                  </a:lnTo>
                  <a:lnTo>
                    <a:pt x="267737" y="16451"/>
                  </a:lnTo>
                  <a:lnTo>
                    <a:pt x="267905" y="16172"/>
                  </a:lnTo>
                  <a:lnTo>
                    <a:pt x="267960" y="16005"/>
                  </a:lnTo>
                  <a:lnTo>
                    <a:pt x="267960" y="15838"/>
                  </a:lnTo>
                  <a:lnTo>
                    <a:pt x="267960" y="15670"/>
                  </a:lnTo>
                  <a:lnTo>
                    <a:pt x="267905" y="15559"/>
                  </a:lnTo>
                  <a:lnTo>
                    <a:pt x="267737" y="15280"/>
                  </a:lnTo>
                  <a:lnTo>
                    <a:pt x="267458" y="15113"/>
                  </a:lnTo>
                  <a:lnTo>
                    <a:pt x="267291" y="15057"/>
                  </a:lnTo>
                  <a:lnTo>
                    <a:pt x="267124" y="15001"/>
                  </a:lnTo>
                  <a:close/>
                  <a:moveTo>
                    <a:pt x="270581" y="15001"/>
                  </a:moveTo>
                  <a:lnTo>
                    <a:pt x="270414" y="15057"/>
                  </a:lnTo>
                  <a:lnTo>
                    <a:pt x="270247" y="15113"/>
                  </a:lnTo>
                  <a:lnTo>
                    <a:pt x="269968" y="15280"/>
                  </a:lnTo>
                  <a:lnTo>
                    <a:pt x="269801" y="15559"/>
                  </a:lnTo>
                  <a:lnTo>
                    <a:pt x="269745" y="15670"/>
                  </a:lnTo>
                  <a:lnTo>
                    <a:pt x="269745" y="15838"/>
                  </a:lnTo>
                  <a:lnTo>
                    <a:pt x="269745" y="16005"/>
                  </a:lnTo>
                  <a:lnTo>
                    <a:pt x="269801" y="16172"/>
                  </a:lnTo>
                  <a:lnTo>
                    <a:pt x="269968" y="16451"/>
                  </a:lnTo>
                  <a:lnTo>
                    <a:pt x="270247" y="16618"/>
                  </a:lnTo>
                  <a:lnTo>
                    <a:pt x="270414" y="16674"/>
                  </a:lnTo>
                  <a:lnTo>
                    <a:pt x="270749" y="16674"/>
                  </a:lnTo>
                  <a:lnTo>
                    <a:pt x="270916" y="16618"/>
                  </a:lnTo>
                  <a:lnTo>
                    <a:pt x="271139" y="16451"/>
                  </a:lnTo>
                  <a:lnTo>
                    <a:pt x="271362" y="16172"/>
                  </a:lnTo>
                  <a:lnTo>
                    <a:pt x="271362" y="16005"/>
                  </a:lnTo>
                  <a:lnTo>
                    <a:pt x="271418" y="15838"/>
                  </a:lnTo>
                  <a:lnTo>
                    <a:pt x="271362" y="15670"/>
                  </a:lnTo>
                  <a:lnTo>
                    <a:pt x="271362" y="15559"/>
                  </a:lnTo>
                  <a:lnTo>
                    <a:pt x="271139" y="15280"/>
                  </a:lnTo>
                  <a:lnTo>
                    <a:pt x="270916" y="15113"/>
                  </a:lnTo>
                  <a:lnTo>
                    <a:pt x="270749" y="15057"/>
                  </a:lnTo>
                  <a:lnTo>
                    <a:pt x="270581" y="15001"/>
                  </a:lnTo>
                  <a:close/>
                  <a:moveTo>
                    <a:pt x="280619" y="15001"/>
                  </a:moveTo>
                  <a:lnTo>
                    <a:pt x="280452" y="15057"/>
                  </a:lnTo>
                  <a:lnTo>
                    <a:pt x="280285" y="15113"/>
                  </a:lnTo>
                  <a:lnTo>
                    <a:pt x="280006" y="15280"/>
                  </a:lnTo>
                  <a:lnTo>
                    <a:pt x="279839" y="15559"/>
                  </a:lnTo>
                  <a:lnTo>
                    <a:pt x="279783" y="15670"/>
                  </a:lnTo>
                  <a:lnTo>
                    <a:pt x="279783" y="15838"/>
                  </a:lnTo>
                  <a:lnTo>
                    <a:pt x="279783" y="16005"/>
                  </a:lnTo>
                  <a:lnTo>
                    <a:pt x="279839" y="16172"/>
                  </a:lnTo>
                  <a:lnTo>
                    <a:pt x="280006" y="16451"/>
                  </a:lnTo>
                  <a:lnTo>
                    <a:pt x="280285" y="16618"/>
                  </a:lnTo>
                  <a:lnTo>
                    <a:pt x="280452" y="16674"/>
                  </a:lnTo>
                  <a:lnTo>
                    <a:pt x="280787" y="16674"/>
                  </a:lnTo>
                  <a:lnTo>
                    <a:pt x="280954" y="16618"/>
                  </a:lnTo>
                  <a:lnTo>
                    <a:pt x="281177" y="16451"/>
                  </a:lnTo>
                  <a:lnTo>
                    <a:pt x="281400" y="16172"/>
                  </a:lnTo>
                  <a:lnTo>
                    <a:pt x="281400" y="16005"/>
                  </a:lnTo>
                  <a:lnTo>
                    <a:pt x="281456" y="15838"/>
                  </a:lnTo>
                  <a:lnTo>
                    <a:pt x="281400" y="15670"/>
                  </a:lnTo>
                  <a:lnTo>
                    <a:pt x="281400" y="15559"/>
                  </a:lnTo>
                  <a:lnTo>
                    <a:pt x="281177" y="15280"/>
                  </a:lnTo>
                  <a:lnTo>
                    <a:pt x="280954" y="15113"/>
                  </a:lnTo>
                  <a:lnTo>
                    <a:pt x="280787" y="15057"/>
                  </a:lnTo>
                  <a:lnTo>
                    <a:pt x="280619" y="15001"/>
                  </a:ln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96" name="Google Shape;9196;p252"/>
            <p:cNvSpPr/>
            <p:nvPr/>
          </p:nvSpPr>
          <p:spPr>
            <a:xfrm>
              <a:off x="18861" y="217501"/>
              <a:ext cx="9187662" cy="542679"/>
            </a:xfrm>
            <a:custGeom>
              <a:avLst/>
              <a:gdLst/>
              <a:ahLst/>
              <a:cxnLst/>
              <a:rect l="l" t="t" r="r" b="b"/>
              <a:pathLst>
                <a:path w="283242" h="16730" extrusionOk="0">
                  <a:moveTo>
                    <a:pt x="14333" y="0"/>
                  </a:moveTo>
                  <a:lnTo>
                    <a:pt x="14333" y="1673"/>
                  </a:lnTo>
                  <a:lnTo>
                    <a:pt x="17734" y="1673"/>
                  </a:lnTo>
                  <a:lnTo>
                    <a:pt x="17734" y="0"/>
                  </a:lnTo>
                  <a:close/>
                  <a:moveTo>
                    <a:pt x="24371" y="0"/>
                  </a:moveTo>
                  <a:lnTo>
                    <a:pt x="24371" y="1673"/>
                  </a:lnTo>
                  <a:lnTo>
                    <a:pt x="27772" y="1673"/>
                  </a:lnTo>
                  <a:lnTo>
                    <a:pt x="27772" y="0"/>
                  </a:lnTo>
                  <a:close/>
                  <a:moveTo>
                    <a:pt x="34409" y="0"/>
                  </a:moveTo>
                  <a:lnTo>
                    <a:pt x="34409" y="1673"/>
                  </a:lnTo>
                  <a:lnTo>
                    <a:pt x="37811" y="1673"/>
                  </a:lnTo>
                  <a:lnTo>
                    <a:pt x="37811" y="0"/>
                  </a:lnTo>
                  <a:close/>
                  <a:moveTo>
                    <a:pt x="51250" y="0"/>
                  </a:moveTo>
                  <a:lnTo>
                    <a:pt x="51250" y="1673"/>
                  </a:lnTo>
                  <a:lnTo>
                    <a:pt x="54652" y="1673"/>
                  </a:lnTo>
                  <a:lnTo>
                    <a:pt x="54652" y="0"/>
                  </a:lnTo>
                  <a:close/>
                  <a:moveTo>
                    <a:pt x="76457" y="0"/>
                  </a:moveTo>
                  <a:lnTo>
                    <a:pt x="76457" y="1673"/>
                  </a:lnTo>
                  <a:lnTo>
                    <a:pt x="79859" y="1673"/>
                  </a:lnTo>
                  <a:lnTo>
                    <a:pt x="79859" y="0"/>
                  </a:lnTo>
                  <a:close/>
                  <a:moveTo>
                    <a:pt x="88224" y="0"/>
                  </a:moveTo>
                  <a:lnTo>
                    <a:pt x="88224" y="1673"/>
                  </a:lnTo>
                  <a:lnTo>
                    <a:pt x="91626" y="1673"/>
                  </a:lnTo>
                  <a:lnTo>
                    <a:pt x="91626" y="0"/>
                  </a:lnTo>
                  <a:close/>
                  <a:moveTo>
                    <a:pt x="110140" y="0"/>
                  </a:moveTo>
                  <a:lnTo>
                    <a:pt x="110140" y="1673"/>
                  </a:lnTo>
                  <a:lnTo>
                    <a:pt x="113542" y="1673"/>
                  </a:lnTo>
                  <a:lnTo>
                    <a:pt x="113542" y="0"/>
                  </a:lnTo>
                  <a:close/>
                  <a:moveTo>
                    <a:pt x="120178" y="0"/>
                  </a:moveTo>
                  <a:lnTo>
                    <a:pt x="120178" y="1673"/>
                  </a:lnTo>
                  <a:lnTo>
                    <a:pt x="123580" y="1673"/>
                  </a:lnTo>
                  <a:lnTo>
                    <a:pt x="123580" y="0"/>
                  </a:lnTo>
                  <a:close/>
                  <a:moveTo>
                    <a:pt x="130216" y="0"/>
                  </a:moveTo>
                  <a:lnTo>
                    <a:pt x="130216" y="1673"/>
                  </a:lnTo>
                  <a:lnTo>
                    <a:pt x="133618" y="1673"/>
                  </a:lnTo>
                  <a:lnTo>
                    <a:pt x="133618" y="0"/>
                  </a:lnTo>
                  <a:close/>
                  <a:moveTo>
                    <a:pt x="147002" y="0"/>
                  </a:moveTo>
                  <a:lnTo>
                    <a:pt x="147002" y="1673"/>
                  </a:lnTo>
                  <a:lnTo>
                    <a:pt x="150404" y="1673"/>
                  </a:lnTo>
                  <a:lnTo>
                    <a:pt x="150404" y="0"/>
                  </a:lnTo>
                  <a:close/>
                  <a:moveTo>
                    <a:pt x="172265" y="0"/>
                  </a:moveTo>
                  <a:lnTo>
                    <a:pt x="172265" y="1673"/>
                  </a:lnTo>
                  <a:lnTo>
                    <a:pt x="175667" y="1673"/>
                  </a:lnTo>
                  <a:lnTo>
                    <a:pt x="175667" y="0"/>
                  </a:lnTo>
                  <a:close/>
                  <a:moveTo>
                    <a:pt x="184032" y="0"/>
                  </a:moveTo>
                  <a:lnTo>
                    <a:pt x="184032" y="1673"/>
                  </a:lnTo>
                  <a:lnTo>
                    <a:pt x="187433" y="1673"/>
                  </a:lnTo>
                  <a:lnTo>
                    <a:pt x="187433" y="0"/>
                  </a:lnTo>
                  <a:close/>
                  <a:moveTo>
                    <a:pt x="205948" y="0"/>
                  </a:moveTo>
                  <a:lnTo>
                    <a:pt x="205948" y="1673"/>
                  </a:lnTo>
                  <a:lnTo>
                    <a:pt x="209350" y="1673"/>
                  </a:lnTo>
                  <a:lnTo>
                    <a:pt x="209350" y="0"/>
                  </a:lnTo>
                  <a:close/>
                  <a:moveTo>
                    <a:pt x="215986" y="0"/>
                  </a:moveTo>
                  <a:lnTo>
                    <a:pt x="215986" y="1673"/>
                  </a:lnTo>
                  <a:lnTo>
                    <a:pt x="219388" y="1673"/>
                  </a:lnTo>
                  <a:lnTo>
                    <a:pt x="219388" y="0"/>
                  </a:lnTo>
                  <a:close/>
                  <a:moveTo>
                    <a:pt x="226024" y="0"/>
                  </a:moveTo>
                  <a:lnTo>
                    <a:pt x="226024" y="1673"/>
                  </a:lnTo>
                  <a:lnTo>
                    <a:pt x="229426" y="1673"/>
                  </a:lnTo>
                  <a:lnTo>
                    <a:pt x="229426" y="0"/>
                  </a:lnTo>
                  <a:close/>
                  <a:moveTo>
                    <a:pt x="242866" y="0"/>
                  </a:moveTo>
                  <a:lnTo>
                    <a:pt x="242866" y="1673"/>
                  </a:lnTo>
                  <a:lnTo>
                    <a:pt x="246268" y="1673"/>
                  </a:lnTo>
                  <a:lnTo>
                    <a:pt x="246268" y="0"/>
                  </a:lnTo>
                  <a:close/>
                  <a:moveTo>
                    <a:pt x="268072" y="0"/>
                  </a:moveTo>
                  <a:lnTo>
                    <a:pt x="268072" y="1673"/>
                  </a:lnTo>
                  <a:lnTo>
                    <a:pt x="271474" y="1673"/>
                  </a:lnTo>
                  <a:lnTo>
                    <a:pt x="271474" y="0"/>
                  </a:lnTo>
                  <a:close/>
                  <a:moveTo>
                    <a:pt x="279839" y="0"/>
                  </a:moveTo>
                  <a:lnTo>
                    <a:pt x="279839" y="1673"/>
                  </a:lnTo>
                  <a:lnTo>
                    <a:pt x="283241" y="1673"/>
                  </a:lnTo>
                  <a:lnTo>
                    <a:pt x="283241" y="0"/>
                  </a:lnTo>
                  <a:close/>
                  <a:moveTo>
                    <a:pt x="2510" y="3346"/>
                  </a:moveTo>
                  <a:lnTo>
                    <a:pt x="2510" y="5075"/>
                  </a:lnTo>
                  <a:lnTo>
                    <a:pt x="5912" y="5075"/>
                  </a:lnTo>
                  <a:lnTo>
                    <a:pt x="5912" y="3346"/>
                  </a:lnTo>
                  <a:close/>
                  <a:moveTo>
                    <a:pt x="31118" y="3346"/>
                  </a:moveTo>
                  <a:lnTo>
                    <a:pt x="31118" y="5075"/>
                  </a:lnTo>
                  <a:lnTo>
                    <a:pt x="34520" y="5075"/>
                  </a:lnTo>
                  <a:lnTo>
                    <a:pt x="34520" y="3346"/>
                  </a:lnTo>
                  <a:close/>
                  <a:moveTo>
                    <a:pt x="47849" y="3346"/>
                  </a:moveTo>
                  <a:lnTo>
                    <a:pt x="47849" y="5075"/>
                  </a:lnTo>
                  <a:lnTo>
                    <a:pt x="51250" y="5075"/>
                  </a:lnTo>
                  <a:lnTo>
                    <a:pt x="51250" y="3346"/>
                  </a:lnTo>
                  <a:close/>
                  <a:moveTo>
                    <a:pt x="54652" y="3346"/>
                  </a:moveTo>
                  <a:lnTo>
                    <a:pt x="54652" y="5075"/>
                  </a:lnTo>
                  <a:lnTo>
                    <a:pt x="58054" y="5075"/>
                  </a:lnTo>
                  <a:lnTo>
                    <a:pt x="58054" y="3346"/>
                  </a:lnTo>
                  <a:close/>
                  <a:moveTo>
                    <a:pt x="59671" y="3346"/>
                  </a:moveTo>
                  <a:lnTo>
                    <a:pt x="59671" y="5075"/>
                  </a:lnTo>
                  <a:lnTo>
                    <a:pt x="63073" y="5075"/>
                  </a:lnTo>
                  <a:lnTo>
                    <a:pt x="63073" y="3346"/>
                  </a:lnTo>
                  <a:close/>
                  <a:moveTo>
                    <a:pt x="64690" y="3346"/>
                  </a:moveTo>
                  <a:lnTo>
                    <a:pt x="64690" y="5075"/>
                  </a:lnTo>
                  <a:lnTo>
                    <a:pt x="68092" y="5075"/>
                  </a:lnTo>
                  <a:lnTo>
                    <a:pt x="68092" y="3346"/>
                  </a:lnTo>
                  <a:close/>
                  <a:moveTo>
                    <a:pt x="73055" y="3346"/>
                  </a:moveTo>
                  <a:lnTo>
                    <a:pt x="73055" y="5075"/>
                  </a:lnTo>
                  <a:lnTo>
                    <a:pt x="76457" y="5075"/>
                  </a:lnTo>
                  <a:lnTo>
                    <a:pt x="76457" y="3346"/>
                  </a:lnTo>
                  <a:close/>
                  <a:moveTo>
                    <a:pt x="98318" y="3346"/>
                  </a:moveTo>
                  <a:lnTo>
                    <a:pt x="98318" y="5075"/>
                  </a:lnTo>
                  <a:lnTo>
                    <a:pt x="101719" y="5075"/>
                  </a:lnTo>
                  <a:lnTo>
                    <a:pt x="101719" y="3346"/>
                  </a:lnTo>
                  <a:close/>
                  <a:moveTo>
                    <a:pt x="126926" y="3346"/>
                  </a:moveTo>
                  <a:lnTo>
                    <a:pt x="126926" y="5075"/>
                  </a:lnTo>
                  <a:lnTo>
                    <a:pt x="130328" y="5075"/>
                  </a:lnTo>
                  <a:lnTo>
                    <a:pt x="130328" y="3346"/>
                  </a:lnTo>
                  <a:close/>
                  <a:moveTo>
                    <a:pt x="143656" y="3346"/>
                  </a:moveTo>
                  <a:lnTo>
                    <a:pt x="143656" y="5075"/>
                  </a:lnTo>
                  <a:lnTo>
                    <a:pt x="147058" y="5075"/>
                  </a:lnTo>
                  <a:lnTo>
                    <a:pt x="147058" y="3346"/>
                  </a:lnTo>
                  <a:close/>
                  <a:moveTo>
                    <a:pt x="150404" y="3346"/>
                  </a:moveTo>
                  <a:lnTo>
                    <a:pt x="150404" y="5075"/>
                  </a:lnTo>
                  <a:lnTo>
                    <a:pt x="153806" y="5075"/>
                  </a:lnTo>
                  <a:lnTo>
                    <a:pt x="153806" y="3346"/>
                  </a:lnTo>
                  <a:close/>
                  <a:moveTo>
                    <a:pt x="155423" y="3346"/>
                  </a:moveTo>
                  <a:lnTo>
                    <a:pt x="155423" y="5075"/>
                  </a:lnTo>
                  <a:lnTo>
                    <a:pt x="158825" y="5075"/>
                  </a:lnTo>
                  <a:lnTo>
                    <a:pt x="158825" y="3346"/>
                  </a:lnTo>
                  <a:close/>
                  <a:moveTo>
                    <a:pt x="160498" y="3346"/>
                  </a:moveTo>
                  <a:lnTo>
                    <a:pt x="160498" y="5075"/>
                  </a:lnTo>
                  <a:lnTo>
                    <a:pt x="163900" y="5075"/>
                  </a:lnTo>
                  <a:lnTo>
                    <a:pt x="163900" y="3346"/>
                  </a:lnTo>
                  <a:close/>
                  <a:moveTo>
                    <a:pt x="168863" y="3346"/>
                  </a:moveTo>
                  <a:lnTo>
                    <a:pt x="168863" y="5075"/>
                  </a:lnTo>
                  <a:lnTo>
                    <a:pt x="172265" y="5075"/>
                  </a:lnTo>
                  <a:lnTo>
                    <a:pt x="172265" y="3346"/>
                  </a:lnTo>
                  <a:close/>
                  <a:moveTo>
                    <a:pt x="194125" y="3346"/>
                  </a:moveTo>
                  <a:lnTo>
                    <a:pt x="194125" y="5075"/>
                  </a:lnTo>
                  <a:lnTo>
                    <a:pt x="197527" y="5075"/>
                  </a:lnTo>
                  <a:lnTo>
                    <a:pt x="197527" y="3346"/>
                  </a:lnTo>
                  <a:close/>
                  <a:moveTo>
                    <a:pt x="222734" y="3346"/>
                  </a:moveTo>
                  <a:lnTo>
                    <a:pt x="222734" y="5075"/>
                  </a:lnTo>
                  <a:lnTo>
                    <a:pt x="226136" y="5075"/>
                  </a:lnTo>
                  <a:lnTo>
                    <a:pt x="226136" y="3346"/>
                  </a:lnTo>
                  <a:close/>
                  <a:moveTo>
                    <a:pt x="239464" y="3346"/>
                  </a:moveTo>
                  <a:lnTo>
                    <a:pt x="239464" y="5075"/>
                  </a:lnTo>
                  <a:lnTo>
                    <a:pt x="242866" y="5075"/>
                  </a:lnTo>
                  <a:lnTo>
                    <a:pt x="242866" y="3346"/>
                  </a:lnTo>
                  <a:close/>
                  <a:moveTo>
                    <a:pt x="246268" y="3346"/>
                  </a:moveTo>
                  <a:lnTo>
                    <a:pt x="246268" y="5075"/>
                  </a:lnTo>
                  <a:lnTo>
                    <a:pt x="249669" y="5075"/>
                  </a:lnTo>
                  <a:lnTo>
                    <a:pt x="249669" y="3346"/>
                  </a:lnTo>
                  <a:close/>
                  <a:moveTo>
                    <a:pt x="251287" y="3346"/>
                  </a:moveTo>
                  <a:lnTo>
                    <a:pt x="251287" y="5075"/>
                  </a:lnTo>
                  <a:lnTo>
                    <a:pt x="254688" y="5075"/>
                  </a:lnTo>
                  <a:lnTo>
                    <a:pt x="254688" y="3346"/>
                  </a:lnTo>
                  <a:close/>
                  <a:moveTo>
                    <a:pt x="256306" y="3346"/>
                  </a:moveTo>
                  <a:lnTo>
                    <a:pt x="256306" y="5075"/>
                  </a:lnTo>
                  <a:lnTo>
                    <a:pt x="259707" y="5075"/>
                  </a:lnTo>
                  <a:lnTo>
                    <a:pt x="259707" y="3346"/>
                  </a:lnTo>
                  <a:close/>
                  <a:moveTo>
                    <a:pt x="264671" y="3346"/>
                  </a:moveTo>
                  <a:lnTo>
                    <a:pt x="264671" y="5075"/>
                  </a:lnTo>
                  <a:lnTo>
                    <a:pt x="268072" y="5075"/>
                  </a:lnTo>
                  <a:lnTo>
                    <a:pt x="268072" y="3346"/>
                  </a:lnTo>
                  <a:close/>
                  <a:moveTo>
                    <a:pt x="3347" y="11655"/>
                  </a:moveTo>
                  <a:lnTo>
                    <a:pt x="3347" y="13384"/>
                  </a:lnTo>
                  <a:lnTo>
                    <a:pt x="6748" y="13384"/>
                  </a:lnTo>
                  <a:lnTo>
                    <a:pt x="6748" y="11655"/>
                  </a:lnTo>
                  <a:close/>
                  <a:moveTo>
                    <a:pt x="28609" y="11655"/>
                  </a:moveTo>
                  <a:lnTo>
                    <a:pt x="28609" y="13384"/>
                  </a:lnTo>
                  <a:lnTo>
                    <a:pt x="32011" y="13384"/>
                  </a:lnTo>
                  <a:lnTo>
                    <a:pt x="32011" y="11655"/>
                  </a:lnTo>
                  <a:close/>
                  <a:moveTo>
                    <a:pt x="40376" y="11655"/>
                  </a:moveTo>
                  <a:lnTo>
                    <a:pt x="40376" y="13384"/>
                  </a:lnTo>
                  <a:lnTo>
                    <a:pt x="43778" y="13384"/>
                  </a:lnTo>
                  <a:lnTo>
                    <a:pt x="43778" y="11655"/>
                  </a:lnTo>
                  <a:close/>
                  <a:moveTo>
                    <a:pt x="62181" y="11655"/>
                  </a:moveTo>
                  <a:lnTo>
                    <a:pt x="62181" y="13384"/>
                  </a:lnTo>
                  <a:lnTo>
                    <a:pt x="65582" y="13384"/>
                  </a:lnTo>
                  <a:lnTo>
                    <a:pt x="65582" y="11655"/>
                  </a:lnTo>
                  <a:close/>
                  <a:moveTo>
                    <a:pt x="72219" y="11655"/>
                  </a:moveTo>
                  <a:lnTo>
                    <a:pt x="72219" y="13384"/>
                  </a:lnTo>
                  <a:lnTo>
                    <a:pt x="75621" y="13384"/>
                  </a:lnTo>
                  <a:lnTo>
                    <a:pt x="75621" y="11655"/>
                  </a:lnTo>
                  <a:close/>
                  <a:moveTo>
                    <a:pt x="82257" y="11655"/>
                  </a:moveTo>
                  <a:lnTo>
                    <a:pt x="82257" y="13384"/>
                  </a:lnTo>
                  <a:lnTo>
                    <a:pt x="85659" y="13384"/>
                  </a:lnTo>
                  <a:lnTo>
                    <a:pt x="85659" y="11655"/>
                  </a:lnTo>
                  <a:close/>
                  <a:moveTo>
                    <a:pt x="99210" y="11655"/>
                  </a:moveTo>
                  <a:lnTo>
                    <a:pt x="99210" y="13384"/>
                  </a:lnTo>
                  <a:lnTo>
                    <a:pt x="102612" y="13384"/>
                  </a:lnTo>
                  <a:lnTo>
                    <a:pt x="102612" y="11655"/>
                  </a:lnTo>
                  <a:close/>
                  <a:moveTo>
                    <a:pt x="124417" y="11655"/>
                  </a:moveTo>
                  <a:lnTo>
                    <a:pt x="124417" y="13384"/>
                  </a:lnTo>
                  <a:lnTo>
                    <a:pt x="127818" y="13384"/>
                  </a:lnTo>
                  <a:lnTo>
                    <a:pt x="127818" y="11655"/>
                  </a:lnTo>
                  <a:close/>
                  <a:moveTo>
                    <a:pt x="136183" y="11655"/>
                  </a:moveTo>
                  <a:lnTo>
                    <a:pt x="136183" y="13384"/>
                  </a:lnTo>
                  <a:lnTo>
                    <a:pt x="139585" y="13384"/>
                  </a:lnTo>
                  <a:lnTo>
                    <a:pt x="139585" y="11655"/>
                  </a:lnTo>
                  <a:close/>
                  <a:moveTo>
                    <a:pt x="157988" y="11655"/>
                  </a:moveTo>
                  <a:lnTo>
                    <a:pt x="157988" y="13384"/>
                  </a:lnTo>
                  <a:lnTo>
                    <a:pt x="161390" y="13384"/>
                  </a:lnTo>
                  <a:lnTo>
                    <a:pt x="161390" y="11655"/>
                  </a:lnTo>
                  <a:close/>
                  <a:moveTo>
                    <a:pt x="168026" y="11655"/>
                  </a:moveTo>
                  <a:lnTo>
                    <a:pt x="168026" y="13384"/>
                  </a:lnTo>
                  <a:lnTo>
                    <a:pt x="171428" y="13384"/>
                  </a:lnTo>
                  <a:lnTo>
                    <a:pt x="171428" y="11655"/>
                  </a:lnTo>
                  <a:close/>
                  <a:moveTo>
                    <a:pt x="178064" y="11655"/>
                  </a:moveTo>
                  <a:lnTo>
                    <a:pt x="178064" y="13384"/>
                  </a:lnTo>
                  <a:lnTo>
                    <a:pt x="181466" y="13384"/>
                  </a:lnTo>
                  <a:lnTo>
                    <a:pt x="181466" y="11655"/>
                  </a:lnTo>
                  <a:close/>
                  <a:moveTo>
                    <a:pt x="194962" y="11655"/>
                  </a:moveTo>
                  <a:lnTo>
                    <a:pt x="194962" y="13384"/>
                  </a:lnTo>
                  <a:lnTo>
                    <a:pt x="198364" y="13384"/>
                  </a:lnTo>
                  <a:lnTo>
                    <a:pt x="198364" y="11655"/>
                  </a:lnTo>
                  <a:close/>
                  <a:moveTo>
                    <a:pt x="220224" y="11655"/>
                  </a:moveTo>
                  <a:lnTo>
                    <a:pt x="220224" y="13384"/>
                  </a:lnTo>
                  <a:lnTo>
                    <a:pt x="223626" y="13384"/>
                  </a:lnTo>
                  <a:lnTo>
                    <a:pt x="223626" y="11655"/>
                  </a:lnTo>
                  <a:close/>
                  <a:moveTo>
                    <a:pt x="231991" y="11655"/>
                  </a:moveTo>
                  <a:lnTo>
                    <a:pt x="231991" y="13384"/>
                  </a:lnTo>
                  <a:lnTo>
                    <a:pt x="235393" y="13384"/>
                  </a:lnTo>
                  <a:lnTo>
                    <a:pt x="235393" y="11655"/>
                  </a:lnTo>
                  <a:close/>
                  <a:moveTo>
                    <a:pt x="253796" y="11655"/>
                  </a:moveTo>
                  <a:lnTo>
                    <a:pt x="253796" y="13384"/>
                  </a:lnTo>
                  <a:lnTo>
                    <a:pt x="257198" y="13384"/>
                  </a:lnTo>
                  <a:lnTo>
                    <a:pt x="257198" y="11655"/>
                  </a:lnTo>
                  <a:close/>
                  <a:moveTo>
                    <a:pt x="263834" y="11655"/>
                  </a:moveTo>
                  <a:lnTo>
                    <a:pt x="263834" y="13384"/>
                  </a:lnTo>
                  <a:lnTo>
                    <a:pt x="267236" y="13384"/>
                  </a:lnTo>
                  <a:lnTo>
                    <a:pt x="267236" y="11655"/>
                  </a:lnTo>
                  <a:close/>
                  <a:moveTo>
                    <a:pt x="273872" y="11655"/>
                  </a:moveTo>
                  <a:lnTo>
                    <a:pt x="273872" y="13384"/>
                  </a:lnTo>
                  <a:lnTo>
                    <a:pt x="277274" y="13384"/>
                  </a:lnTo>
                  <a:lnTo>
                    <a:pt x="277274" y="11655"/>
                  </a:lnTo>
                  <a:close/>
                  <a:moveTo>
                    <a:pt x="1" y="15001"/>
                  </a:moveTo>
                  <a:lnTo>
                    <a:pt x="1" y="16730"/>
                  </a:lnTo>
                  <a:lnTo>
                    <a:pt x="3402" y="16730"/>
                  </a:lnTo>
                  <a:lnTo>
                    <a:pt x="3402" y="15001"/>
                  </a:lnTo>
                  <a:close/>
                  <a:moveTo>
                    <a:pt x="6748" y="15001"/>
                  </a:moveTo>
                  <a:lnTo>
                    <a:pt x="6748" y="16730"/>
                  </a:lnTo>
                  <a:lnTo>
                    <a:pt x="10150" y="16730"/>
                  </a:lnTo>
                  <a:lnTo>
                    <a:pt x="10150" y="15001"/>
                  </a:lnTo>
                  <a:close/>
                  <a:moveTo>
                    <a:pt x="11767" y="15001"/>
                  </a:moveTo>
                  <a:lnTo>
                    <a:pt x="11767" y="16730"/>
                  </a:lnTo>
                  <a:lnTo>
                    <a:pt x="15169" y="16730"/>
                  </a:lnTo>
                  <a:lnTo>
                    <a:pt x="15169" y="15001"/>
                  </a:lnTo>
                  <a:close/>
                  <a:moveTo>
                    <a:pt x="16786" y="15001"/>
                  </a:moveTo>
                  <a:lnTo>
                    <a:pt x="16786" y="16730"/>
                  </a:lnTo>
                  <a:lnTo>
                    <a:pt x="20188" y="16730"/>
                  </a:lnTo>
                  <a:lnTo>
                    <a:pt x="20188" y="15001"/>
                  </a:lnTo>
                  <a:close/>
                  <a:moveTo>
                    <a:pt x="25207" y="15001"/>
                  </a:moveTo>
                  <a:lnTo>
                    <a:pt x="25207" y="16730"/>
                  </a:lnTo>
                  <a:lnTo>
                    <a:pt x="28609" y="16730"/>
                  </a:lnTo>
                  <a:lnTo>
                    <a:pt x="28609" y="15001"/>
                  </a:lnTo>
                  <a:close/>
                  <a:moveTo>
                    <a:pt x="50358" y="15001"/>
                  </a:moveTo>
                  <a:lnTo>
                    <a:pt x="50358" y="16730"/>
                  </a:lnTo>
                  <a:lnTo>
                    <a:pt x="53760" y="16730"/>
                  </a:lnTo>
                  <a:lnTo>
                    <a:pt x="53760" y="15001"/>
                  </a:lnTo>
                  <a:close/>
                  <a:moveTo>
                    <a:pt x="78967" y="15001"/>
                  </a:moveTo>
                  <a:lnTo>
                    <a:pt x="78967" y="16730"/>
                  </a:lnTo>
                  <a:lnTo>
                    <a:pt x="82368" y="16730"/>
                  </a:lnTo>
                  <a:lnTo>
                    <a:pt x="82368" y="15001"/>
                  </a:lnTo>
                  <a:close/>
                  <a:moveTo>
                    <a:pt x="95808" y="15001"/>
                  </a:moveTo>
                  <a:lnTo>
                    <a:pt x="95808" y="16730"/>
                  </a:lnTo>
                  <a:lnTo>
                    <a:pt x="99210" y="16730"/>
                  </a:lnTo>
                  <a:lnTo>
                    <a:pt x="99210" y="15001"/>
                  </a:lnTo>
                  <a:close/>
                  <a:moveTo>
                    <a:pt x="102612" y="15001"/>
                  </a:moveTo>
                  <a:lnTo>
                    <a:pt x="102612" y="16730"/>
                  </a:lnTo>
                  <a:lnTo>
                    <a:pt x="105958" y="16730"/>
                  </a:lnTo>
                  <a:lnTo>
                    <a:pt x="105958" y="15001"/>
                  </a:lnTo>
                  <a:close/>
                  <a:moveTo>
                    <a:pt x="107631" y="15001"/>
                  </a:moveTo>
                  <a:lnTo>
                    <a:pt x="107631" y="16730"/>
                  </a:lnTo>
                  <a:lnTo>
                    <a:pt x="110977" y="16730"/>
                  </a:lnTo>
                  <a:lnTo>
                    <a:pt x="110977" y="15001"/>
                  </a:lnTo>
                  <a:close/>
                  <a:moveTo>
                    <a:pt x="112650" y="15001"/>
                  </a:moveTo>
                  <a:lnTo>
                    <a:pt x="112650" y="16730"/>
                  </a:lnTo>
                  <a:lnTo>
                    <a:pt x="116052" y="16730"/>
                  </a:lnTo>
                  <a:lnTo>
                    <a:pt x="116052" y="15001"/>
                  </a:lnTo>
                  <a:close/>
                  <a:moveTo>
                    <a:pt x="121015" y="15001"/>
                  </a:moveTo>
                  <a:lnTo>
                    <a:pt x="121015" y="16730"/>
                  </a:lnTo>
                  <a:lnTo>
                    <a:pt x="124417" y="16730"/>
                  </a:lnTo>
                  <a:lnTo>
                    <a:pt x="124417" y="15001"/>
                  </a:lnTo>
                  <a:close/>
                  <a:moveTo>
                    <a:pt x="146166" y="15001"/>
                  </a:moveTo>
                  <a:lnTo>
                    <a:pt x="146166" y="16730"/>
                  </a:lnTo>
                  <a:lnTo>
                    <a:pt x="149568" y="16730"/>
                  </a:lnTo>
                  <a:lnTo>
                    <a:pt x="149568" y="15001"/>
                  </a:lnTo>
                  <a:close/>
                  <a:moveTo>
                    <a:pt x="174774" y="15001"/>
                  </a:moveTo>
                  <a:lnTo>
                    <a:pt x="174774" y="16730"/>
                  </a:lnTo>
                  <a:lnTo>
                    <a:pt x="178176" y="16730"/>
                  </a:lnTo>
                  <a:lnTo>
                    <a:pt x="178176" y="15001"/>
                  </a:lnTo>
                  <a:close/>
                  <a:moveTo>
                    <a:pt x="191616" y="15001"/>
                  </a:moveTo>
                  <a:lnTo>
                    <a:pt x="191616" y="16730"/>
                  </a:lnTo>
                  <a:lnTo>
                    <a:pt x="195018" y="16730"/>
                  </a:lnTo>
                  <a:lnTo>
                    <a:pt x="195018" y="15001"/>
                  </a:lnTo>
                  <a:close/>
                  <a:moveTo>
                    <a:pt x="198364" y="15001"/>
                  </a:moveTo>
                  <a:lnTo>
                    <a:pt x="198364" y="16730"/>
                  </a:lnTo>
                  <a:lnTo>
                    <a:pt x="201765" y="16730"/>
                  </a:lnTo>
                  <a:lnTo>
                    <a:pt x="201765" y="15001"/>
                  </a:lnTo>
                  <a:close/>
                  <a:moveTo>
                    <a:pt x="203383" y="15001"/>
                  </a:moveTo>
                  <a:lnTo>
                    <a:pt x="203383" y="16730"/>
                  </a:lnTo>
                  <a:lnTo>
                    <a:pt x="206784" y="16730"/>
                  </a:lnTo>
                  <a:lnTo>
                    <a:pt x="206784" y="15001"/>
                  </a:lnTo>
                  <a:close/>
                  <a:moveTo>
                    <a:pt x="208402" y="15001"/>
                  </a:moveTo>
                  <a:lnTo>
                    <a:pt x="208402" y="16730"/>
                  </a:lnTo>
                  <a:lnTo>
                    <a:pt x="211804" y="16730"/>
                  </a:lnTo>
                  <a:lnTo>
                    <a:pt x="211804" y="15001"/>
                  </a:lnTo>
                  <a:close/>
                  <a:moveTo>
                    <a:pt x="216823" y="15001"/>
                  </a:moveTo>
                  <a:lnTo>
                    <a:pt x="216823" y="16730"/>
                  </a:lnTo>
                  <a:lnTo>
                    <a:pt x="220224" y="16730"/>
                  </a:lnTo>
                  <a:lnTo>
                    <a:pt x="220224" y="15001"/>
                  </a:lnTo>
                  <a:close/>
                  <a:moveTo>
                    <a:pt x="241973" y="15001"/>
                  </a:moveTo>
                  <a:lnTo>
                    <a:pt x="241973" y="16730"/>
                  </a:lnTo>
                  <a:lnTo>
                    <a:pt x="245375" y="16730"/>
                  </a:lnTo>
                  <a:lnTo>
                    <a:pt x="245375" y="15001"/>
                  </a:lnTo>
                  <a:close/>
                  <a:moveTo>
                    <a:pt x="270582" y="15001"/>
                  </a:moveTo>
                  <a:lnTo>
                    <a:pt x="270582" y="16730"/>
                  </a:lnTo>
                  <a:lnTo>
                    <a:pt x="273984" y="16730"/>
                  </a:lnTo>
                  <a:lnTo>
                    <a:pt x="273984" y="1500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9197" name="Google Shape;9197;p252"/>
          <p:cNvSpPr/>
          <p:nvPr/>
        </p:nvSpPr>
        <p:spPr>
          <a:xfrm>
            <a:off x="-1426033" y="-4351033"/>
            <a:ext cx="17682000" cy="4351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198" name="Google Shape;9198;p252"/>
          <p:cNvSpPr/>
          <p:nvPr/>
        </p:nvSpPr>
        <p:spPr>
          <a:xfrm>
            <a:off x="12192000" y="-1725633"/>
            <a:ext cx="13264800" cy="9565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199" name="Google Shape;9199;p252"/>
          <p:cNvSpPr/>
          <p:nvPr/>
        </p:nvSpPr>
        <p:spPr>
          <a:xfrm>
            <a:off x="-6817700" y="6858000"/>
            <a:ext cx="19260000" cy="4351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200" name="Google Shape;9200;p252"/>
          <p:cNvSpPr/>
          <p:nvPr/>
        </p:nvSpPr>
        <p:spPr>
          <a:xfrm>
            <a:off x="-6817700" y="-1087767"/>
            <a:ext cx="6817600" cy="83700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</p:spTree>
    <p:extLst>
      <p:ext uri="{BB962C8B-B14F-4D97-AF65-F5344CB8AC3E}">
        <p14:creationId xmlns:p14="http://schemas.microsoft.com/office/powerpoint/2010/main" val="3788929515"/>
      </p:ext>
    </p:extLst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ASU network pattern edges — black" preserve="1">
  <p:cSld name="23: z-Blank, with ASU network pattern edges — black">
    <p:bg>
      <p:bgPr>
        <a:solidFill>
          <a:schemeClr val="dk1"/>
        </a:solidFill>
        <a:effectLst/>
      </p:bgPr>
    </p:bg>
    <p:spTree>
      <p:nvGrpSpPr>
        <p:cNvPr id="1" name="Shape 9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02" name="Google Shape;9202;p253"/>
          <p:cNvGrpSpPr/>
          <p:nvPr/>
        </p:nvGrpSpPr>
        <p:grpSpPr>
          <a:xfrm rot="10218403">
            <a:off x="-901134" y="-1683923"/>
            <a:ext cx="4352407" cy="3880609"/>
            <a:chOff x="1572350" y="1151675"/>
            <a:chExt cx="4851050" cy="4325200"/>
          </a:xfrm>
        </p:grpSpPr>
        <p:sp>
          <p:nvSpPr>
            <p:cNvPr id="9203" name="Google Shape;9203;p253"/>
            <p:cNvSpPr/>
            <p:nvPr/>
          </p:nvSpPr>
          <p:spPr>
            <a:xfrm>
              <a:off x="3968050" y="3267050"/>
              <a:ext cx="2041825" cy="1687950"/>
            </a:xfrm>
            <a:custGeom>
              <a:avLst/>
              <a:gdLst/>
              <a:ahLst/>
              <a:cxnLst/>
              <a:rect l="l" t="t" r="r" b="b"/>
              <a:pathLst>
                <a:path w="81673" h="67518" extrusionOk="0">
                  <a:moveTo>
                    <a:pt x="62229" y="676"/>
                  </a:moveTo>
                  <a:lnTo>
                    <a:pt x="80917" y="40638"/>
                  </a:lnTo>
                  <a:lnTo>
                    <a:pt x="57298" y="66722"/>
                  </a:lnTo>
                  <a:lnTo>
                    <a:pt x="32964" y="54475"/>
                  </a:lnTo>
                  <a:lnTo>
                    <a:pt x="955" y="36662"/>
                  </a:lnTo>
                  <a:lnTo>
                    <a:pt x="27277" y="3579"/>
                  </a:lnTo>
                  <a:lnTo>
                    <a:pt x="62229" y="676"/>
                  </a:lnTo>
                  <a:close/>
                  <a:moveTo>
                    <a:pt x="62587" y="0"/>
                  </a:moveTo>
                  <a:lnTo>
                    <a:pt x="27079" y="2943"/>
                  </a:lnTo>
                  <a:lnTo>
                    <a:pt x="26959" y="2982"/>
                  </a:lnTo>
                  <a:lnTo>
                    <a:pt x="0" y="36860"/>
                  </a:lnTo>
                  <a:lnTo>
                    <a:pt x="32645" y="55032"/>
                  </a:lnTo>
                  <a:lnTo>
                    <a:pt x="57418" y="67518"/>
                  </a:lnTo>
                  <a:lnTo>
                    <a:pt x="81673" y="40717"/>
                  </a:lnTo>
                  <a:lnTo>
                    <a:pt x="62706" y="199"/>
                  </a:lnTo>
                  <a:lnTo>
                    <a:pt x="62587" y="0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04" name="Google Shape;9204;p253"/>
            <p:cNvSpPr/>
            <p:nvPr/>
          </p:nvSpPr>
          <p:spPr>
            <a:xfrm>
              <a:off x="3938225" y="4013600"/>
              <a:ext cx="1469250" cy="918525"/>
            </a:xfrm>
            <a:custGeom>
              <a:avLst/>
              <a:gdLst/>
              <a:ahLst/>
              <a:cxnLst/>
              <a:rect l="l" t="t" r="r" b="b"/>
              <a:pathLst>
                <a:path w="58770" h="36741" extrusionOk="0">
                  <a:moveTo>
                    <a:pt x="24852" y="676"/>
                  </a:moveTo>
                  <a:lnTo>
                    <a:pt x="55708" y="12565"/>
                  </a:lnTo>
                  <a:lnTo>
                    <a:pt x="3340" y="6760"/>
                  </a:lnTo>
                  <a:lnTo>
                    <a:pt x="24852" y="676"/>
                  </a:lnTo>
                  <a:close/>
                  <a:moveTo>
                    <a:pt x="24892" y="0"/>
                  </a:moveTo>
                  <a:lnTo>
                    <a:pt x="0" y="7038"/>
                  </a:lnTo>
                  <a:lnTo>
                    <a:pt x="57378" y="13400"/>
                  </a:lnTo>
                  <a:lnTo>
                    <a:pt x="58133" y="36741"/>
                  </a:lnTo>
                  <a:lnTo>
                    <a:pt x="58770" y="36741"/>
                  </a:lnTo>
                  <a:lnTo>
                    <a:pt x="58014" y="12764"/>
                  </a:lnTo>
                  <a:lnTo>
                    <a:pt x="2489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05" name="Google Shape;9205;p253"/>
            <p:cNvSpPr/>
            <p:nvPr/>
          </p:nvSpPr>
          <p:spPr>
            <a:xfrm>
              <a:off x="4769250" y="3825700"/>
              <a:ext cx="621325" cy="828100"/>
            </a:xfrm>
            <a:custGeom>
              <a:avLst/>
              <a:gdLst/>
              <a:ahLst/>
              <a:cxnLst/>
              <a:rect l="l" t="t" r="r" b="b"/>
              <a:pathLst>
                <a:path w="24853" h="33124" extrusionOk="0">
                  <a:moveTo>
                    <a:pt x="17656" y="1591"/>
                  </a:moveTo>
                  <a:lnTo>
                    <a:pt x="24057" y="20479"/>
                  </a:lnTo>
                  <a:lnTo>
                    <a:pt x="1512" y="31692"/>
                  </a:lnTo>
                  <a:lnTo>
                    <a:pt x="17656" y="1591"/>
                  </a:lnTo>
                  <a:close/>
                  <a:moveTo>
                    <a:pt x="17815" y="1"/>
                  </a:moveTo>
                  <a:lnTo>
                    <a:pt x="1" y="33123"/>
                  </a:lnTo>
                  <a:lnTo>
                    <a:pt x="1" y="33123"/>
                  </a:lnTo>
                  <a:lnTo>
                    <a:pt x="24853" y="20797"/>
                  </a:lnTo>
                  <a:lnTo>
                    <a:pt x="17815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06" name="Google Shape;9206;p253"/>
            <p:cNvSpPr/>
            <p:nvPr/>
          </p:nvSpPr>
          <p:spPr>
            <a:xfrm>
              <a:off x="4550575" y="3238225"/>
              <a:ext cx="1476200" cy="1111375"/>
            </a:xfrm>
            <a:custGeom>
              <a:avLst/>
              <a:gdLst/>
              <a:ahLst/>
              <a:cxnLst/>
              <a:rect l="l" t="t" r="r" b="b"/>
              <a:pathLst>
                <a:path w="59048" h="44455" extrusionOk="0">
                  <a:moveTo>
                    <a:pt x="38530" y="3300"/>
                  </a:moveTo>
                  <a:lnTo>
                    <a:pt x="35031" y="28669"/>
                  </a:lnTo>
                  <a:lnTo>
                    <a:pt x="26919" y="24136"/>
                  </a:lnTo>
                  <a:lnTo>
                    <a:pt x="32208" y="14712"/>
                  </a:lnTo>
                  <a:lnTo>
                    <a:pt x="35787" y="8311"/>
                  </a:lnTo>
                  <a:lnTo>
                    <a:pt x="38530" y="3300"/>
                  </a:lnTo>
                  <a:close/>
                  <a:moveTo>
                    <a:pt x="4056" y="5050"/>
                  </a:moveTo>
                  <a:lnTo>
                    <a:pt x="25925" y="24096"/>
                  </a:lnTo>
                  <a:lnTo>
                    <a:pt x="756" y="30936"/>
                  </a:lnTo>
                  <a:lnTo>
                    <a:pt x="4056" y="5050"/>
                  </a:lnTo>
                  <a:close/>
                  <a:moveTo>
                    <a:pt x="35508" y="29663"/>
                  </a:moveTo>
                  <a:lnTo>
                    <a:pt x="56940" y="41592"/>
                  </a:lnTo>
                  <a:lnTo>
                    <a:pt x="33560" y="43779"/>
                  </a:lnTo>
                  <a:lnTo>
                    <a:pt x="35508" y="29663"/>
                  </a:lnTo>
                  <a:close/>
                  <a:moveTo>
                    <a:pt x="39484" y="0"/>
                  </a:moveTo>
                  <a:lnTo>
                    <a:pt x="39365" y="40"/>
                  </a:lnTo>
                  <a:lnTo>
                    <a:pt x="39286" y="80"/>
                  </a:lnTo>
                  <a:lnTo>
                    <a:pt x="39286" y="119"/>
                  </a:lnTo>
                  <a:lnTo>
                    <a:pt x="38809" y="1392"/>
                  </a:lnTo>
                  <a:lnTo>
                    <a:pt x="38371" y="2267"/>
                  </a:lnTo>
                  <a:lnTo>
                    <a:pt x="37337" y="4135"/>
                  </a:lnTo>
                  <a:lnTo>
                    <a:pt x="34117" y="9981"/>
                  </a:lnTo>
                  <a:lnTo>
                    <a:pt x="26442" y="23699"/>
                  </a:lnTo>
                  <a:lnTo>
                    <a:pt x="3579" y="3778"/>
                  </a:lnTo>
                  <a:lnTo>
                    <a:pt x="0" y="31771"/>
                  </a:lnTo>
                  <a:lnTo>
                    <a:pt x="26442" y="24613"/>
                  </a:lnTo>
                  <a:lnTo>
                    <a:pt x="34912" y="29345"/>
                  </a:lnTo>
                  <a:lnTo>
                    <a:pt x="32844" y="44455"/>
                  </a:lnTo>
                  <a:lnTo>
                    <a:pt x="59048" y="42069"/>
                  </a:lnTo>
                  <a:lnTo>
                    <a:pt x="35628" y="28987"/>
                  </a:lnTo>
                  <a:lnTo>
                    <a:pt x="39604" y="199"/>
                  </a:lnTo>
                  <a:lnTo>
                    <a:pt x="39604" y="119"/>
                  </a:lnTo>
                  <a:lnTo>
                    <a:pt x="39564" y="80"/>
                  </a:lnTo>
                  <a:lnTo>
                    <a:pt x="39484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07" name="Google Shape;9207;p253"/>
            <p:cNvSpPr/>
            <p:nvPr/>
          </p:nvSpPr>
          <p:spPr>
            <a:xfrm>
              <a:off x="4560500" y="402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rgbClr val="5E5E5E"/>
            </a:solidFill>
            <a:ln w="11925" cap="rnd" cmpd="sng">
              <a:solidFill>
                <a:srgbClr val="FAFAF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08" name="Google Shape;9208;p253"/>
            <p:cNvSpPr/>
            <p:nvPr/>
          </p:nvSpPr>
          <p:spPr>
            <a:xfrm>
              <a:off x="5320975" y="4864525"/>
              <a:ext cx="162050" cy="162050"/>
            </a:xfrm>
            <a:custGeom>
              <a:avLst/>
              <a:gdLst/>
              <a:ahLst/>
              <a:cxnLst/>
              <a:rect l="l" t="t" r="r" b="b"/>
              <a:pathLst>
                <a:path w="6482" h="6482" extrusionOk="0">
                  <a:moveTo>
                    <a:pt x="2903" y="0"/>
                  </a:moveTo>
                  <a:lnTo>
                    <a:pt x="2585" y="40"/>
                  </a:lnTo>
                  <a:lnTo>
                    <a:pt x="2306" y="119"/>
                  </a:lnTo>
                  <a:lnTo>
                    <a:pt x="1988" y="239"/>
                  </a:lnTo>
                  <a:lnTo>
                    <a:pt x="1710" y="398"/>
                  </a:lnTo>
                  <a:lnTo>
                    <a:pt x="1432" y="557"/>
                  </a:lnTo>
                  <a:lnTo>
                    <a:pt x="1153" y="756"/>
                  </a:lnTo>
                  <a:lnTo>
                    <a:pt x="915" y="994"/>
                  </a:lnTo>
                  <a:lnTo>
                    <a:pt x="716" y="1233"/>
                  </a:lnTo>
                  <a:lnTo>
                    <a:pt x="517" y="1471"/>
                  </a:lnTo>
                  <a:lnTo>
                    <a:pt x="358" y="1750"/>
                  </a:lnTo>
                  <a:lnTo>
                    <a:pt x="239" y="2028"/>
                  </a:lnTo>
                  <a:lnTo>
                    <a:pt x="120" y="2346"/>
                  </a:lnTo>
                  <a:lnTo>
                    <a:pt x="40" y="2624"/>
                  </a:lnTo>
                  <a:lnTo>
                    <a:pt x="0" y="2943"/>
                  </a:lnTo>
                  <a:lnTo>
                    <a:pt x="0" y="3261"/>
                  </a:lnTo>
                  <a:lnTo>
                    <a:pt x="0" y="3579"/>
                  </a:lnTo>
                  <a:lnTo>
                    <a:pt x="80" y="3857"/>
                  </a:lnTo>
                  <a:lnTo>
                    <a:pt x="159" y="4175"/>
                  </a:lnTo>
                  <a:lnTo>
                    <a:pt x="239" y="4493"/>
                  </a:lnTo>
                  <a:lnTo>
                    <a:pt x="398" y="4772"/>
                  </a:lnTo>
                  <a:lnTo>
                    <a:pt x="557" y="5050"/>
                  </a:lnTo>
                  <a:lnTo>
                    <a:pt x="756" y="5328"/>
                  </a:lnTo>
                  <a:lnTo>
                    <a:pt x="994" y="5567"/>
                  </a:lnTo>
                  <a:lnTo>
                    <a:pt x="1233" y="5766"/>
                  </a:lnTo>
                  <a:lnTo>
                    <a:pt x="1471" y="5965"/>
                  </a:lnTo>
                  <a:lnTo>
                    <a:pt x="1750" y="6124"/>
                  </a:lnTo>
                  <a:lnTo>
                    <a:pt x="2028" y="6243"/>
                  </a:lnTo>
                  <a:lnTo>
                    <a:pt x="2346" y="6362"/>
                  </a:lnTo>
                  <a:lnTo>
                    <a:pt x="2625" y="6402"/>
                  </a:lnTo>
                  <a:lnTo>
                    <a:pt x="2943" y="6442"/>
                  </a:lnTo>
                  <a:lnTo>
                    <a:pt x="3261" y="6481"/>
                  </a:lnTo>
                  <a:lnTo>
                    <a:pt x="3579" y="6442"/>
                  </a:lnTo>
                  <a:lnTo>
                    <a:pt x="3897" y="6402"/>
                  </a:lnTo>
                  <a:lnTo>
                    <a:pt x="4175" y="6322"/>
                  </a:lnTo>
                  <a:lnTo>
                    <a:pt x="4493" y="6203"/>
                  </a:lnTo>
                  <a:lnTo>
                    <a:pt x="4772" y="6084"/>
                  </a:lnTo>
                  <a:lnTo>
                    <a:pt x="5090" y="5925"/>
                  </a:lnTo>
                  <a:lnTo>
                    <a:pt x="5328" y="5686"/>
                  </a:lnTo>
                  <a:lnTo>
                    <a:pt x="5567" y="5487"/>
                  </a:lnTo>
                  <a:lnTo>
                    <a:pt x="5806" y="5249"/>
                  </a:lnTo>
                  <a:lnTo>
                    <a:pt x="5965" y="4970"/>
                  </a:lnTo>
                  <a:lnTo>
                    <a:pt x="6124" y="4732"/>
                  </a:lnTo>
                  <a:lnTo>
                    <a:pt x="6243" y="4414"/>
                  </a:lnTo>
                  <a:lnTo>
                    <a:pt x="6362" y="4135"/>
                  </a:lnTo>
                  <a:lnTo>
                    <a:pt x="6442" y="3817"/>
                  </a:lnTo>
                  <a:lnTo>
                    <a:pt x="6482" y="3539"/>
                  </a:lnTo>
                  <a:lnTo>
                    <a:pt x="6482" y="3221"/>
                  </a:lnTo>
                  <a:lnTo>
                    <a:pt x="6482" y="2903"/>
                  </a:lnTo>
                  <a:lnTo>
                    <a:pt x="6442" y="2585"/>
                  </a:lnTo>
                  <a:lnTo>
                    <a:pt x="6362" y="2267"/>
                  </a:lnTo>
                  <a:lnTo>
                    <a:pt x="6243" y="1988"/>
                  </a:lnTo>
                  <a:lnTo>
                    <a:pt x="6084" y="1670"/>
                  </a:lnTo>
                  <a:lnTo>
                    <a:pt x="5925" y="1392"/>
                  </a:lnTo>
                  <a:lnTo>
                    <a:pt x="5726" y="1153"/>
                  </a:lnTo>
                  <a:lnTo>
                    <a:pt x="5487" y="915"/>
                  </a:lnTo>
                  <a:lnTo>
                    <a:pt x="5249" y="676"/>
                  </a:lnTo>
                  <a:lnTo>
                    <a:pt x="5010" y="517"/>
                  </a:lnTo>
                  <a:lnTo>
                    <a:pt x="4732" y="358"/>
                  </a:lnTo>
                  <a:lnTo>
                    <a:pt x="4454" y="199"/>
                  </a:lnTo>
                  <a:lnTo>
                    <a:pt x="4136" y="119"/>
                  </a:lnTo>
                  <a:lnTo>
                    <a:pt x="3857" y="40"/>
                  </a:lnTo>
                  <a:lnTo>
                    <a:pt x="353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09" name="Google Shape;9209;p253"/>
            <p:cNvSpPr/>
            <p:nvPr/>
          </p:nvSpPr>
          <p:spPr>
            <a:xfrm>
              <a:off x="5457150" y="3205400"/>
              <a:ext cx="141175" cy="141200"/>
            </a:xfrm>
            <a:custGeom>
              <a:avLst/>
              <a:gdLst/>
              <a:ahLst/>
              <a:cxnLst/>
              <a:rect l="l" t="t" r="r" b="b"/>
              <a:pathLst>
                <a:path w="5647" h="5648" extrusionOk="0">
                  <a:moveTo>
                    <a:pt x="2546" y="1"/>
                  </a:moveTo>
                  <a:lnTo>
                    <a:pt x="2267" y="41"/>
                  </a:lnTo>
                  <a:lnTo>
                    <a:pt x="2029" y="120"/>
                  </a:lnTo>
                  <a:lnTo>
                    <a:pt x="1750" y="200"/>
                  </a:lnTo>
                  <a:lnTo>
                    <a:pt x="1512" y="319"/>
                  </a:lnTo>
                  <a:lnTo>
                    <a:pt x="1233" y="478"/>
                  </a:lnTo>
                  <a:lnTo>
                    <a:pt x="1035" y="637"/>
                  </a:lnTo>
                  <a:lnTo>
                    <a:pt x="796" y="836"/>
                  </a:lnTo>
                  <a:lnTo>
                    <a:pt x="637" y="1075"/>
                  </a:lnTo>
                  <a:lnTo>
                    <a:pt x="478" y="1273"/>
                  </a:lnTo>
                  <a:lnTo>
                    <a:pt x="319" y="1512"/>
                  </a:lnTo>
                  <a:lnTo>
                    <a:pt x="200" y="1751"/>
                  </a:lnTo>
                  <a:lnTo>
                    <a:pt x="120" y="2029"/>
                  </a:lnTo>
                  <a:lnTo>
                    <a:pt x="80" y="2267"/>
                  </a:lnTo>
                  <a:lnTo>
                    <a:pt x="40" y="2546"/>
                  </a:lnTo>
                  <a:lnTo>
                    <a:pt x="1" y="2824"/>
                  </a:lnTo>
                  <a:lnTo>
                    <a:pt x="40" y="3102"/>
                  </a:lnTo>
                  <a:lnTo>
                    <a:pt x="80" y="3381"/>
                  </a:lnTo>
                  <a:lnTo>
                    <a:pt x="120" y="3619"/>
                  </a:lnTo>
                  <a:lnTo>
                    <a:pt x="239" y="3898"/>
                  </a:lnTo>
                  <a:lnTo>
                    <a:pt x="359" y="4136"/>
                  </a:lnTo>
                  <a:lnTo>
                    <a:pt x="518" y="4415"/>
                  </a:lnTo>
                  <a:lnTo>
                    <a:pt x="677" y="4613"/>
                  </a:lnTo>
                  <a:lnTo>
                    <a:pt x="875" y="4852"/>
                  </a:lnTo>
                  <a:lnTo>
                    <a:pt x="1074" y="5011"/>
                  </a:lnTo>
                  <a:lnTo>
                    <a:pt x="1313" y="5170"/>
                  </a:lnTo>
                  <a:lnTo>
                    <a:pt x="1551" y="5329"/>
                  </a:lnTo>
                  <a:lnTo>
                    <a:pt x="1790" y="5448"/>
                  </a:lnTo>
                  <a:lnTo>
                    <a:pt x="2068" y="5528"/>
                  </a:lnTo>
                  <a:lnTo>
                    <a:pt x="2307" y="5568"/>
                  </a:lnTo>
                  <a:lnTo>
                    <a:pt x="2585" y="5608"/>
                  </a:lnTo>
                  <a:lnTo>
                    <a:pt x="2864" y="5647"/>
                  </a:lnTo>
                  <a:lnTo>
                    <a:pt x="3142" y="5608"/>
                  </a:lnTo>
                  <a:lnTo>
                    <a:pt x="3381" y="5568"/>
                  </a:lnTo>
                  <a:lnTo>
                    <a:pt x="3659" y="5528"/>
                  </a:lnTo>
                  <a:lnTo>
                    <a:pt x="3937" y="5409"/>
                  </a:lnTo>
                  <a:lnTo>
                    <a:pt x="4176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2" y="4773"/>
                  </a:lnTo>
                  <a:lnTo>
                    <a:pt x="5051" y="4574"/>
                  </a:lnTo>
                  <a:lnTo>
                    <a:pt x="5210" y="4335"/>
                  </a:lnTo>
                  <a:lnTo>
                    <a:pt x="5369" y="4097"/>
                  </a:lnTo>
                  <a:lnTo>
                    <a:pt x="5448" y="3858"/>
                  </a:lnTo>
                  <a:lnTo>
                    <a:pt x="5567" y="3580"/>
                  </a:lnTo>
                  <a:lnTo>
                    <a:pt x="5607" y="3341"/>
                  </a:lnTo>
                  <a:lnTo>
                    <a:pt x="5647" y="3063"/>
                  </a:lnTo>
                  <a:lnTo>
                    <a:pt x="5647" y="2784"/>
                  </a:lnTo>
                  <a:lnTo>
                    <a:pt x="5647" y="2506"/>
                  </a:lnTo>
                  <a:lnTo>
                    <a:pt x="5607" y="2267"/>
                  </a:lnTo>
                  <a:lnTo>
                    <a:pt x="5528" y="1989"/>
                  </a:lnTo>
                  <a:lnTo>
                    <a:pt x="5448" y="1711"/>
                  </a:lnTo>
                  <a:lnTo>
                    <a:pt x="5329" y="1472"/>
                  </a:lnTo>
                  <a:lnTo>
                    <a:pt x="5170" y="1234"/>
                  </a:lnTo>
                  <a:lnTo>
                    <a:pt x="5011" y="995"/>
                  </a:lnTo>
                  <a:lnTo>
                    <a:pt x="4812" y="796"/>
                  </a:lnTo>
                  <a:lnTo>
                    <a:pt x="4613" y="597"/>
                  </a:lnTo>
                  <a:lnTo>
                    <a:pt x="4375" y="438"/>
                  </a:lnTo>
                  <a:lnTo>
                    <a:pt x="4136" y="279"/>
                  </a:lnTo>
                  <a:lnTo>
                    <a:pt x="3897" y="200"/>
                  </a:lnTo>
                  <a:lnTo>
                    <a:pt x="3619" y="81"/>
                  </a:lnTo>
                  <a:lnTo>
                    <a:pt x="3381" y="41"/>
                  </a:lnTo>
                  <a:lnTo>
                    <a:pt x="310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10" name="Google Shape;9210;p253"/>
            <p:cNvSpPr/>
            <p:nvPr/>
          </p:nvSpPr>
          <p:spPr>
            <a:xfrm>
              <a:off x="4476000" y="393805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3023" y="0"/>
                  </a:moveTo>
                  <a:lnTo>
                    <a:pt x="2705" y="80"/>
                  </a:lnTo>
                  <a:lnTo>
                    <a:pt x="2387" y="159"/>
                  </a:lnTo>
                  <a:lnTo>
                    <a:pt x="206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95"/>
                  </a:lnTo>
                  <a:lnTo>
                    <a:pt x="955" y="1034"/>
                  </a:lnTo>
                  <a:lnTo>
                    <a:pt x="717" y="1273"/>
                  </a:lnTo>
                  <a:lnTo>
                    <a:pt x="518" y="1551"/>
                  </a:lnTo>
                  <a:lnTo>
                    <a:pt x="359" y="1829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062"/>
                  </a:lnTo>
                  <a:lnTo>
                    <a:pt x="1" y="3380"/>
                  </a:lnTo>
                  <a:lnTo>
                    <a:pt x="1" y="3698"/>
                  </a:lnTo>
                  <a:lnTo>
                    <a:pt x="81" y="4016"/>
                  </a:lnTo>
                  <a:lnTo>
                    <a:pt x="160" y="4334"/>
                  </a:lnTo>
                  <a:lnTo>
                    <a:pt x="279" y="4652"/>
                  </a:lnTo>
                  <a:lnTo>
                    <a:pt x="399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1035" y="5766"/>
                  </a:lnTo>
                  <a:lnTo>
                    <a:pt x="1273" y="6004"/>
                  </a:lnTo>
                  <a:lnTo>
                    <a:pt x="1552" y="6203"/>
                  </a:lnTo>
                  <a:lnTo>
                    <a:pt x="1830" y="6362"/>
                  </a:lnTo>
                  <a:lnTo>
                    <a:pt x="2108" y="6482"/>
                  </a:lnTo>
                  <a:lnTo>
                    <a:pt x="2427" y="6601"/>
                  </a:lnTo>
                  <a:lnTo>
                    <a:pt x="2745" y="6680"/>
                  </a:lnTo>
                  <a:lnTo>
                    <a:pt x="3063" y="6720"/>
                  </a:lnTo>
                  <a:lnTo>
                    <a:pt x="3699" y="6720"/>
                  </a:lnTo>
                  <a:lnTo>
                    <a:pt x="4017" y="6641"/>
                  </a:lnTo>
                  <a:lnTo>
                    <a:pt x="4335" y="6561"/>
                  </a:lnTo>
                  <a:lnTo>
                    <a:pt x="4653" y="6482"/>
                  </a:lnTo>
                  <a:lnTo>
                    <a:pt x="4971" y="6322"/>
                  </a:lnTo>
                  <a:lnTo>
                    <a:pt x="5250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6005" y="5448"/>
                  </a:lnTo>
                  <a:lnTo>
                    <a:pt x="6204" y="516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95"/>
                  </a:lnTo>
                  <a:lnTo>
                    <a:pt x="6681" y="3976"/>
                  </a:lnTo>
                  <a:lnTo>
                    <a:pt x="6721" y="3658"/>
                  </a:lnTo>
                  <a:lnTo>
                    <a:pt x="6721" y="3340"/>
                  </a:lnTo>
                  <a:lnTo>
                    <a:pt x="6721" y="3022"/>
                  </a:lnTo>
                  <a:lnTo>
                    <a:pt x="6641" y="2704"/>
                  </a:lnTo>
                  <a:lnTo>
                    <a:pt x="6562" y="2386"/>
                  </a:lnTo>
                  <a:lnTo>
                    <a:pt x="6482" y="2068"/>
                  </a:lnTo>
                  <a:lnTo>
                    <a:pt x="6323" y="1750"/>
                  </a:lnTo>
                  <a:lnTo>
                    <a:pt x="6124" y="1471"/>
                  </a:lnTo>
                  <a:lnTo>
                    <a:pt x="5926" y="1193"/>
                  </a:lnTo>
                  <a:lnTo>
                    <a:pt x="5687" y="954"/>
                  </a:lnTo>
                  <a:lnTo>
                    <a:pt x="5448" y="716"/>
                  </a:lnTo>
                  <a:lnTo>
                    <a:pt x="5170" y="517"/>
                  </a:lnTo>
                  <a:lnTo>
                    <a:pt x="4892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77" y="40"/>
                  </a:lnTo>
                  <a:lnTo>
                    <a:pt x="365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11" name="Google Shape;9211;p253"/>
            <p:cNvSpPr/>
            <p:nvPr/>
          </p:nvSpPr>
          <p:spPr>
            <a:xfrm>
              <a:off x="5916425" y="4199475"/>
              <a:ext cx="169000" cy="169025"/>
            </a:xfrm>
            <a:custGeom>
              <a:avLst/>
              <a:gdLst/>
              <a:ahLst/>
              <a:cxnLst/>
              <a:rect l="l" t="t" r="r" b="b"/>
              <a:pathLst>
                <a:path w="6760" h="6761" extrusionOk="0">
                  <a:moveTo>
                    <a:pt x="3340" y="1"/>
                  </a:moveTo>
                  <a:lnTo>
                    <a:pt x="3022" y="41"/>
                  </a:lnTo>
                  <a:lnTo>
                    <a:pt x="2704" y="80"/>
                  </a:lnTo>
                  <a:lnTo>
                    <a:pt x="2386" y="160"/>
                  </a:lnTo>
                  <a:lnTo>
                    <a:pt x="2068" y="279"/>
                  </a:lnTo>
                  <a:lnTo>
                    <a:pt x="1789" y="438"/>
                  </a:lnTo>
                  <a:lnTo>
                    <a:pt x="1471" y="597"/>
                  </a:lnTo>
                  <a:lnTo>
                    <a:pt x="1193" y="796"/>
                  </a:lnTo>
                  <a:lnTo>
                    <a:pt x="954" y="1035"/>
                  </a:lnTo>
                  <a:lnTo>
                    <a:pt x="756" y="1313"/>
                  </a:lnTo>
                  <a:lnTo>
                    <a:pt x="557" y="1552"/>
                  </a:lnTo>
                  <a:lnTo>
                    <a:pt x="398" y="1830"/>
                  </a:lnTo>
                  <a:lnTo>
                    <a:pt x="239" y="2148"/>
                  </a:lnTo>
                  <a:lnTo>
                    <a:pt x="159" y="2426"/>
                  </a:lnTo>
                  <a:lnTo>
                    <a:pt x="80" y="2744"/>
                  </a:lnTo>
                  <a:lnTo>
                    <a:pt x="40" y="3063"/>
                  </a:lnTo>
                  <a:lnTo>
                    <a:pt x="0" y="3420"/>
                  </a:lnTo>
                  <a:lnTo>
                    <a:pt x="40" y="3739"/>
                  </a:lnTo>
                  <a:lnTo>
                    <a:pt x="80" y="4057"/>
                  </a:lnTo>
                  <a:lnTo>
                    <a:pt x="159" y="4375"/>
                  </a:lnTo>
                  <a:lnTo>
                    <a:pt x="278" y="4693"/>
                  </a:lnTo>
                  <a:lnTo>
                    <a:pt x="437" y="4971"/>
                  </a:lnTo>
                  <a:lnTo>
                    <a:pt x="596" y="5289"/>
                  </a:lnTo>
                  <a:lnTo>
                    <a:pt x="795" y="5568"/>
                  </a:lnTo>
                  <a:lnTo>
                    <a:pt x="1034" y="5806"/>
                  </a:lnTo>
                  <a:lnTo>
                    <a:pt x="1272" y="6005"/>
                  </a:lnTo>
                  <a:lnTo>
                    <a:pt x="1551" y="6204"/>
                  </a:lnTo>
                  <a:lnTo>
                    <a:pt x="1829" y="6363"/>
                  </a:lnTo>
                  <a:lnTo>
                    <a:pt x="2147" y="6522"/>
                  </a:lnTo>
                  <a:lnTo>
                    <a:pt x="2426" y="6601"/>
                  </a:lnTo>
                  <a:lnTo>
                    <a:pt x="2744" y="6681"/>
                  </a:lnTo>
                  <a:lnTo>
                    <a:pt x="3062" y="6721"/>
                  </a:lnTo>
                  <a:lnTo>
                    <a:pt x="3380" y="6760"/>
                  </a:lnTo>
                  <a:lnTo>
                    <a:pt x="3738" y="6721"/>
                  </a:lnTo>
                  <a:lnTo>
                    <a:pt x="4056" y="6681"/>
                  </a:lnTo>
                  <a:lnTo>
                    <a:pt x="4374" y="6601"/>
                  </a:lnTo>
                  <a:lnTo>
                    <a:pt x="4692" y="6482"/>
                  </a:lnTo>
                  <a:lnTo>
                    <a:pt x="4970" y="6323"/>
                  </a:lnTo>
                  <a:lnTo>
                    <a:pt x="5288" y="6164"/>
                  </a:lnTo>
                  <a:lnTo>
                    <a:pt x="5567" y="5965"/>
                  </a:lnTo>
                  <a:lnTo>
                    <a:pt x="5805" y="5727"/>
                  </a:lnTo>
                  <a:lnTo>
                    <a:pt x="6004" y="5488"/>
                  </a:lnTo>
                  <a:lnTo>
                    <a:pt x="6203" y="5210"/>
                  </a:lnTo>
                  <a:lnTo>
                    <a:pt x="6362" y="4931"/>
                  </a:lnTo>
                  <a:lnTo>
                    <a:pt x="6521" y="4613"/>
                  </a:lnTo>
                  <a:lnTo>
                    <a:pt x="6601" y="4335"/>
                  </a:lnTo>
                  <a:lnTo>
                    <a:pt x="6680" y="4017"/>
                  </a:lnTo>
                  <a:lnTo>
                    <a:pt x="6720" y="3699"/>
                  </a:lnTo>
                  <a:lnTo>
                    <a:pt x="6760" y="3381"/>
                  </a:lnTo>
                  <a:lnTo>
                    <a:pt x="6720" y="3023"/>
                  </a:lnTo>
                  <a:lnTo>
                    <a:pt x="6680" y="2705"/>
                  </a:lnTo>
                  <a:lnTo>
                    <a:pt x="6601" y="2387"/>
                  </a:lnTo>
                  <a:lnTo>
                    <a:pt x="6481" y="2068"/>
                  </a:lnTo>
                  <a:lnTo>
                    <a:pt x="6322" y="1790"/>
                  </a:lnTo>
                  <a:lnTo>
                    <a:pt x="6163" y="1472"/>
                  </a:lnTo>
                  <a:lnTo>
                    <a:pt x="5964" y="1194"/>
                  </a:lnTo>
                  <a:lnTo>
                    <a:pt x="5726" y="955"/>
                  </a:lnTo>
                  <a:lnTo>
                    <a:pt x="5448" y="756"/>
                  </a:lnTo>
                  <a:lnTo>
                    <a:pt x="5209" y="557"/>
                  </a:lnTo>
                  <a:lnTo>
                    <a:pt x="4931" y="398"/>
                  </a:lnTo>
                  <a:lnTo>
                    <a:pt x="4613" y="239"/>
                  </a:lnTo>
                  <a:lnTo>
                    <a:pt x="4334" y="160"/>
                  </a:lnTo>
                  <a:lnTo>
                    <a:pt x="4016" y="80"/>
                  </a:lnTo>
                  <a:lnTo>
                    <a:pt x="3698" y="41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12" name="Google Shape;9212;p253"/>
            <p:cNvSpPr/>
            <p:nvPr/>
          </p:nvSpPr>
          <p:spPr>
            <a:xfrm>
              <a:off x="5308050" y="42680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45" y="0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50" y="199"/>
                  </a:lnTo>
                  <a:lnTo>
                    <a:pt x="1472" y="319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35"/>
                  </a:lnTo>
                  <a:lnTo>
                    <a:pt x="597" y="1074"/>
                  </a:lnTo>
                  <a:lnTo>
                    <a:pt x="438" y="1273"/>
                  </a:lnTo>
                  <a:lnTo>
                    <a:pt x="318" y="1511"/>
                  </a:lnTo>
                  <a:lnTo>
                    <a:pt x="199" y="1790"/>
                  </a:lnTo>
                  <a:lnTo>
                    <a:pt x="120" y="2028"/>
                  </a:lnTo>
                  <a:lnTo>
                    <a:pt x="4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75" y="4851"/>
                  </a:lnTo>
                  <a:lnTo>
                    <a:pt x="1074" y="5011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7"/>
                  </a:lnTo>
                  <a:lnTo>
                    <a:pt x="2307" y="5607"/>
                  </a:lnTo>
                  <a:lnTo>
                    <a:pt x="2585" y="5647"/>
                  </a:lnTo>
                  <a:lnTo>
                    <a:pt x="2823" y="5647"/>
                  </a:lnTo>
                  <a:lnTo>
                    <a:pt x="3102" y="5607"/>
                  </a:lnTo>
                  <a:lnTo>
                    <a:pt x="3380" y="5567"/>
                  </a:lnTo>
                  <a:lnTo>
                    <a:pt x="3658" y="5527"/>
                  </a:lnTo>
                  <a:lnTo>
                    <a:pt x="3897" y="5408"/>
                  </a:lnTo>
                  <a:lnTo>
                    <a:pt x="4175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50" y="4573"/>
                  </a:lnTo>
                  <a:lnTo>
                    <a:pt x="5209" y="4335"/>
                  </a:lnTo>
                  <a:lnTo>
                    <a:pt x="5329" y="4096"/>
                  </a:lnTo>
                  <a:lnTo>
                    <a:pt x="5448" y="3857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062"/>
                  </a:lnTo>
                  <a:lnTo>
                    <a:pt x="5647" y="2784"/>
                  </a:lnTo>
                  <a:lnTo>
                    <a:pt x="5647" y="2545"/>
                  </a:lnTo>
                  <a:lnTo>
                    <a:pt x="5607" y="2267"/>
                  </a:lnTo>
                  <a:lnTo>
                    <a:pt x="5527" y="1989"/>
                  </a:lnTo>
                  <a:lnTo>
                    <a:pt x="5408" y="171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13" name="Google Shape;9213;p253"/>
            <p:cNvSpPr/>
            <p:nvPr/>
          </p:nvSpPr>
          <p:spPr>
            <a:xfrm>
              <a:off x="4575425" y="32779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784" y="1"/>
                  </a:moveTo>
                  <a:lnTo>
                    <a:pt x="2545" y="40"/>
                  </a:lnTo>
                  <a:lnTo>
                    <a:pt x="2267" y="8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1" y="359"/>
                  </a:lnTo>
                  <a:lnTo>
                    <a:pt x="1233" y="518"/>
                  </a:lnTo>
                  <a:lnTo>
                    <a:pt x="994" y="677"/>
                  </a:lnTo>
                  <a:lnTo>
                    <a:pt x="795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12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02"/>
                  </a:lnTo>
                  <a:lnTo>
                    <a:pt x="40" y="3381"/>
                  </a:lnTo>
                  <a:lnTo>
                    <a:pt x="120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35" y="4852"/>
                  </a:lnTo>
                  <a:lnTo>
                    <a:pt x="1074" y="5051"/>
                  </a:lnTo>
                  <a:lnTo>
                    <a:pt x="1273" y="5210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8"/>
                  </a:lnTo>
                  <a:lnTo>
                    <a:pt x="2306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2" y="4971"/>
                  </a:lnTo>
                  <a:lnTo>
                    <a:pt x="4851" y="4812"/>
                  </a:lnTo>
                  <a:lnTo>
                    <a:pt x="5050" y="4573"/>
                  </a:lnTo>
                  <a:lnTo>
                    <a:pt x="5209" y="4375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102"/>
                  </a:lnTo>
                  <a:lnTo>
                    <a:pt x="5647" y="2824"/>
                  </a:lnTo>
                  <a:lnTo>
                    <a:pt x="564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637"/>
                  </a:lnTo>
                  <a:lnTo>
                    <a:pt x="4334" y="47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4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14" name="Google Shape;9214;p253"/>
            <p:cNvSpPr/>
            <p:nvPr/>
          </p:nvSpPr>
          <p:spPr>
            <a:xfrm>
              <a:off x="4717575" y="45653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05" y="1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2" y="358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80" y="2028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37" y="4653"/>
                  </a:lnTo>
                  <a:lnTo>
                    <a:pt x="835" y="4852"/>
                  </a:lnTo>
                  <a:lnTo>
                    <a:pt x="1074" y="5050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50" y="5448"/>
                  </a:lnTo>
                  <a:lnTo>
                    <a:pt x="2028" y="5528"/>
                  </a:lnTo>
                  <a:lnTo>
                    <a:pt x="2307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10" y="4573"/>
                  </a:lnTo>
                  <a:lnTo>
                    <a:pt x="5169" y="4374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07" y="3062"/>
                  </a:lnTo>
                  <a:lnTo>
                    <a:pt x="5647" y="2824"/>
                  </a:lnTo>
                  <a:lnTo>
                    <a:pt x="560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30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579" y="120"/>
                  </a:lnTo>
                  <a:lnTo>
                    <a:pt x="3340" y="40"/>
                  </a:lnTo>
                  <a:lnTo>
                    <a:pt x="306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15" name="Google Shape;9215;p253"/>
            <p:cNvSpPr/>
            <p:nvPr/>
          </p:nvSpPr>
          <p:spPr>
            <a:xfrm>
              <a:off x="5161925" y="3794900"/>
              <a:ext cx="101400" cy="100425"/>
            </a:xfrm>
            <a:custGeom>
              <a:avLst/>
              <a:gdLst/>
              <a:ahLst/>
              <a:cxnLst/>
              <a:rect l="l" t="t" r="r" b="b"/>
              <a:pathLst>
                <a:path w="4056" h="4017" extrusionOk="0">
                  <a:moveTo>
                    <a:pt x="2028" y="0"/>
                  </a:moveTo>
                  <a:lnTo>
                    <a:pt x="1630" y="40"/>
                  </a:lnTo>
                  <a:lnTo>
                    <a:pt x="1273" y="159"/>
                  </a:lnTo>
                  <a:lnTo>
                    <a:pt x="875" y="358"/>
                  </a:lnTo>
                  <a:lnTo>
                    <a:pt x="597" y="597"/>
                  </a:lnTo>
                  <a:lnTo>
                    <a:pt x="318" y="915"/>
                  </a:lnTo>
                  <a:lnTo>
                    <a:pt x="159" y="1273"/>
                  </a:lnTo>
                  <a:lnTo>
                    <a:pt x="40" y="1631"/>
                  </a:lnTo>
                  <a:lnTo>
                    <a:pt x="0" y="2028"/>
                  </a:lnTo>
                  <a:lnTo>
                    <a:pt x="40" y="2426"/>
                  </a:lnTo>
                  <a:lnTo>
                    <a:pt x="159" y="2784"/>
                  </a:lnTo>
                  <a:lnTo>
                    <a:pt x="358" y="3142"/>
                  </a:lnTo>
                  <a:lnTo>
                    <a:pt x="636" y="3460"/>
                  </a:lnTo>
                  <a:lnTo>
                    <a:pt x="955" y="3698"/>
                  </a:lnTo>
                  <a:lnTo>
                    <a:pt x="1273" y="3897"/>
                  </a:lnTo>
                  <a:lnTo>
                    <a:pt x="1670" y="3977"/>
                  </a:lnTo>
                  <a:lnTo>
                    <a:pt x="2028" y="4016"/>
                  </a:lnTo>
                  <a:lnTo>
                    <a:pt x="2426" y="3977"/>
                  </a:lnTo>
                  <a:lnTo>
                    <a:pt x="2823" y="3857"/>
                  </a:lnTo>
                  <a:lnTo>
                    <a:pt x="3181" y="3659"/>
                  </a:lnTo>
                  <a:lnTo>
                    <a:pt x="3499" y="3420"/>
                  </a:lnTo>
                  <a:lnTo>
                    <a:pt x="3738" y="3102"/>
                  </a:lnTo>
                  <a:lnTo>
                    <a:pt x="3897" y="2744"/>
                  </a:lnTo>
                  <a:lnTo>
                    <a:pt x="4016" y="2386"/>
                  </a:lnTo>
                  <a:lnTo>
                    <a:pt x="4056" y="1988"/>
                  </a:lnTo>
                  <a:lnTo>
                    <a:pt x="4016" y="1591"/>
                  </a:lnTo>
                  <a:lnTo>
                    <a:pt x="3897" y="1233"/>
                  </a:lnTo>
                  <a:lnTo>
                    <a:pt x="3698" y="875"/>
                  </a:lnTo>
                  <a:lnTo>
                    <a:pt x="3420" y="557"/>
                  </a:lnTo>
                  <a:lnTo>
                    <a:pt x="3141" y="318"/>
                  </a:lnTo>
                  <a:lnTo>
                    <a:pt x="2784" y="120"/>
                  </a:lnTo>
                  <a:lnTo>
                    <a:pt x="2426" y="40"/>
                  </a:lnTo>
                  <a:lnTo>
                    <a:pt x="2028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16" name="Google Shape;9216;p253"/>
            <p:cNvSpPr/>
            <p:nvPr/>
          </p:nvSpPr>
          <p:spPr>
            <a:xfrm>
              <a:off x="3475975" y="1202350"/>
              <a:ext cx="2910650" cy="2071675"/>
            </a:xfrm>
            <a:custGeom>
              <a:avLst/>
              <a:gdLst/>
              <a:ahLst/>
              <a:cxnLst/>
              <a:rect l="l" t="t" r="r" b="b"/>
              <a:pathLst>
                <a:path w="116426" h="82867" extrusionOk="0">
                  <a:moveTo>
                    <a:pt x="68870" y="2546"/>
                  </a:moveTo>
                  <a:lnTo>
                    <a:pt x="88990" y="16900"/>
                  </a:lnTo>
                  <a:lnTo>
                    <a:pt x="64058" y="11015"/>
                  </a:lnTo>
                  <a:lnTo>
                    <a:pt x="68870" y="2546"/>
                  </a:lnTo>
                  <a:close/>
                  <a:moveTo>
                    <a:pt x="29067" y="3818"/>
                  </a:moveTo>
                  <a:lnTo>
                    <a:pt x="36304" y="23898"/>
                  </a:lnTo>
                  <a:lnTo>
                    <a:pt x="29465" y="29545"/>
                  </a:lnTo>
                  <a:lnTo>
                    <a:pt x="29067" y="3818"/>
                  </a:lnTo>
                  <a:close/>
                  <a:moveTo>
                    <a:pt x="91972" y="18252"/>
                  </a:moveTo>
                  <a:lnTo>
                    <a:pt x="114159" y="23501"/>
                  </a:lnTo>
                  <a:lnTo>
                    <a:pt x="115591" y="35072"/>
                  </a:lnTo>
                  <a:lnTo>
                    <a:pt x="91972" y="18252"/>
                  </a:lnTo>
                  <a:close/>
                  <a:moveTo>
                    <a:pt x="54754" y="9464"/>
                  </a:moveTo>
                  <a:lnTo>
                    <a:pt x="63064" y="11453"/>
                  </a:lnTo>
                  <a:lnTo>
                    <a:pt x="44336" y="44376"/>
                  </a:lnTo>
                  <a:lnTo>
                    <a:pt x="37060" y="24097"/>
                  </a:lnTo>
                  <a:lnTo>
                    <a:pt x="54754" y="9464"/>
                  </a:lnTo>
                  <a:close/>
                  <a:moveTo>
                    <a:pt x="28829" y="30857"/>
                  </a:moveTo>
                  <a:lnTo>
                    <a:pt x="29226" y="57935"/>
                  </a:lnTo>
                  <a:lnTo>
                    <a:pt x="21552" y="36901"/>
                  </a:lnTo>
                  <a:lnTo>
                    <a:pt x="28829" y="30857"/>
                  </a:lnTo>
                  <a:close/>
                  <a:moveTo>
                    <a:pt x="36543" y="24535"/>
                  </a:moveTo>
                  <a:lnTo>
                    <a:pt x="43938" y="45092"/>
                  </a:lnTo>
                  <a:lnTo>
                    <a:pt x="43740" y="45410"/>
                  </a:lnTo>
                  <a:lnTo>
                    <a:pt x="44098" y="45609"/>
                  </a:lnTo>
                  <a:lnTo>
                    <a:pt x="44137" y="45688"/>
                  </a:lnTo>
                  <a:lnTo>
                    <a:pt x="44257" y="45688"/>
                  </a:lnTo>
                  <a:lnTo>
                    <a:pt x="44296" y="45728"/>
                  </a:lnTo>
                  <a:lnTo>
                    <a:pt x="44296" y="45688"/>
                  </a:lnTo>
                  <a:lnTo>
                    <a:pt x="74755" y="49426"/>
                  </a:lnTo>
                  <a:lnTo>
                    <a:pt x="59883" y="74357"/>
                  </a:lnTo>
                  <a:lnTo>
                    <a:pt x="30022" y="59685"/>
                  </a:lnTo>
                  <a:lnTo>
                    <a:pt x="29942" y="59566"/>
                  </a:lnTo>
                  <a:lnTo>
                    <a:pt x="29902" y="59566"/>
                  </a:lnTo>
                  <a:lnTo>
                    <a:pt x="29465" y="30340"/>
                  </a:lnTo>
                  <a:lnTo>
                    <a:pt x="36543" y="24535"/>
                  </a:lnTo>
                  <a:close/>
                  <a:moveTo>
                    <a:pt x="28073" y="61474"/>
                  </a:moveTo>
                  <a:lnTo>
                    <a:pt x="13679" y="82111"/>
                  </a:lnTo>
                  <a:lnTo>
                    <a:pt x="1472" y="77936"/>
                  </a:lnTo>
                  <a:lnTo>
                    <a:pt x="28073" y="61474"/>
                  </a:lnTo>
                  <a:close/>
                  <a:moveTo>
                    <a:pt x="28391" y="1"/>
                  </a:moveTo>
                  <a:lnTo>
                    <a:pt x="28829" y="30062"/>
                  </a:lnTo>
                  <a:lnTo>
                    <a:pt x="20797" y="36702"/>
                  </a:lnTo>
                  <a:lnTo>
                    <a:pt x="29226" y="59764"/>
                  </a:lnTo>
                  <a:lnTo>
                    <a:pt x="28988" y="60162"/>
                  </a:lnTo>
                  <a:lnTo>
                    <a:pt x="1" y="78095"/>
                  </a:lnTo>
                  <a:lnTo>
                    <a:pt x="13918" y="82867"/>
                  </a:lnTo>
                  <a:lnTo>
                    <a:pt x="29425" y="60599"/>
                  </a:lnTo>
                  <a:lnTo>
                    <a:pt x="29902" y="60321"/>
                  </a:lnTo>
                  <a:lnTo>
                    <a:pt x="60122" y="75192"/>
                  </a:lnTo>
                  <a:lnTo>
                    <a:pt x="75828" y="48909"/>
                  </a:lnTo>
                  <a:lnTo>
                    <a:pt x="44654" y="45092"/>
                  </a:lnTo>
                  <a:lnTo>
                    <a:pt x="63701" y="11612"/>
                  </a:lnTo>
                  <a:lnTo>
                    <a:pt x="90341" y="17854"/>
                  </a:lnTo>
                  <a:lnTo>
                    <a:pt x="116426" y="36463"/>
                  </a:lnTo>
                  <a:lnTo>
                    <a:pt x="114756" y="22984"/>
                  </a:lnTo>
                  <a:lnTo>
                    <a:pt x="90620" y="17298"/>
                  </a:lnTo>
                  <a:lnTo>
                    <a:pt x="68671" y="1631"/>
                  </a:lnTo>
                  <a:lnTo>
                    <a:pt x="63422" y="10856"/>
                  </a:lnTo>
                  <a:lnTo>
                    <a:pt x="54595" y="8789"/>
                  </a:lnTo>
                  <a:lnTo>
                    <a:pt x="36821" y="23461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17" name="Google Shape;9217;p253"/>
            <p:cNvSpPr/>
            <p:nvPr/>
          </p:nvSpPr>
          <p:spPr>
            <a:xfrm>
              <a:off x="3486925" y="1242125"/>
              <a:ext cx="1707825" cy="1914600"/>
            </a:xfrm>
            <a:custGeom>
              <a:avLst/>
              <a:gdLst/>
              <a:ahLst/>
              <a:cxnLst/>
              <a:rect l="l" t="t" r="r" b="b"/>
              <a:pathLst>
                <a:path w="68313" h="76584" extrusionOk="0">
                  <a:moveTo>
                    <a:pt x="28033" y="0"/>
                  </a:moveTo>
                  <a:lnTo>
                    <a:pt x="20438" y="35111"/>
                  </a:lnTo>
                  <a:lnTo>
                    <a:pt x="0" y="76305"/>
                  </a:lnTo>
                  <a:lnTo>
                    <a:pt x="557" y="76584"/>
                  </a:lnTo>
                  <a:lnTo>
                    <a:pt x="21035" y="35350"/>
                  </a:lnTo>
                  <a:lnTo>
                    <a:pt x="21035" y="35310"/>
                  </a:lnTo>
                  <a:lnTo>
                    <a:pt x="28550" y="637"/>
                  </a:lnTo>
                  <a:lnTo>
                    <a:pt x="68312" y="835"/>
                  </a:lnTo>
                  <a:lnTo>
                    <a:pt x="68312" y="199"/>
                  </a:lnTo>
                  <a:lnTo>
                    <a:pt x="28033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18" name="Google Shape;9218;p253"/>
            <p:cNvSpPr/>
            <p:nvPr/>
          </p:nvSpPr>
          <p:spPr>
            <a:xfrm>
              <a:off x="3775200" y="1242125"/>
              <a:ext cx="2600500" cy="2037875"/>
            </a:xfrm>
            <a:custGeom>
              <a:avLst/>
              <a:gdLst/>
              <a:ahLst/>
              <a:cxnLst/>
              <a:rect l="l" t="t" r="r" b="b"/>
              <a:pathLst>
                <a:path w="104020" h="81515" extrusionOk="0">
                  <a:moveTo>
                    <a:pt x="56543" y="995"/>
                  </a:moveTo>
                  <a:lnTo>
                    <a:pt x="61195" y="34435"/>
                  </a:lnTo>
                  <a:lnTo>
                    <a:pt x="32685" y="43382"/>
                  </a:lnTo>
                  <a:lnTo>
                    <a:pt x="42984" y="7754"/>
                  </a:lnTo>
                  <a:lnTo>
                    <a:pt x="56543" y="995"/>
                  </a:lnTo>
                  <a:close/>
                  <a:moveTo>
                    <a:pt x="99924" y="22944"/>
                  </a:moveTo>
                  <a:lnTo>
                    <a:pt x="63581" y="47040"/>
                  </a:lnTo>
                  <a:lnTo>
                    <a:pt x="61871" y="34872"/>
                  </a:lnTo>
                  <a:lnTo>
                    <a:pt x="99924" y="22944"/>
                  </a:lnTo>
                  <a:close/>
                  <a:moveTo>
                    <a:pt x="61275" y="35071"/>
                  </a:moveTo>
                  <a:lnTo>
                    <a:pt x="62984" y="47398"/>
                  </a:lnTo>
                  <a:lnTo>
                    <a:pt x="40956" y="59327"/>
                  </a:lnTo>
                  <a:lnTo>
                    <a:pt x="32725" y="44058"/>
                  </a:lnTo>
                  <a:lnTo>
                    <a:pt x="61275" y="35071"/>
                  </a:lnTo>
                  <a:close/>
                  <a:moveTo>
                    <a:pt x="40678" y="60201"/>
                  </a:moveTo>
                  <a:lnTo>
                    <a:pt x="47556" y="72925"/>
                  </a:lnTo>
                  <a:lnTo>
                    <a:pt x="3658" y="80282"/>
                  </a:lnTo>
                  <a:lnTo>
                    <a:pt x="3658" y="80282"/>
                  </a:lnTo>
                  <a:lnTo>
                    <a:pt x="40678" y="60201"/>
                  </a:lnTo>
                  <a:close/>
                  <a:moveTo>
                    <a:pt x="57060" y="0"/>
                  </a:moveTo>
                  <a:lnTo>
                    <a:pt x="42427" y="7317"/>
                  </a:lnTo>
                  <a:lnTo>
                    <a:pt x="31930" y="43620"/>
                  </a:lnTo>
                  <a:lnTo>
                    <a:pt x="31890" y="43620"/>
                  </a:lnTo>
                  <a:lnTo>
                    <a:pt x="9305" y="34912"/>
                  </a:lnTo>
                  <a:lnTo>
                    <a:pt x="9106" y="35509"/>
                  </a:lnTo>
                  <a:lnTo>
                    <a:pt x="31890" y="44296"/>
                  </a:lnTo>
                  <a:lnTo>
                    <a:pt x="32089" y="44217"/>
                  </a:lnTo>
                  <a:lnTo>
                    <a:pt x="40399" y="59645"/>
                  </a:lnTo>
                  <a:lnTo>
                    <a:pt x="0" y="81514"/>
                  </a:lnTo>
                  <a:lnTo>
                    <a:pt x="48511" y="73403"/>
                  </a:lnTo>
                  <a:lnTo>
                    <a:pt x="41234" y="59883"/>
                  </a:lnTo>
                  <a:lnTo>
                    <a:pt x="63064" y="48074"/>
                  </a:lnTo>
                  <a:lnTo>
                    <a:pt x="63064" y="48113"/>
                  </a:lnTo>
                  <a:lnTo>
                    <a:pt x="104019" y="20995"/>
                  </a:lnTo>
                  <a:lnTo>
                    <a:pt x="104019" y="20995"/>
                  </a:lnTo>
                  <a:lnTo>
                    <a:pt x="61791" y="34236"/>
                  </a:lnTo>
                  <a:lnTo>
                    <a:pt x="57060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19" name="Google Shape;9219;p253"/>
            <p:cNvSpPr/>
            <p:nvPr/>
          </p:nvSpPr>
          <p:spPr>
            <a:xfrm>
              <a:off x="4215575" y="2341575"/>
              <a:ext cx="356875" cy="355900"/>
            </a:xfrm>
            <a:custGeom>
              <a:avLst/>
              <a:gdLst/>
              <a:ahLst/>
              <a:cxnLst/>
              <a:rect l="l" t="t" r="r" b="b"/>
              <a:pathLst>
                <a:path w="14275" h="14236" fill="none" extrusionOk="0">
                  <a:moveTo>
                    <a:pt x="14275" y="0"/>
                  </a:moveTo>
                  <a:lnTo>
                    <a:pt x="0" y="14235"/>
                  </a:lnTo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20" name="Google Shape;9220;p253"/>
            <p:cNvSpPr/>
            <p:nvPr/>
          </p:nvSpPr>
          <p:spPr>
            <a:xfrm>
              <a:off x="4191700" y="1243125"/>
              <a:ext cx="2214825" cy="1835075"/>
            </a:xfrm>
            <a:custGeom>
              <a:avLst/>
              <a:gdLst/>
              <a:ahLst/>
              <a:cxnLst/>
              <a:rect l="l" t="t" r="r" b="b"/>
              <a:pathLst>
                <a:path w="88593" h="73403" extrusionOk="0">
                  <a:moveTo>
                    <a:pt x="200" y="0"/>
                  </a:moveTo>
                  <a:lnTo>
                    <a:pt x="1" y="597"/>
                  </a:lnTo>
                  <a:lnTo>
                    <a:pt x="25807" y="7794"/>
                  </a:lnTo>
                  <a:lnTo>
                    <a:pt x="46364" y="47676"/>
                  </a:lnTo>
                  <a:lnTo>
                    <a:pt x="46483" y="47914"/>
                  </a:lnTo>
                  <a:lnTo>
                    <a:pt x="85411" y="35111"/>
                  </a:lnTo>
                  <a:lnTo>
                    <a:pt x="85411" y="35111"/>
                  </a:lnTo>
                  <a:lnTo>
                    <a:pt x="31175" y="72885"/>
                  </a:lnTo>
                  <a:lnTo>
                    <a:pt x="31572" y="73402"/>
                  </a:lnTo>
                  <a:lnTo>
                    <a:pt x="88552" y="33719"/>
                  </a:lnTo>
                  <a:lnTo>
                    <a:pt x="88592" y="33640"/>
                  </a:lnTo>
                  <a:lnTo>
                    <a:pt x="88592" y="33520"/>
                  </a:lnTo>
                  <a:lnTo>
                    <a:pt x="88513" y="33480"/>
                  </a:lnTo>
                  <a:lnTo>
                    <a:pt x="88393" y="33441"/>
                  </a:lnTo>
                  <a:lnTo>
                    <a:pt x="46802" y="47159"/>
                  </a:lnTo>
                  <a:lnTo>
                    <a:pt x="26284" y="7237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21" name="Google Shape;9221;p253"/>
            <p:cNvSpPr/>
            <p:nvPr/>
          </p:nvSpPr>
          <p:spPr>
            <a:xfrm>
              <a:off x="4516775" y="2272975"/>
              <a:ext cx="128250" cy="128250"/>
            </a:xfrm>
            <a:custGeom>
              <a:avLst/>
              <a:gdLst/>
              <a:ahLst/>
              <a:cxnLst/>
              <a:rect l="l" t="t" r="r" b="b"/>
              <a:pathLst>
                <a:path w="5130" h="5130" extrusionOk="0">
                  <a:moveTo>
                    <a:pt x="2306" y="0"/>
                  </a:moveTo>
                  <a:lnTo>
                    <a:pt x="2028" y="40"/>
                  </a:lnTo>
                  <a:lnTo>
                    <a:pt x="1790" y="120"/>
                  </a:lnTo>
                  <a:lnTo>
                    <a:pt x="1551" y="199"/>
                  </a:lnTo>
                  <a:lnTo>
                    <a:pt x="1352" y="279"/>
                  </a:lnTo>
                  <a:lnTo>
                    <a:pt x="1114" y="438"/>
                  </a:lnTo>
                  <a:lnTo>
                    <a:pt x="756" y="756"/>
                  </a:lnTo>
                  <a:lnTo>
                    <a:pt x="438" y="1114"/>
                  </a:lnTo>
                  <a:lnTo>
                    <a:pt x="279" y="1352"/>
                  </a:lnTo>
                  <a:lnTo>
                    <a:pt x="199" y="1551"/>
                  </a:lnTo>
                  <a:lnTo>
                    <a:pt x="120" y="1790"/>
                  </a:lnTo>
                  <a:lnTo>
                    <a:pt x="40" y="2028"/>
                  </a:lnTo>
                  <a:lnTo>
                    <a:pt x="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40" y="3062"/>
                  </a:lnTo>
                  <a:lnTo>
                    <a:pt x="120" y="3341"/>
                  </a:lnTo>
                  <a:lnTo>
                    <a:pt x="199" y="3579"/>
                  </a:lnTo>
                  <a:lnTo>
                    <a:pt x="279" y="3778"/>
                  </a:lnTo>
                  <a:lnTo>
                    <a:pt x="438" y="4017"/>
                  </a:lnTo>
                  <a:lnTo>
                    <a:pt x="756" y="4374"/>
                  </a:lnTo>
                  <a:lnTo>
                    <a:pt x="1114" y="4692"/>
                  </a:lnTo>
                  <a:lnTo>
                    <a:pt x="1352" y="4812"/>
                  </a:lnTo>
                  <a:lnTo>
                    <a:pt x="1551" y="4931"/>
                  </a:lnTo>
                  <a:lnTo>
                    <a:pt x="1790" y="5011"/>
                  </a:lnTo>
                  <a:lnTo>
                    <a:pt x="2028" y="5090"/>
                  </a:lnTo>
                  <a:lnTo>
                    <a:pt x="2306" y="5130"/>
                  </a:lnTo>
                  <a:lnTo>
                    <a:pt x="2823" y="5130"/>
                  </a:lnTo>
                  <a:lnTo>
                    <a:pt x="3102" y="5090"/>
                  </a:lnTo>
                  <a:lnTo>
                    <a:pt x="3340" y="5011"/>
                  </a:lnTo>
                  <a:lnTo>
                    <a:pt x="3579" y="4931"/>
                  </a:lnTo>
                  <a:lnTo>
                    <a:pt x="3778" y="4812"/>
                  </a:lnTo>
                  <a:lnTo>
                    <a:pt x="4016" y="4692"/>
                  </a:lnTo>
                  <a:lnTo>
                    <a:pt x="4374" y="4374"/>
                  </a:lnTo>
                  <a:lnTo>
                    <a:pt x="4692" y="4017"/>
                  </a:lnTo>
                  <a:lnTo>
                    <a:pt x="4812" y="3778"/>
                  </a:lnTo>
                  <a:lnTo>
                    <a:pt x="4931" y="3579"/>
                  </a:lnTo>
                  <a:lnTo>
                    <a:pt x="5010" y="3341"/>
                  </a:lnTo>
                  <a:lnTo>
                    <a:pt x="5090" y="3062"/>
                  </a:lnTo>
                  <a:lnTo>
                    <a:pt x="5130" y="2824"/>
                  </a:lnTo>
                  <a:lnTo>
                    <a:pt x="5130" y="2545"/>
                  </a:lnTo>
                  <a:lnTo>
                    <a:pt x="5130" y="2307"/>
                  </a:lnTo>
                  <a:lnTo>
                    <a:pt x="5090" y="2028"/>
                  </a:lnTo>
                  <a:lnTo>
                    <a:pt x="5010" y="1790"/>
                  </a:lnTo>
                  <a:lnTo>
                    <a:pt x="4931" y="1551"/>
                  </a:lnTo>
                  <a:lnTo>
                    <a:pt x="4812" y="1352"/>
                  </a:lnTo>
                  <a:lnTo>
                    <a:pt x="4692" y="1114"/>
                  </a:lnTo>
                  <a:lnTo>
                    <a:pt x="4374" y="756"/>
                  </a:lnTo>
                  <a:lnTo>
                    <a:pt x="4016" y="438"/>
                  </a:lnTo>
                  <a:lnTo>
                    <a:pt x="3778" y="279"/>
                  </a:lnTo>
                  <a:lnTo>
                    <a:pt x="3579" y="199"/>
                  </a:lnTo>
                  <a:lnTo>
                    <a:pt x="3340" y="120"/>
                  </a:lnTo>
                  <a:lnTo>
                    <a:pt x="3102" y="40"/>
                  </a:lnTo>
                  <a:lnTo>
                    <a:pt x="2823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22" name="Google Shape;9222;p253"/>
            <p:cNvSpPr/>
            <p:nvPr/>
          </p:nvSpPr>
          <p:spPr>
            <a:xfrm>
              <a:off x="4130075" y="26119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062" y="1"/>
                  </a:moveTo>
                  <a:lnTo>
                    <a:pt x="2744" y="80"/>
                  </a:lnTo>
                  <a:lnTo>
                    <a:pt x="2386" y="160"/>
                  </a:lnTo>
                  <a:lnTo>
                    <a:pt x="2108" y="279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33" y="796"/>
                  </a:lnTo>
                  <a:lnTo>
                    <a:pt x="995" y="995"/>
                  </a:lnTo>
                  <a:lnTo>
                    <a:pt x="796" y="1233"/>
                  </a:lnTo>
                  <a:lnTo>
                    <a:pt x="597" y="1512"/>
                  </a:lnTo>
                  <a:lnTo>
                    <a:pt x="39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062"/>
                  </a:lnTo>
                  <a:lnTo>
                    <a:pt x="1" y="3420"/>
                  </a:lnTo>
                  <a:lnTo>
                    <a:pt x="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3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386" y="6721"/>
                  </a:lnTo>
                  <a:lnTo>
                    <a:pt x="2744" y="6800"/>
                  </a:lnTo>
                  <a:lnTo>
                    <a:pt x="3062" y="6840"/>
                  </a:lnTo>
                  <a:lnTo>
                    <a:pt x="342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1"/>
                  </a:lnTo>
                  <a:lnTo>
                    <a:pt x="5050" y="6442"/>
                  </a:lnTo>
                  <a:lnTo>
                    <a:pt x="5329" y="6283"/>
                  </a:lnTo>
                  <a:lnTo>
                    <a:pt x="5607" y="6084"/>
                  </a:lnTo>
                  <a:lnTo>
                    <a:pt x="584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0" y="4454"/>
                  </a:lnTo>
                  <a:lnTo>
                    <a:pt x="6800" y="4136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062"/>
                  </a:lnTo>
                  <a:lnTo>
                    <a:pt x="6800" y="2744"/>
                  </a:lnTo>
                  <a:lnTo>
                    <a:pt x="6720" y="2426"/>
                  </a:lnTo>
                  <a:lnTo>
                    <a:pt x="6601" y="2108"/>
                  </a:lnTo>
                  <a:lnTo>
                    <a:pt x="6442" y="1790"/>
                  </a:lnTo>
                  <a:lnTo>
                    <a:pt x="6283" y="1512"/>
                  </a:lnTo>
                  <a:lnTo>
                    <a:pt x="6084" y="1233"/>
                  </a:lnTo>
                  <a:lnTo>
                    <a:pt x="5846" y="995"/>
                  </a:lnTo>
                  <a:lnTo>
                    <a:pt x="5607" y="796"/>
                  </a:lnTo>
                  <a:lnTo>
                    <a:pt x="5329" y="597"/>
                  </a:lnTo>
                  <a:lnTo>
                    <a:pt x="5050" y="398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23" name="Google Shape;9223;p253"/>
            <p:cNvSpPr/>
            <p:nvPr/>
          </p:nvSpPr>
          <p:spPr>
            <a:xfrm>
              <a:off x="4800075" y="1388250"/>
              <a:ext cx="85525" cy="85525"/>
            </a:xfrm>
            <a:custGeom>
              <a:avLst/>
              <a:gdLst/>
              <a:ahLst/>
              <a:cxnLst/>
              <a:rect l="l" t="t" r="r" b="b"/>
              <a:pathLst>
                <a:path w="3421" h="3421" extrusionOk="0">
                  <a:moveTo>
                    <a:pt x="1353" y="1"/>
                  </a:moveTo>
                  <a:lnTo>
                    <a:pt x="1034" y="120"/>
                  </a:lnTo>
                  <a:lnTo>
                    <a:pt x="756" y="279"/>
                  </a:lnTo>
                  <a:lnTo>
                    <a:pt x="478" y="478"/>
                  </a:lnTo>
                  <a:lnTo>
                    <a:pt x="279" y="756"/>
                  </a:lnTo>
                  <a:lnTo>
                    <a:pt x="120" y="1034"/>
                  </a:lnTo>
                  <a:lnTo>
                    <a:pt x="40" y="1353"/>
                  </a:lnTo>
                  <a:lnTo>
                    <a:pt x="1" y="1710"/>
                  </a:lnTo>
                  <a:lnTo>
                    <a:pt x="40" y="2028"/>
                  </a:lnTo>
                  <a:lnTo>
                    <a:pt x="120" y="2386"/>
                  </a:lnTo>
                  <a:lnTo>
                    <a:pt x="279" y="2665"/>
                  </a:lnTo>
                  <a:lnTo>
                    <a:pt x="478" y="2903"/>
                  </a:lnTo>
                  <a:lnTo>
                    <a:pt x="756" y="3142"/>
                  </a:lnTo>
                  <a:lnTo>
                    <a:pt x="1034" y="3301"/>
                  </a:lnTo>
                  <a:lnTo>
                    <a:pt x="1353" y="3380"/>
                  </a:lnTo>
                  <a:lnTo>
                    <a:pt x="1710" y="3420"/>
                  </a:lnTo>
                  <a:lnTo>
                    <a:pt x="2068" y="3380"/>
                  </a:lnTo>
                  <a:lnTo>
                    <a:pt x="2386" y="3301"/>
                  </a:lnTo>
                  <a:lnTo>
                    <a:pt x="2665" y="3142"/>
                  </a:lnTo>
                  <a:lnTo>
                    <a:pt x="2943" y="2903"/>
                  </a:lnTo>
                  <a:lnTo>
                    <a:pt x="3142" y="2665"/>
                  </a:lnTo>
                  <a:lnTo>
                    <a:pt x="3301" y="2386"/>
                  </a:lnTo>
                  <a:lnTo>
                    <a:pt x="3380" y="2028"/>
                  </a:lnTo>
                  <a:lnTo>
                    <a:pt x="3420" y="1710"/>
                  </a:lnTo>
                  <a:lnTo>
                    <a:pt x="3380" y="1353"/>
                  </a:lnTo>
                  <a:lnTo>
                    <a:pt x="3301" y="1034"/>
                  </a:lnTo>
                  <a:lnTo>
                    <a:pt x="3142" y="756"/>
                  </a:lnTo>
                  <a:lnTo>
                    <a:pt x="2943" y="478"/>
                  </a:lnTo>
                  <a:lnTo>
                    <a:pt x="2665" y="279"/>
                  </a:lnTo>
                  <a:lnTo>
                    <a:pt x="2386" y="120"/>
                  </a:lnTo>
                  <a:lnTo>
                    <a:pt x="206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24" name="Google Shape;9224;p253"/>
            <p:cNvSpPr/>
            <p:nvPr/>
          </p:nvSpPr>
          <p:spPr>
            <a:xfrm>
              <a:off x="5087375" y="1151675"/>
              <a:ext cx="214725" cy="214725"/>
            </a:xfrm>
            <a:custGeom>
              <a:avLst/>
              <a:gdLst/>
              <a:ahLst/>
              <a:cxnLst/>
              <a:rect l="l" t="t" r="r" b="b"/>
              <a:pathLst>
                <a:path w="8589" h="8589" extrusionOk="0">
                  <a:moveTo>
                    <a:pt x="3857" y="0"/>
                  </a:moveTo>
                  <a:lnTo>
                    <a:pt x="3459" y="80"/>
                  </a:lnTo>
                  <a:lnTo>
                    <a:pt x="3022" y="199"/>
                  </a:lnTo>
                  <a:lnTo>
                    <a:pt x="2624" y="318"/>
                  </a:lnTo>
                  <a:lnTo>
                    <a:pt x="2266" y="517"/>
                  </a:lnTo>
                  <a:lnTo>
                    <a:pt x="1909" y="716"/>
                  </a:lnTo>
                  <a:lnTo>
                    <a:pt x="1591" y="994"/>
                  </a:lnTo>
                  <a:lnTo>
                    <a:pt x="1272" y="1272"/>
                  </a:lnTo>
                  <a:lnTo>
                    <a:pt x="994" y="1551"/>
                  </a:lnTo>
                  <a:lnTo>
                    <a:pt x="756" y="1909"/>
                  </a:lnTo>
                  <a:lnTo>
                    <a:pt x="517" y="2227"/>
                  </a:lnTo>
                  <a:lnTo>
                    <a:pt x="358" y="2624"/>
                  </a:lnTo>
                  <a:lnTo>
                    <a:pt x="199" y="3022"/>
                  </a:lnTo>
                  <a:lnTo>
                    <a:pt x="80" y="3420"/>
                  </a:lnTo>
                  <a:lnTo>
                    <a:pt x="40" y="3857"/>
                  </a:lnTo>
                  <a:lnTo>
                    <a:pt x="0" y="4294"/>
                  </a:lnTo>
                  <a:lnTo>
                    <a:pt x="40" y="4732"/>
                  </a:lnTo>
                  <a:lnTo>
                    <a:pt x="80" y="5169"/>
                  </a:lnTo>
                  <a:lnTo>
                    <a:pt x="199" y="5567"/>
                  </a:lnTo>
                  <a:lnTo>
                    <a:pt x="358" y="5964"/>
                  </a:lnTo>
                  <a:lnTo>
                    <a:pt x="517" y="6322"/>
                  </a:lnTo>
                  <a:lnTo>
                    <a:pt x="756" y="6680"/>
                  </a:lnTo>
                  <a:lnTo>
                    <a:pt x="994" y="7038"/>
                  </a:lnTo>
                  <a:lnTo>
                    <a:pt x="1272" y="7316"/>
                  </a:lnTo>
                  <a:lnTo>
                    <a:pt x="1591" y="7595"/>
                  </a:lnTo>
                  <a:lnTo>
                    <a:pt x="1909" y="7833"/>
                  </a:lnTo>
                  <a:lnTo>
                    <a:pt x="2266" y="8072"/>
                  </a:lnTo>
                  <a:lnTo>
                    <a:pt x="2624" y="8231"/>
                  </a:lnTo>
                  <a:lnTo>
                    <a:pt x="3022" y="8390"/>
                  </a:lnTo>
                  <a:lnTo>
                    <a:pt x="3459" y="8509"/>
                  </a:lnTo>
                  <a:lnTo>
                    <a:pt x="3857" y="8549"/>
                  </a:lnTo>
                  <a:lnTo>
                    <a:pt x="4294" y="8589"/>
                  </a:lnTo>
                  <a:lnTo>
                    <a:pt x="4732" y="8549"/>
                  </a:lnTo>
                  <a:lnTo>
                    <a:pt x="5169" y="8509"/>
                  </a:lnTo>
                  <a:lnTo>
                    <a:pt x="5567" y="8390"/>
                  </a:lnTo>
                  <a:lnTo>
                    <a:pt x="5964" y="8231"/>
                  </a:lnTo>
                  <a:lnTo>
                    <a:pt x="6362" y="8072"/>
                  </a:lnTo>
                  <a:lnTo>
                    <a:pt x="6720" y="7833"/>
                  </a:lnTo>
                  <a:lnTo>
                    <a:pt x="7038" y="7595"/>
                  </a:lnTo>
                  <a:lnTo>
                    <a:pt x="7356" y="7316"/>
                  </a:lnTo>
                  <a:lnTo>
                    <a:pt x="7634" y="7038"/>
                  </a:lnTo>
                  <a:lnTo>
                    <a:pt x="7873" y="6680"/>
                  </a:lnTo>
                  <a:lnTo>
                    <a:pt x="8072" y="6322"/>
                  </a:lnTo>
                  <a:lnTo>
                    <a:pt x="8271" y="5964"/>
                  </a:lnTo>
                  <a:lnTo>
                    <a:pt x="8390" y="5567"/>
                  </a:lnTo>
                  <a:lnTo>
                    <a:pt x="8509" y="5169"/>
                  </a:lnTo>
                  <a:lnTo>
                    <a:pt x="8589" y="4732"/>
                  </a:lnTo>
                  <a:lnTo>
                    <a:pt x="8589" y="4294"/>
                  </a:lnTo>
                  <a:lnTo>
                    <a:pt x="8589" y="3857"/>
                  </a:lnTo>
                  <a:lnTo>
                    <a:pt x="8509" y="3420"/>
                  </a:lnTo>
                  <a:lnTo>
                    <a:pt x="8390" y="3022"/>
                  </a:lnTo>
                  <a:lnTo>
                    <a:pt x="8271" y="2624"/>
                  </a:lnTo>
                  <a:lnTo>
                    <a:pt x="8072" y="2227"/>
                  </a:lnTo>
                  <a:lnTo>
                    <a:pt x="7873" y="1909"/>
                  </a:lnTo>
                  <a:lnTo>
                    <a:pt x="7634" y="1551"/>
                  </a:lnTo>
                  <a:lnTo>
                    <a:pt x="7356" y="1272"/>
                  </a:lnTo>
                  <a:lnTo>
                    <a:pt x="7038" y="994"/>
                  </a:lnTo>
                  <a:lnTo>
                    <a:pt x="6720" y="716"/>
                  </a:lnTo>
                  <a:lnTo>
                    <a:pt x="6362" y="517"/>
                  </a:lnTo>
                  <a:lnTo>
                    <a:pt x="5964" y="318"/>
                  </a:lnTo>
                  <a:lnTo>
                    <a:pt x="5567" y="199"/>
                  </a:lnTo>
                  <a:lnTo>
                    <a:pt x="5169" y="80"/>
                  </a:lnTo>
                  <a:lnTo>
                    <a:pt x="473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25" name="Google Shape;9225;p253"/>
            <p:cNvSpPr/>
            <p:nvPr/>
          </p:nvSpPr>
          <p:spPr>
            <a:xfrm>
              <a:off x="4108200" y="1164575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1"/>
                  </a:moveTo>
                  <a:lnTo>
                    <a:pt x="2744" y="80"/>
                  </a:lnTo>
                  <a:lnTo>
                    <a:pt x="2426" y="160"/>
                  </a:lnTo>
                  <a:lnTo>
                    <a:pt x="2108" y="279"/>
                  </a:lnTo>
                  <a:lnTo>
                    <a:pt x="1790" y="399"/>
                  </a:lnTo>
                  <a:lnTo>
                    <a:pt x="1512" y="597"/>
                  </a:lnTo>
                  <a:lnTo>
                    <a:pt x="1273" y="796"/>
                  </a:lnTo>
                  <a:lnTo>
                    <a:pt x="995" y="995"/>
                  </a:lnTo>
                  <a:lnTo>
                    <a:pt x="796" y="1234"/>
                  </a:lnTo>
                  <a:lnTo>
                    <a:pt x="597" y="1512"/>
                  </a:lnTo>
                  <a:lnTo>
                    <a:pt x="43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5"/>
                  </a:lnTo>
                  <a:lnTo>
                    <a:pt x="41" y="3063"/>
                  </a:lnTo>
                  <a:lnTo>
                    <a:pt x="1" y="3421"/>
                  </a:lnTo>
                  <a:lnTo>
                    <a:pt x="4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438" y="5051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73" y="6085"/>
                  </a:lnTo>
                  <a:lnTo>
                    <a:pt x="1512" y="6283"/>
                  </a:lnTo>
                  <a:lnTo>
                    <a:pt x="1790" y="6443"/>
                  </a:lnTo>
                  <a:lnTo>
                    <a:pt x="2108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40"/>
                  </a:lnTo>
                  <a:lnTo>
                    <a:pt x="346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2"/>
                  </a:lnTo>
                  <a:lnTo>
                    <a:pt x="5090" y="6443"/>
                  </a:lnTo>
                  <a:lnTo>
                    <a:pt x="5369" y="6283"/>
                  </a:lnTo>
                  <a:lnTo>
                    <a:pt x="5647" y="6085"/>
                  </a:lnTo>
                  <a:lnTo>
                    <a:pt x="588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82" y="5051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6"/>
                  </a:lnTo>
                  <a:lnTo>
                    <a:pt x="6880" y="3778"/>
                  </a:lnTo>
                  <a:lnTo>
                    <a:pt x="6880" y="3421"/>
                  </a:lnTo>
                  <a:lnTo>
                    <a:pt x="6880" y="3063"/>
                  </a:lnTo>
                  <a:lnTo>
                    <a:pt x="6800" y="2745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82" y="1790"/>
                  </a:lnTo>
                  <a:lnTo>
                    <a:pt x="6283" y="1512"/>
                  </a:lnTo>
                  <a:lnTo>
                    <a:pt x="6084" y="1234"/>
                  </a:lnTo>
                  <a:lnTo>
                    <a:pt x="5886" y="995"/>
                  </a:lnTo>
                  <a:lnTo>
                    <a:pt x="5647" y="796"/>
                  </a:lnTo>
                  <a:lnTo>
                    <a:pt x="5369" y="597"/>
                  </a:lnTo>
                  <a:lnTo>
                    <a:pt x="5090" y="399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26" name="Google Shape;9226;p253"/>
            <p:cNvSpPr/>
            <p:nvPr/>
          </p:nvSpPr>
          <p:spPr>
            <a:xfrm>
              <a:off x="5272250" y="23455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0"/>
                  </a:moveTo>
                  <a:lnTo>
                    <a:pt x="2744" y="80"/>
                  </a:lnTo>
                  <a:lnTo>
                    <a:pt x="2426" y="159"/>
                  </a:lnTo>
                  <a:lnTo>
                    <a:pt x="2108" y="278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73" y="795"/>
                  </a:lnTo>
                  <a:lnTo>
                    <a:pt x="995" y="994"/>
                  </a:lnTo>
                  <a:lnTo>
                    <a:pt x="796" y="1233"/>
                  </a:lnTo>
                  <a:lnTo>
                    <a:pt x="597" y="1511"/>
                  </a:lnTo>
                  <a:lnTo>
                    <a:pt x="398" y="1789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41" y="3102"/>
                  </a:lnTo>
                  <a:lnTo>
                    <a:pt x="1" y="3420"/>
                  </a:lnTo>
                  <a:lnTo>
                    <a:pt x="41" y="3778"/>
                  </a:lnTo>
                  <a:lnTo>
                    <a:pt x="80" y="4135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8"/>
                  </a:lnTo>
                  <a:lnTo>
                    <a:pt x="796" y="5607"/>
                  </a:lnTo>
                  <a:lnTo>
                    <a:pt x="995" y="5885"/>
                  </a:lnTo>
                  <a:lnTo>
                    <a:pt x="127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426" y="6720"/>
                  </a:lnTo>
                  <a:lnTo>
                    <a:pt x="2744" y="6800"/>
                  </a:lnTo>
                  <a:lnTo>
                    <a:pt x="3102" y="6839"/>
                  </a:lnTo>
                  <a:lnTo>
                    <a:pt x="3420" y="6879"/>
                  </a:lnTo>
                  <a:lnTo>
                    <a:pt x="3778" y="6839"/>
                  </a:lnTo>
                  <a:lnTo>
                    <a:pt x="4136" y="6800"/>
                  </a:lnTo>
                  <a:lnTo>
                    <a:pt x="4454" y="6720"/>
                  </a:lnTo>
                  <a:lnTo>
                    <a:pt x="4772" y="6601"/>
                  </a:lnTo>
                  <a:lnTo>
                    <a:pt x="5090" y="6442"/>
                  </a:lnTo>
                  <a:lnTo>
                    <a:pt x="5369" y="6283"/>
                  </a:lnTo>
                  <a:lnTo>
                    <a:pt x="5607" y="6084"/>
                  </a:lnTo>
                  <a:lnTo>
                    <a:pt x="5886" y="5885"/>
                  </a:lnTo>
                  <a:lnTo>
                    <a:pt x="6085" y="5607"/>
                  </a:lnTo>
                  <a:lnTo>
                    <a:pt x="6283" y="5368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5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102"/>
                  </a:lnTo>
                  <a:lnTo>
                    <a:pt x="6800" y="2744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42" y="1789"/>
                  </a:lnTo>
                  <a:lnTo>
                    <a:pt x="6283" y="1511"/>
                  </a:lnTo>
                  <a:lnTo>
                    <a:pt x="6085" y="1233"/>
                  </a:lnTo>
                  <a:lnTo>
                    <a:pt x="5886" y="994"/>
                  </a:lnTo>
                  <a:lnTo>
                    <a:pt x="5607" y="795"/>
                  </a:lnTo>
                  <a:lnTo>
                    <a:pt x="5369" y="597"/>
                  </a:lnTo>
                  <a:lnTo>
                    <a:pt x="5090" y="398"/>
                  </a:lnTo>
                  <a:lnTo>
                    <a:pt x="4772" y="278"/>
                  </a:lnTo>
                  <a:lnTo>
                    <a:pt x="4454" y="159"/>
                  </a:lnTo>
                  <a:lnTo>
                    <a:pt x="4136" y="80"/>
                  </a:lnTo>
                  <a:lnTo>
                    <a:pt x="3778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27" name="Google Shape;9227;p253"/>
            <p:cNvSpPr/>
            <p:nvPr/>
          </p:nvSpPr>
          <p:spPr>
            <a:xfrm>
              <a:off x="6332925" y="2049300"/>
              <a:ext cx="86500" cy="85525"/>
            </a:xfrm>
            <a:custGeom>
              <a:avLst/>
              <a:gdLst/>
              <a:ahLst/>
              <a:cxnLst/>
              <a:rect l="l" t="t" r="r" b="b"/>
              <a:pathLst>
                <a:path w="3460" h="3421" extrusionOk="0">
                  <a:moveTo>
                    <a:pt x="1710" y="1"/>
                  </a:moveTo>
                  <a:lnTo>
                    <a:pt x="1392" y="41"/>
                  </a:lnTo>
                  <a:lnTo>
                    <a:pt x="1074" y="120"/>
                  </a:lnTo>
                  <a:lnTo>
                    <a:pt x="756" y="279"/>
                  </a:lnTo>
                  <a:lnTo>
                    <a:pt x="518" y="518"/>
                  </a:lnTo>
                  <a:lnTo>
                    <a:pt x="319" y="756"/>
                  </a:lnTo>
                  <a:lnTo>
                    <a:pt x="160" y="1035"/>
                  </a:lnTo>
                  <a:lnTo>
                    <a:pt x="40" y="1353"/>
                  </a:lnTo>
                  <a:lnTo>
                    <a:pt x="1" y="1711"/>
                  </a:lnTo>
                  <a:lnTo>
                    <a:pt x="40" y="2069"/>
                  </a:lnTo>
                  <a:lnTo>
                    <a:pt x="160" y="2387"/>
                  </a:lnTo>
                  <a:lnTo>
                    <a:pt x="319" y="2665"/>
                  </a:lnTo>
                  <a:lnTo>
                    <a:pt x="518" y="2943"/>
                  </a:lnTo>
                  <a:lnTo>
                    <a:pt x="756" y="3142"/>
                  </a:lnTo>
                  <a:lnTo>
                    <a:pt x="1074" y="3301"/>
                  </a:lnTo>
                  <a:lnTo>
                    <a:pt x="1392" y="3381"/>
                  </a:lnTo>
                  <a:lnTo>
                    <a:pt x="1710" y="3420"/>
                  </a:lnTo>
                  <a:lnTo>
                    <a:pt x="2068" y="3381"/>
                  </a:lnTo>
                  <a:lnTo>
                    <a:pt x="2386" y="3301"/>
                  </a:lnTo>
                  <a:lnTo>
                    <a:pt x="2704" y="3142"/>
                  </a:lnTo>
                  <a:lnTo>
                    <a:pt x="2943" y="2943"/>
                  </a:lnTo>
                  <a:lnTo>
                    <a:pt x="3142" y="2665"/>
                  </a:lnTo>
                  <a:lnTo>
                    <a:pt x="3301" y="2387"/>
                  </a:lnTo>
                  <a:lnTo>
                    <a:pt x="3420" y="2069"/>
                  </a:lnTo>
                  <a:lnTo>
                    <a:pt x="3460" y="1711"/>
                  </a:lnTo>
                  <a:lnTo>
                    <a:pt x="3420" y="1353"/>
                  </a:lnTo>
                  <a:lnTo>
                    <a:pt x="3301" y="1035"/>
                  </a:lnTo>
                  <a:lnTo>
                    <a:pt x="3142" y="756"/>
                  </a:lnTo>
                  <a:lnTo>
                    <a:pt x="2943" y="518"/>
                  </a:lnTo>
                  <a:lnTo>
                    <a:pt x="2704" y="279"/>
                  </a:lnTo>
                  <a:lnTo>
                    <a:pt x="2386" y="120"/>
                  </a:lnTo>
                  <a:lnTo>
                    <a:pt x="2068" y="41"/>
                  </a:lnTo>
                  <a:lnTo>
                    <a:pt x="1710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28" name="Google Shape;9228;p253"/>
            <p:cNvSpPr/>
            <p:nvPr/>
          </p:nvSpPr>
          <p:spPr>
            <a:xfrm>
              <a:off x="6251425" y="1692425"/>
              <a:ext cx="171975" cy="172000"/>
            </a:xfrm>
            <a:custGeom>
              <a:avLst/>
              <a:gdLst/>
              <a:ahLst/>
              <a:cxnLst/>
              <a:rect l="l" t="t" r="r" b="b"/>
              <a:pathLst>
                <a:path w="6879" h="6880" extrusionOk="0">
                  <a:moveTo>
                    <a:pt x="3459" y="1"/>
                  </a:moveTo>
                  <a:lnTo>
                    <a:pt x="3102" y="41"/>
                  </a:lnTo>
                  <a:lnTo>
                    <a:pt x="2744" y="81"/>
                  </a:lnTo>
                  <a:lnTo>
                    <a:pt x="2426" y="160"/>
                  </a:lnTo>
                  <a:lnTo>
                    <a:pt x="2107" y="279"/>
                  </a:lnTo>
                  <a:lnTo>
                    <a:pt x="1789" y="438"/>
                  </a:lnTo>
                  <a:lnTo>
                    <a:pt x="1511" y="597"/>
                  </a:lnTo>
                  <a:lnTo>
                    <a:pt x="1272" y="796"/>
                  </a:lnTo>
                  <a:lnTo>
                    <a:pt x="994" y="1035"/>
                  </a:lnTo>
                  <a:lnTo>
                    <a:pt x="795" y="1273"/>
                  </a:lnTo>
                  <a:lnTo>
                    <a:pt x="597" y="1512"/>
                  </a:lnTo>
                  <a:lnTo>
                    <a:pt x="437" y="1830"/>
                  </a:lnTo>
                  <a:lnTo>
                    <a:pt x="278" y="2108"/>
                  </a:lnTo>
                  <a:lnTo>
                    <a:pt x="159" y="2427"/>
                  </a:lnTo>
                  <a:lnTo>
                    <a:pt x="80" y="2745"/>
                  </a:lnTo>
                  <a:lnTo>
                    <a:pt x="40" y="3102"/>
                  </a:lnTo>
                  <a:lnTo>
                    <a:pt x="0" y="3460"/>
                  </a:lnTo>
                  <a:lnTo>
                    <a:pt x="40" y="3818"/>
                  </a:lnTo>
                  <a:lnTo>
                    <a:pt x="80" y="4136"/>
                  </a:lnTo>
                  <a:lnTo>
                    <a:pt x="159" y="4454"/>
                  </a:lnTo>
                  <a:lnTo>
                    <a:pt x="278" y="4773"/>
                  </a:lnTo>
                  <a:lnTo>
                    <a:pt x="437" y="5091"/>
                  </a:lnTo>
                  <a:lnTo>
                    <a:pt x="597" y="5369"/>
                  </a:lnTo>
                  <a:lnTo>
                    <a:pt x="795" y="5647"/>
                  </a:lnTo>
                  <a:lnTo>
                    <a:pt x="994" y="5886"/>
                  </a:lnTo>
                  <a:lnTo>
                    <a:pt x="1272" y="6085"/>
                  </a:lnTo>
                  <a:lnTo>
                    <a:pt x="1511" y="6284"/>
                  </a:lnTo>
                  <a:lnTo>
                    <a:pt x="1789" y="6482"/>
                  </a:lnTo>
                  <a:lnTo>
                    <a:pt x="2107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80"/>
                  </a:lnTo>
                  <a:lnTo>
                    <a:pt x="3778" y="6880"/>
                  </a:lnTo>
                  <a:lnTo>
                    <a:pt x="4135" y="6800"/>
                  </a:lnTo>
                  <a:lnTo>
                    <a:pt x="4453" y="6721"/>
                  </a:lnTo>
                  <a:lnTo>
                    <a:pt x="4772" y="6602"/>
                  </a:lnTo>
                  <a:lnTo>
                    <a:pt x="5090" y="6482"/>
                  </a:lnTo>
                  <a:lnTo>
                    <a:pt x="5368" y="6284"/>
                  </a:lnTo>
                  <a:lnTo>
                    <a:pt x="5646" y="6085"/>
                  </a:lnTo>
                  <a:lnTo>
                    <a:pt x="5885" y="5886"/>
                  </a:lnTo>
                  <a:lnTo>
                    <a:pt x="6084" y="5647"/>
                  </a:lnTo>
                  <a:lnTo>
                    <a:pt x="6283" y="5369"/>
                  </a:lnTo>
                  <a:lnTo>
                    <a:pt x="6481" y="5091"/>
                  </a:lnTo>
                  <a:lnTo>
                    <a:pt x="6601" y="4773"/>
                  </a:lnTo>
                  <a:lnTo>
                    <a:pt x="6720" y="4454"/>
                  </a:lnTo>
                  <a:lnTo>
                    <a:pt x="6799" y="4136"/>
                  </a:lnTo>
                  <a:lnTo>
                    <a:pt x="6879" y="3818"/>
                  </a:lnTo>
                  <a:lnTo>
                    <a:pt x="6879" y="3460"/>
                  </a:lnTo>
                  <a:lnTo>
                    <a:pt x="6879" y="3102"/>
                  </a:lnTo>
                  <a:lnTo>
                    <a:pt x="6799" y="2745"/>
                  </a:lnTo>
                  <a:lnTo>
                    <a:pt x="6720" y="2427"/>
                  </a:lnTo>
                  <a:lnTo>
                    <a:pt x="6601" y="2108"/>
                  </a:lnTo>
                  <a:lnTo>
                    <a:pt x="6481" y="1830"/>
                  </a:lnTo>
                  <a:lnTo>
                    <a:pt x="6283" y="1512"/>
                  </a:lnTo>
                  <a:lnTo>
                    <a:pt x="6084" y="1273"/>
                  </a:lnTo>
                  <a:lnTo>
                    <a:pt x="5885" y="1035"/>
                  </a:lnTo>
                  <a:lnTo>
                    <a:pt x="5646" y="796"/>
                  </a:lnTo>
                  <a:lnTo>
                    <a:pt x="5368" y="597"/>
                  </a:lnTo>
                  <a:lnTo>
                    <a:pt x="5090" y="438"/>
                  </a:lnTo>
                  <a:lnTo>
                    <a:pt x="4772" y="279"/>
                  </a:lnTo>
                  <a:lnTo>
                    <a:pt x="4453" y="160"/>
                  </a:lnTo>
                  <a:lnTo>
                    <a:pt x="4135" y="81"/>
                  </a:lnTo>
                  <a:lnTo>
                    <a:pt x="3778" y="41"/>
                  </a:lnTo>
                  <a:lnTo>
                    <a:pt x="345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29" name="Google Shape;9229;p253"/>
            <p:cNvSpPr/>
            <p:nvPr/>
          </p:nvSpPr>
          <p:spPr>
            <a:xfrm>
              <a:off x="4868675" y="2955900"/>
              <a:ext cx="214725" cy="214750"/>
            </a:xfrm>
            <a:custGeom>
              <a:avLst/>
              <a:gdLst/>
              <a:ahLst/>
              <a:cxnLst/>
              <a:rect l="l" t="t" r="r" b="b"/>
              <a:pathLst>
                <a:path w="8589" h="8590" extrusionOk="0">
                  <a:moveTo>
                    <a:pt x="3857" y="1"/>
                  </a:moveTo>
                  <a:lnTo>
                    <a:pt x="3420" y="80"/>
                  </a:lnTo>
                  <a:lnTo>
                    <a:pt x="3022" y="160"/>
                  </a:lnTo>
                  <a:lnTo>
                    <a:pt x="2625" y="319"/>
                  </a:lnTo>
                  <a:lnTo>
                    <a:pt x="2227" y="517"/>
                  </a:lnTo>
                  <a:lnTo>
                    <a:pt x="1909" y="716"/>
                  </a:lnTo>
                  <a:lnTo>
                    <a:pt x="1551" y="955"/>
                  </a:lnTo>
                  <a:lnTo>
                    <a:pt x="1273" y="1233"/>
                  </a:lnTo>
                  <a:lnTo>
                    <a:pt x="994" y="1551"/>
                  </a:lnTo>
                  <a:lnTo>
                    <a:pt x="716" y="1869"/>
                  </a:lnTo>
                  <a:lnTo>
                    <a:pt x="517" y="2227"/>
                  </a:lnTo>
                  <a:lnTo>
                    <a:pt x="318" y="2625"/>
                  </a:lnTo>
                  <a:lnTo>
                    <a:pt x="199" y="2983"/>
                  </a:lnTo>
                  <a:lnTo>
                    <a:pt x="80" y="3420"/>
                  </a:lnTo>
                  <a:lnTo>
                    <a:pt x="0" y="3858"/>
                  </a:lnTo>
                  <a:lnTo>
                    <a:pt x="0" y="4295"/>
                  </a:lnTo>
                  <a:lnTo>
                    <a:pt x="0" y="4732"/>
                  </a:lnTo>
                  <a:lnTo>
                    <a:pt x="80" y="5130"/>
                  </a:lnTo>
                  <a:lnTo>
                    <a:pt x="199" y="5567"/>
                  </a:lnTo>
                  <a:lnTo>
                    <a:pt x="318" y="5965"/>
                  </a:lnTo>
                  <a:lnTo>
                    <a:pt x="517" y="6323"/>
                  </a:lnTo>
                  <a:lnTo>
                    <a:pt x="716" y="6681"/>
                  </a:lnTo>
                  <a:lnTo>
                    <a:pt x="994" y="6999"/>
                  </a:lnTo>
                  <a:lnTo>
                    <a:pt x="1273" y="7317"/>
                  </a:lnTo>
                  <a:lnTo>
                    <a:pt x="1551" y="7595"/>
                  </a:lnTo>
                  <a:lnTo>
                    <a:pt x="1909" y="7834"/>
                  </a:lnTo>
                  <a:lnTo>
                    <a:pt x="2227" y="8072"/>
                  </a:lnTo>
                  <a:lnTo>
                    <a:pt x="2625" y="8231"/>
                  </a:lnTo>
                  <a:lnTo>
                    <a:pt x="3022" y="8390"/>
                  </a:lnTo>
                  <a:lnTo>
                    <a:pt x="3420" y="8470"/>
                  </a:lnTo>
                  <a:lnTo>
                    <a:pt x="3857" y="8550"/>
                  </a:lnTo>
                  <a:lnTo>
                    <a:pt x="4295" y="8589"/>
                  </a:lnTo>
                  <a:lnTo>
                    <a:pt x="4732" y="8550"/>
                  </a:lnTo>
                  <a:lnTo>
                    <a:pt x="5169" y="8470"/>
                  </a:lnTo>
                  <a:lnTo>
                    <a:pt x="5567" y="8390"/>
                  </a:lnTo>
                  <a:lnTo>
                    <a:pt x="5965" y="8231"/>
                  </a:lnTo>
                  <a:lnTo>
                    <a:pt x="6322" y="8072"/>
                  </a:lnTo>
                  <a:lnTo>
                    <a:pt x="6680" y="7834"/>
                  </a:lnTo>
                  <a:lnTo>
                    <a:pt x="7038" y="7595"/>
                  </a:lnTo>
                  <a:lnTo>
                    <a:pt x="7317" y="7317"/>
                  </a:lnTo>
                  <a:lnTo>
                    <a:pt x="7595" y="6999"/>
                  </a:lnTo>
                  <a:lnTo>
                    <a:pt x="7873" y="6681"/>
                  </a:lnTo>
                  <a:lnTo>
                    <a:pt x="8072" y="6323"/>
                  </a:lnTo>
                  <a:lnTo>
                    <a:pt x="8231" y="5965"/>
                  </a:lnTo>
                  <a:lnTo>
                    <a:pt x="8390" y="5567"/>
                  </a:lnTo>
                  <a:lnTo>
                    <a:pt x="8509" y="5130"/>
                  </a:lnTo>
                  <a:lnTo>
                    <a:pt x="8549" y="4732"/>
                  </a:lnTo>
                  <a:lnTo>
                    <a:pt x="8589" y="4295"/>
                  </a:lnTo>
                  <a:lnTo>
                    <a:pt x="8549" y="3858"/>
                  </a:lnTo>
                  <a:lnTo>
                    <a:pt x="8509" y="3420"/>
                  </a:lnTo>
                  <a:lnTo>
                    <a:pt x="8390" y="2983"/>
                  </a:lnTo>
                  <a:lnTo>
                    <a:pt x="8231" y="2625"/>
                  </a:lnTo>
                  <a:lnTo>
                    <a:pt x="8072" y="2227"/>
                  </a:lnTo>
                  <a:lnTo>
                    <a:pt x="7873" y="1869"/>
                  </a:lnTo>
                  <a:lnTo>
                    <a:pt x="7595" y="1551"/>
                  </a:lnTo>
                  <a:lnTo>
                    <a:pt x="7317" y="1233"/>
                  </a:lnTo>
                  <a:lnTo>
                    <a:pt x="7038" y="955"/>
                  </a:lnTo>
                  <a:lnTo>
                    <a:pt x="6680" y="716"/>
                  </a:lnTo>
                  <a:lnTo>
                    <a:pt x="6322" y="517"/>
                  </a:lnTo>
                  <a:lnTo>
                    <a:pt x="5965" y="319"/>
                  </a:lnTo>
                  <a:lnTo>
                    <a:pt x="5567" y="160"/>
                  </a:lnTo>
                  <a:lnTo>
                    <a:pt x="5169" y="80"/>
                  </a:lnTo>
                  <a:lnTo>
                    <a:pt x="473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30" name="Google Shape;9230;p253"/>
            <p:cNvSpPr/>
            <p:nvPr/>
          </p:nvSpPr>
          <p:spPr>
            <a:xfrm>
              <a:off x="1862600" y="3088100"/>
              <a:ext cx="2253575" cy="2372875"/>
            </a:xfrm>
            <a:custGeom>
              <a:avLst/>
              <a:gdLst/>
              <a:ahLst/>
              <a:cxnLst/>
              <a:rect l="l" t="t" r="r" b="b"/>
              <a:pathLst>
                <a:path w="90143" h="94915" extrusionOk="0">
                  <a:moveTo>
                    <a:pt x="43024" y="30141"/>
                  </a:moveTo>
                  <a:lnTo>
                    <a:pt x="50301" y="41792"/>
                  </a:lnTo>
                  <a:lnTo>
                    <a:pt x="45171" y="40002"/>
                  </a:lnTo>
                  <a:lnTo>
                    <a:pt x="43024" y="30141"/>
                  </a:lnTo>
                  <a:close/>
                  <a:moveTo>
                    <a:pt x="1432" y="717"/>
                  </a:moveTo>
                  <a:lnTo>
                    <a:pt x="64973" y="2904"/>
                  </a:lnTo>
                  <a:lnTo>
                    <a:pt x="83980" y="43780"/>
                  </a:lnTo>
                  <a:lnTo>
                    <a:pt x="50738" y="65172"/>
                  </a:lnTo>
                  <a:lnTo>
                    <a:pt x="45330" y="40718"/>
                  </a:lnTo>
                  <a:lnTo>
                    <a:pt x="51812" y="43024"/>
                  </a:lnTo>
                  <a:lnTo>
                    <a:pt x="51812" y="43024"/>
                  </a:lnTo>
                  <a:lnTo>
                    <a:pt x="41593" y="26682"/>
                  </a:lnTo>
                  <a:lnTo>
                    <a:pt x="44456" y="39724"/>
                  </a:lnTo>
                  <a:lnTo>
                    <a:pt x="30777" y="34873"/>
                  </a:lnTo>
                  <a:lnTo>
                    <a:pt x="1432" y="717"/>
                  </a:lnTo>
                  <a:close/>
                  <a:moveTo>
                    <a:pt x="84218" y="44853"/>
                  </a:moveTo>
                  <a:lnTo>
                    <a:pt x="89427" y="76783"/>
                  </a:lnTo>
                  <a:lnTo>
                    <a:pt x="57736" y="93523"/>
                  </a:lnTo>
                  <a:lnTo>
                    <a:pt x="84218" y="44853"/>
                  </a:lnTo>
                  <a:close/>
                  <a:moveTo>
                    <a:pt x="1" y="1"/>
                  </a:moveTo>
                  <a:lnTo>
                    <a:pt x="30380" y="35350"/>
                  </a:lnTo>
                  <a:lnTo>
                    <a:pt x="30419" y="35430"/>
                  </a:lnTo>
                  <a:lnTo>
                    <a:pt x="44615" y="40480"/>
                  </a:lnTo>
                  <a:lnTo>
                    <a:pt x="50301" y="66206"/>
                  </a:lnTo>
                  <a:lnTo>
                    <a:pt x="83542" y="44814"/>
                  </a:lnTo>
                  <a:lnTo>
                    <a:pt x="56384" y="94716"/>
                  </a:lnTo>
                  <a:lnTo>
                    <a:pt x="56384" y="94796"/>
                  </a:lnTo>
                  <a:lnTo>
                    <a:pt x="56424" y="94875"/>
                  </a:lnTo>
                  <a:lnTo>
                    <a:pt x="56464" y="94915"/>
                  </a:lnTo>
                  <a:lnTo>
                    <a:pt x="56543" y="94875"/>
                  </a:lnTo>
                  <a:lnTo>
                    <a:pt x="90143" y="77141"/>
                  </a:lnTo>
                  <a:lnTo>
                    <a:pt x="84735" y="43939"/>
                  </a:lnTo>
                  <a:lnTo>
                    <a:pt x="85252" y="42945"/>
                  </a:lnTo>
                  <a:lnTo>
                    <a:pt x="84536" y="43422"/>
                  </a:lnTo>
                  <a:lnTo>
                    <a:pt x="65371" y="23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31" name="Google Shape;9231;p253"/>
            <p:cNvSpPr/>
            <p:nvPr/>
          </p:nvSpPr>
          <p:spPr>
            <a:xfrm>
              <a:off x="1589250" y="3124900"/>
              <a:ext cx="2383800" cy="2334100"/>
            </a:xfrm>
            <a:custGeom>
              <a:avLst/>
              <a:gdLst/>
              <a:ahLst/>
              <a:cxnLst/>
              <a:rect l="l" t="t" r="r" b="b"/>
              <a:pathLst>
                <a:path w="95352" h="93364" extrusionOk="0">
                  <a:moveTo>
                    <a:pt x="74515" y="6561"/>
                  </a:moveTo>
                  <a:lnTo>
                    <a:pt x="66563" y="40837"/>
                  </a:lnTo>
                  <a:lnTo>
                    <a:pt x="62428" y="40638"/>
                  </a:lnTo>
                  <a:lnTo>
                    <a:pt x="74515" y="6561"/>
                  </a:lnTo>
                  <a:close/>
                  <a:moveTo>
                    <a:pt x="74436" y="2505"/>
                  </a:moveTo>
                  <a:lnTo>
                    <a:pt x="52726" y="26721"/>
                  </a:lnTo>
                  <a:lnTo>
                    <a:pt x="52845" y="26800"/>
                  </a:lnTo>
                  <a:lnTo>
                    <a:pt x="41393" y="33361"/>
                  </a:lnTo>
                  <a:lnTo>
                    <a:pt x="4136" y="45091"/>
                  </a:lnTo>
                  <a:lnTo>
                    <a:pt x="4136" y="45091"/>
                  </a:lnTo>
                  <a:lnTo>
                    <a:pt x="74436" y="2505"/>
                  </a:lnTo>
                  <a:close/>
                  <a:moveTo>
                    <a:pt x="75271" y="2545"/>
                  </a:moveTo>
                  <a:lnTo>
                    <a:pt x="61553" y="41234"/>
                  </a:lnTo>
                  <a:lnTo>
                    <a:pt x="66404" y="41433"/>
                  </a:lnTo>
                  <a:lnTo>
                    <a:pt x="61115" y="64217"/>
                  </a:lnTo>
                  <a:lnTo>
                    <a:pt x="67438" y="92329"/>
                  </a:lnTo>
                  <a:lnTo>
                    <a:pt x="67438" y="92329"/>
                  </a:lnTo>
                  <a:lnTo>
                    <a:pt x="18251" y="73005"/>
                  </a:lnTo>
                  <a:lnTo>
                    <a:pt x="27397" y="66563"/>
                  </a:lnTo>
                  <a:lnTo>
                    <a:pt x="54237" y="26005"/>
                  </a:lnTo>
                  <a:lnTo>
                    <a:pt x="75271" y="2545"/>
                  </a:lnTo>
                  <a:close/>
                  <a:moveTo>
                    <a:pt x="76702" y="0"/>
                  </a:moveTo>
                  <a:lnTo>
                    <a:pt x="75907" y="875"/>
                  </a:lnTo>
                  <a:lnTo>
                    <a:pt x="80" y="46801"/>
                  </a:lnTo>
                  <a:lnTo>
                    <a:pt x="0" y="46881"/>
                  </a:lnTo>
                  <a:lnTo>
                    <a:pt x="40" y="46960"/>
                  </a:lnTo>
                  <a:lnTo>
                    <a:pt x="80" y="47000"/>
                  </a:lnTo>
                  <a:lnTo>
                    <a:pt x="159" y="47000"/>
                  </a:lnTo>
                  <a:lnTo>
                    <a:pt x="41632" y="33958"/>
                  </a:lnTo>
                  <a:lnTo>
                    <a:pt x="41672" y="33958"/>
                  </a:lnTo>
                  <a:lnTo>
                    <a:pt x="52248" y="27914"/>
                  </a:lnTo>
                  <a:lnTo>
                    <a:pt x="26920" y="66126"/>
                  </a:lnTo>
                  <a:lnTo>
                    <a:pt x="16939" y="73164"/>
                  </a:lnTo>
                  <a:lnTo>
                    <a:pt x="68352" y="93363"/>
                  </a:lnTo>
                  <a:lnTo>
                    <a:pt x="61752" y="64217"/>
                  </a:lnTo>
                  <a:lnTo>
                    <a:pt x="67040" y="41473"/>
                  </a:lnTo>
                  <a:lnTo>
                    <a:pt x="95311" y="42745"/>
                  </a:lnTo>
                  <a:lnTo>
                    <a:pt x="95351" y="42109"/>
                  </a:lnTo>
                  <a:lnTo>
                    <a:pt x="67199" y="40837"/>
                  </a:lnTo>
                  <a:lnTo>
                    <a:pt x="76424" y="1233"/>
                  </a:lnTo>
                  <a:lnTo>
                    <a:pt x="76702" y="398"/>
                  </a:lnTo>
                  <a:lnTo>
                    <a:pt x="76702" y="398"/>
                  </a:lnTo>
                  <a:lnTo>
                    <a:pt x="76583" y="477"/>
                  </a:lnTo>
                  <a:lnTo>
                    <a:pt x="76583" y="477"/>
                  </a:lnTo>
                  <a:lnTo>
                    <a:pt x="76702" y="0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32" name="Google Shape;9232;p253"/>
            <p:cNvSpPr/>
            <p:nvPr/>
          </p:nvSpPr>
          <p:spPr>
            <a:xfrm>
              <a:off x="1620050" y="3054325"/>
              <a:ext cx="1676025" cy="2386775"/>
            </a:xfrm>
            <a:custGeom>
              <a:avLst/>
              <a:gdLst/>
              <a:ahLst/>
              <a:cxnLst/>
              <a:rect l="l" t="t" r="r" b="b"/>
              <a:pathLst>
                <a:path w="67041" h="95471" extrusionOk="0">
                  <a:moveTo>
                    <a:pt x="10140" y="3778"/>
                  </a:moveTo>
                  <a:lnTo>
                    <a:pt x="14673" y="59923"/>
                  </a:lnTo>
                  <a:lnTo>
                    <a:pt x="717" y="48869"/>
                  </a:lnTo>
                  <a:lnTo>
                    <a:pt x="10140" y="3778"/>
                  </a:lnTo>
                  <a:close/>
                  <a:moveTo>
                    <a:pt x="40360" y="37178"/>
                  </a:moveTo>
                  <a:lnTo>
                    <a:pt x="59645" y="66722"/>
                  </a:lnTo>
                  <a:lnTo>
                    <a:pt x="26443" y="68829"/>
                  </a:lnTo>
                  <a:lnTo>
                    <a:pt x="26443" y="68829"/>
                  </a:lnTo>
                  <a:lnTo>
                    <a:pt x="40360" y="37178"/>
                  </a:lnTo>
                  <a:close/>
                  <a:moveTo>
                    <a:pt x="1472" y="50260"/>
                  </a:moveTo>
                  <a:lnTo>
                    <a:pt x="14753" y="60758"/>
                  </a:lnTo>
                  <a:lnTo>
                    <a:pt x="15866" y="74476"/>
                  </a:lnTo>
                  <a:lnTo>
                    <a:pt x="15866" y="74476"/>
                  </a:lnTo>
                  <a:lnTo>
                    <a:pt x="1472" y="50260"/>
                  </a:lnTo>
                  <a:close/>
                  <a:moveTo>
                    <a:pt x="10299" y="0"/>
                  </a:moveTo>
                  <a:lnTo>
                    <a:pt x="10260" y="80"/>
                  </a:lnTo>
                  <a:lnTo>
                    <a:pt x="1" y="49147"/>
                  </a:lnTo>
                  <a:lnTo>
                    <a:pt x="80" y="49187"/>
                  </a:lnTo>
                  <a:lnTo>
                    <a:pt x="16741" y="77180"/>
                  </a:lnTo>
                  <a:lnTo>
                    <a:pt x="15429" y="61314"/>
                  </a:lnTo>
                  <a:lnTo>
                    <a:pt x="25051" y="68909"/>
                  </a:lnTo>
                  <a:lnTo>
                    <a:pt x="24773" y="68909"/>
                  </a:lnTo>
                  <a:lnTo>
                    <a:pt x="66683" y="95471"/>
                  </a:lnTo>
                  <a:lnTo>
                    <a:pt x="67041" y="94954"/>
                  </a:lnTo>
                  <a:lnTo>
                    <a:pt x="26801" y="69426"/>
                  </a:lnTo>
                  <a:lnTo>
                    <a:pt x="60758" y="67318"/>
                  </a:lnTo>
                  <a:lnTo>
                    <a:pt x="40241" y="35826"/>
                  </a:lnTo>
                  <a:lnTo>
                    <a:pt x="25807" y="68670"/>
                  </a:lnTo>
                  <a:lnTo>
                    <a:pt x="15389" y="60440"/>
                  </a:lnTo>
                  <a:lnTo>
                    <a:pt x="10458" y="80"/>
                  </a:lnTo>
                  <a:lnTo>
                    <a:pt x="10458" y="40"/>
                  </a:lnTo>
                  <a:lnTo>
                    <a:pt x="1037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33" name="Google Shape;9233;p253"/>
            <p:cNvSpPr/>
            <p:nvPr/>
          </p:nvSpPr>
          <p:spPr>
            <a:xfrm>
              <a:off x="2866625" y="3743200"/>
              <a:ext cx="100425" cy="100425"/>
            </a:xfrm>
            <a:custGeom>
              <a:avLst/>
              <a:gdLst/>
              <a:ahLst/>
              <a:cxnLst/>
              <a:rect l="l" t="t" r="r" b="b"/>
              <a:pathLst>
                <a:path w="4017" h="4017" extrusionOk="0">
                  <a:moveTo>
                    <a:pt x="1750" y="1"/>
                  </a:moveTo>
                  <a:lnTo>
                    <a:pt x="1392" y="80"/>
                  </a:lnTo>
                  <a:lnTo>
                    <a:pt x="1034" y="239"/>
                  </a:lnTo>
                  <a:lnTo>
                    <a:pt x="716" y="438"/>
                  </a:lnTo>
                  <a:lnTo>
                    <a:pt x="438" y="716"/>
                  </a:lnTo>
                  <a:lnTo>
                    <a:pt x="239" y="1074"/>
                  </a:lnTo>
                  <a:lnTo>
                    <a:pt x="80" y="1432"/>
                  </a:lnTo>
                  <a:lnTo>
                    <a:pt x="0" y="1830"/>
                  </a:lnTo>
                  <a:lnTo>
                    <a:pt x="0" y="2227"/>
                  </a:lnTo>
                  <a:lnTo>
                    <a:pt x="80" y="2625"/>
                  </a:lnTo>
                  <a:lnTo>
                    <a:pt x="239" y="2983"/>
                  </a:lnTo>
                  <a:lnTo>
                    <a:pt x="477" y="3301"/>
                  </a:lnTo>
                  <a:lnTo>
                    <a:pt x="756" y="3579"/>
                  </a:lnTo>
                  <a:lnTo>
                    <a:pt x="1074" y="3778"/>
                  </a:lnTo>
                  <a:lnTo>
                    <a:pt x="1471" y="3937"/>
                  </a:lnTo>
                  <a:lnTo>
                    <a:pt x="1869" y="4017"/>
                  </a:lnTo>
                  <a:lnTo>
                    <a:pt x="2267" y="4017"/>
                  </a:lnTo>
                  <a:lnTo>
                    <a:pt x="2625" y="3937"/>
                  </a:lnTo>
                  <a:lnTo>
                    <a:pt x="2982" y="3778"/>
                  </a:lnTo>
                  <a:lnTo>
                    <a:pt x="3301" y="3540"/>
                  </a:lnTo>
                  <a:lnTo>
                    <a:pt x="3579" y="3261"/>
                  </a:lnTo>
                  <a:lnTo>
                    <a:pt x="3817" y="2943"/>
                  </a:lnTo>
                  <a:lnTo>
                    <a:pt x="3937" y="2545"/>
                  </a:lnTo>
                  <a:lnTo>
                    <a:pt x="4016" y="2148"/>
                  </a:lnTo>
                  <a:lnTo>
                    <a:pt x="4016" y="1750"/>
                  </a:lnTo>
                  <a:lnTo>
                    <a:pt x="3937" y="1392"/>
                  </a:lnTo>
                  <a:lnTo>
                    <a:pt x="3778" y="1035"/>
                  </a:lnTo>
                  <a:lnTo>
                    <a:pt x="3539" y="716"/>
                  </a:lnTo>
                  <a:lnTo>
                    <a:pt x="3261" y="438"/>
                  </a:lnTo>
                  <a:lnTo>
                    <a:pt x="2943" y="199"/>
                  </a:lnTo>
                  <a:lnTo>
                    <a:pt x="258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34" name="Google Shape;9234;p253"/>
            <p:cNvSpPr/>
            <p:nvPr/>
          </p:nvSpPr>
          <p:spPr>
            <a:xfrm>
              <a:off x="3896475" y="4102075"/>
              <a:ext cx="168025" cy="168000"/>
            </a:xfrm>
            <a:custGeom>
              <a:avLst/>
              <a:gdLst/>
              <a:ahLst/>
              <a:cxnLst/>
              <a:rect l="l" t="t" r="r" b="b"/>
              <a:pathLst>
                <a:path w="6721" h="6720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8" y="278"/>
                  </a:lnTo>
                  <a:lnTo>
                    <a:pt x="1710" y="398"/>
                  </a:lnTo>
                  <a:lnTo>
                    <a:pt x="1472" y="596"/>
                  </a:lnTo>
                  <a:lnTo>
                    <a:pt x="1193" y="795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7" y="1511"/>
                  </a:lnTo>
                  <a:lnTo>
                    <a:pt x="398" y="1789"/>
                  </a:lnTo>
                  <a:lnTo>
                    <a:pt x="239" y="2107"/>
                  </a:lnTo>
                  <a:lnTo>
                    <a:pt x="120" y="2426"/>
                  </a:lnTo>
                  <a:lnTo>
                    <a:pt x="40" y="2783"/>
                  </a:lnTo>
                  <a:lnTo>
                    <a:pt x="0" y="3102"/>
                  </a:lnTo>
                  <a:lnTo>
                    <a:pt x="0" y="3420"/>
                  </a:lnTo>
                  <a:lnTo>
                    <a:pt x="40" y="3778"/>
                  </a:lnTo>
                  <a:lnTo>
                    <a:pt x="80" y="4096"/>
                  </a:lnTo>
                  <a:lnTo>
                    <a:pt x="159" y="4414"/>
                  </a:lnTo>
                  <a:lnTo>
                    <a:pt x="279" y="4692"/>
                  </a:lnTo>
                  <a:lnTo>
                    <a:pt x="438" y="4970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4" y="5766"/>
                  </a:lnTo>
                  <a:lnTo>
                    <a:pt x="1233" y="5964"/>
                  </a:lnTo>
                  <a:lnTo>
                    <a:pt x="1511" y="6163"/>
                  </a:lnTo>
                  <a:lnTo>
                    <a:pt x="1790" y="6322"/>
                  </a:lnTo>
                  <a:lnTo>
                    <a:pt x="2108" y="6481"/>
                  </a:lnTo>
                  <a:lnTo>
                    <a:pt x="2426" y="6601"/>
                  </a:lnTo>
                  <a:lnTo>
                    <a:pt x="2784" y="6680"/>
                  </a:lnTo>
                  <a:lnTo>
                    <a:pt x="3102" y="6720"/>
                  </a:lnTo>
                  <a:lnTo>
                    <a:pt x="3420" y="6720"/>
                  </a:lnTo>
                  <a:lnTo>
                    <a:pt x="3778" y="6680"/>
                  </a:lnTo>
                  <a:lnTo>
                    <a:pt x="4096" y="6640"/>
                  </a:lnTo>
                  <a:lnTo>
                    <a:pt x="4414" y="6561"/>
                  </a:lnTo>
                  <a:lnTo>
                    <a:pt x="4692" y="6442"/>
                  </a:lnTo>
                  <a:lnTo>
                    <a:pt x="5010" y="6283"/>
                  </a:lnTo>
                  <a:lnTo>
                    <a:pt x="5249" y="6124"/>
                  </a:lnTo>
                  <a:lnTo>
                    <a:pt x="5527" y="5925"/>
                  </a:lnTo>
                  <a:lnTo>
                    <a:pt x="5766" y="572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23" y="4931"/>
                  </a:lnTo>
                  <a:lnTo>
                    <a:pt x="6482" y="4613"/>
                  </a:lnTo>
                  <a:lnTo>
                    <a:pt x="6601" y="4294"/>
                  </a:lnTo>
                  <a:lnTo>
                    <a:pt x="6680" y="3937"/>
                  </a:lnTo>
                  <a:lnTo>
                    <a:pt x="6720" y="3618"/>
                  </a:lnTo>
                  <a:lnTo>
                    <a:pt x="6720" y="3261"/>
                  </a:lnTo>
                  <a:lnTo>
                    <a:pt x="6680" y="2942"/>
                  </a:lnTo>
                  <a:lnTo>
                    <a:pt x="6641" y="2624"/>
                  </a:lnTo>
                  <a:lnTo>
                    <a:pt x="6561" y="2306"/>
                  </a:lnTo>
                  <a:lnTo>
                    <a:pt x="6442" y="202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5" y="1193"/>
                  </a:lnTo>
                  <a:lnTo>
                    <a:pt x="5726" y="954"/>
                  </a:lnTo>
                  <a:lnTo>
                    <a:pt x="5488" y="756"/>
                  </a:lnTo>
                  <a:lnTo>
                    <a:pt x="5209" y="557"/>
                  </a:lnTo>
                  <a:lnTo>
                    <a:pt x="4931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35" name="Google Shape;9235;p253"/>
            <p:cNvSpPr/>
            <p:nvPr/>
          </p:nvSpPr>
          <p:spPr>
            <a:xfrm>
              <a:off x="3261275" y="5409275"/>
              <a:ext cx="67600" cy="67600"/>
            </a:xfrm>
            <a:custGeom>
              <a:avLst/>
              <a:gdLst/>
              <a:ahLst/>
              <a:cxnLst/>
              <a:rect l="l" t="t" r="r" b="b"/>
              <a:pathLst>
                <a:path w="2704" h="2704" extrusionOk="0">
                  <a:moveTo>
                    <a:pt x="1431" y="0"/>
                  </a:moveTo>
                  <a:lnTo>
                    <a:pt x="1193" y="40"/>
                  </a:lnTo>
                  <a:lnTo>
                    <a:pt x="915" y="80"/>
                  </a:lnTo>
                  <a:lnTo>
                    <a:pt x="676" y="199"/>
                  </a:lnTo>
                  <a:lnTo>
                    <a:pt x="477" y="318"/>
                  </a:lnTo>
                  <a:lnTo>
                    <a:pt x="278" y="517"/>
                  </a:lnTo>
                  <a:lnTo>
                    <a:pt x="159" y="756"/>
                  </a:lnTo>
                  <a:lnTo>
                    <a:pt x="40" y="994"/>
                  </a:lnTo>
                  <a:lnTo>
                    <a:pt x="0" y="1273"/>
                  </a:lnTo>
                  <a:lnTo>
                    <a:pt x="0" y="1511"/>
                  </a:lnTo>
                  <a:lnTo>
                    <a:pt x="80" y="1789"/>
                  </a:lnTo>
                  <a:lnTo>
                    <a:pt x="159" y="2028"/>
                  </a:lnTo>
                  <a:lnTo>
                    <a:pt x="318" y="2227"/>
                  </a:lnTo>
                  <a:lnTo>
                    <a:pt x="517" y="2426"/>
                  </a:lnTo>
                  <a:lnTo>
                    <a:pt x="716" y="2545"/>
                  </a:lnTo>
                  <a:lnTo>
                    <a:pt x="954" y="2664"/>
                  </a:lnTo>
                  <a:lnTo>
                    <a:pt x="1233" y="2704"/>
                  </a:lnTo>
                  <a:lnTo>
                    <a:pt x="1511" y="2704"/>
                  </a:lnTo>
                  <a:lnTo>
                    <a:pt x="1750" y="2624"/>
                  </a:lnTo>
                  <a:lnTo>
                    <a:pt x="1988" y="2545"/>
                  </a:lnTo>
                  <a:lnTo>
                    <a:pt x="2227" y="2386"/>
                  </a:lnTo>
                  <a:lnTo>
                    <a:pt x="2386" y="2187"/>
                  </a:lnTo>
                  <a:lnTo>
                    <a:pt x="2545" y="1988"/>
                  </a:lnTo>
                  <a:lnTo>
                    <a:pt x="2624" y="1750"/>
                  </a:lnTo>
                  <a:lnTo>
                    <a:pt x="2704" y="1471"/>
                  </a:lnTo>
                  <a:lnTo>
                    <a:pt x="2664" y="1193"/>
                  </a:lnTo>
                  <a:lnTo>
                    <a:pt x="2624" y="954"/>
                  </a:lnTo>
                  <a:lnTo>
                    <a:pt x="2505" y="716"/>
                  </a:lnTo>
                  <a:lnTo>
                    <a:pt x="2386" y="477"/>
                  </a:lnTo>
                  <a:lnTo>
                    <a:pt x="2187" y="318"/>
                  </a:lnTo>
                  <a:lnTo>
                    <a:pt x="1948" y="159"/>
                  </a:lnTo>
                  <a:lnTo>
                    <a:pt x="1710" y="80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36" name="Google Shape;9236;p253"/>
            <p:cNvSpPr/>
            <p:nvPr/>
          </p:nvSpPr>
          <p:spPr>
            <a:xfrm>
              <a:off x="4049550" y="495200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546" y="0"/>
                  </a:moveTo>
                  <a:lnTo>
                    <a:pt x="2068" y="40"/>
                  </a:lnTo>
                  <a:lnTo>
                    <a:pt x="1631" y="120"/>
                  </a:lnTo>
                  <a:lnTo>
                    <a:pt x="1194" y="318"/>
                  </a:lnTo>
                  <a:lnTo>
                    <a:pt x="836" y="557"/>
                  </a:lnTo>
                  <a:lnTo>
                    <a:pt x="518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1" y="1949"/>
                  </a:lnTo>
                  <a:lnTo>
                    <a:pt x="1" y="2187"/>
                  </a:lnTo>
                  <a:lnTo>
                    <a:pt x="1" y="2625"/>
                  </a:lnTo>
                  <a:lnTo>
                    <a:pt x="120" y="3102"/>
                  </a:lnTo>
                  <a:lnTo>
                    <a:pt x="279" y="3499"/>
                  </a:lnTo>
                  <a:lnTo>
                    <a:pt x="557" y="3857"/>
                  </a:lnTo>
                  <a:lnTo>
                    <a:pt x="876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1" y="4613"/>
                  </a:lnTo>
                  <a:lnTo>
                    <a:pt x="1949" y="4692"/>
                  </a:lnTo>
                  <a:lnTo>
                    <a:pt x="2625" y="4692"/>
                  </a:lnTo>
                  <a:lnTo>
                    <a:pt x="3063" y="4613"/>
                  </a:lnTo>
                  <a:lnTo>
                    <a:pt x="3500" y="4414"/>
                  </a:lnTo>
                  <a:lnTo>
                    <a:pt x="3858" y="4175"/>
                  </a:lnTo>
                  <a:lnTo>
                    <a:pt x="4176" y="3817"/>
                  </a:lnTo>
                  <a:lnTo>
                    <a:pt x="4454" y="3460"/>
                  </a:lnTo>
                  <a:lnTo>
                    <a:pt x="4534" y="3221"/>
                  </a:lnTo>
                  <a:lnTo>
                    <a:pt x="4613" y="3022"/>
                  </a:lnTo>
                  <a:lnTo>
                    <a:pt x="4653" y="278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574" y="1631"/>
                  </a:lnTo>
                  <a:lnTo>
                    <a:pt x="4414" y="1233"/>
                  </a:lnTo>
                  <a:lnTo>
                    <a:pt x="413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2" y="159"/>
                  </a:lnTo>
                  <a:lnTo>
                    <a:pt x="2983" y="8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37" name="Google Shape;9237;p253"/>
            <p:cNvSpPr/>
            <p:nvPr/>
          </p:nvSpPr>
          <p:spPr>
            <a:xfrm>
              <a:off x="3039575" y="46498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56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8" y="1511"/>
                  </a:lnTo>
                  <a:lnTo>
                    <a:pt x="399" y="1790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1" y="3738"/>
                  </a:lnTo>
                  <a:lnTo>
                    <a:pt x="80" y="4056"/>
                  </a:lnTo>
                  <a:lnTo>
                    <a:pt x="160" y="4374"/>
                  </a:lnTo>
                  <a:lnTo>
                    <a:pt x="279" y="4692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5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790" y="6323"/>
                  </a:lnTo>
                  <a:lnTo>
                    <a:pt x="2108" y="6482"/>
                  </a:lnTo>
                  <a:lnTo>
                    <a:pt x="2426" y="6561"/>
                  </a:lnTo>
                  <a:lnTo>
                    <a:pt x="2784" y="6641"/>
                  </a:lnTo>
                  <a:lnTo>
                    <a:pt x="3102" y="6681"/>
                  </a:lnTo>
                  <a:lnTo>
                    <a:pt x="3460" y="6720"/>
                  </a:lnTo>
                  <a:lnTo>
                    <a:pt x="3778" y="6681"/>
                  </a:lnTo>
                  <a:lnTo>
                    <a:pt x="4097" y="6641"/>
                  </a:lnTo>
                  <a:lnTo>
                    <a:pt x="4415" y="6561"/>
                  </a:lnTo>
                  <a:lnTo>
                    <a:pt x="4693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55"/>
                  </a:lnTo>
                  <a:lnTo>
                    <a:pt x="6681" y="3937"/>
                  </a:lnTo>
                  <a:lnTo>
                    <a:pt x="6721" y="3619"/>
                  </a:lnTo>
                  <a:lnTo>
                    <a:pt x="6721" y="3261"/>
                  </a:lnTo>
                  <a:lnTo>
                    <a:pt x="6721" y="2943"/>
                  </a:lnTo>
                  <a:lnTo>
                    <a:pt x="6641" y="2625"/>
                  </a:lnTo>
                  <a:lnTo>
                    <a:pt x="6562" y="2307"/>
                  </a:lnTo>
                  <a:lnTo>
                    <a:pt x="6443" y="198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6" y="1193"/>
                  </a:lnTo>
                  <a:lnTo>
                    <a:pt x="5727" y="955"/>
                  </a:lnTo>
                  <a:lnTo>
                    <a:pt x="5488" y="716"/>
                  </a:lnTo>
                  <a:lnTo>
                    <a:pt x="5210" y="517"/>
                  </a:lnTo>
                  <a:lnTo>
                    <a:pt x="4932" y="358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38" name="Google Shape;9238;p253"/>
            <p:cNvSpPr/>
            <p:nvPr/>
          </p:nvSpPr>
          <p:spPr>
            <a:xfrm>
              <a:off x="1572350" y="4220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1"/>
                  </a:moveTo>
                  <a:lnTo>
                    <a:pt x="1631" y="80"/>
                  </a:lnTo>
                  <a:lnTo>
                    <a:pt x="1193" y="279"/>
                  </a:lnTo>
                  <a:lnTo>
                    <a:pt x="835" y="518"/>
                  </a:lnTo>
                  <a:lnTo>
                    <a:pt x="517" y="876"/>
                  </a:lnTo>
                  <a:lnTo>
                    <a:pt x="279" y="1233"/>
                  </a:lnTo>
                  <a:lnTo>
                    <a:pt x="159" y="1472"/>
                  </a:lnTo>
                  <a:lnTo>
                    <a:pt x="80" y="1671"/>
                  </a:lnTo>
                  <a:lnTo>
                    <a:pt x="40" y="1909"/>
                  </a:lnTo>
                  <a:lnTo>
                    <a:pt x="0" y="2148"/>
                  </a:lnTo>
                  <a:lnTo>
                    <a:pt x="0" y="2625"/>
                  </a:lnTo>
                  <a:lnTo>
                    <a:pt x="120" y="3063"/>
                  </a:lnTo>
                  <a:lnTo>
                    <a:pt x="279" y="3460"/>
                  </a:lnTo>
                  <a:lnTo>
                    <a:pt x="557" y="3858"/>
                  </a:lnTo>
                  <a:lnTo>
                    <a:pt x="875" y="4176"/>
                  </a:lnTo>
                  <a:lnTo>
                    <a:pt x="1273" y="441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53"/>
                  </a:lnTo>
                  <a:lnTo>
                    <a:pt x="2187" y="4693"/>
                  </a:lnTo>
                  <a:lnTo>
                    <a:pt x="2625" y="4693"/>
                  </a:lnTo>
                  <a:lnTo>
                    <a:pt x="3102" y="4574"/>
                  </a:lnTo>
                  <a:lnTo>
                    <a:pt x="3499" y="4375"/>
                  </a:lnTo>
                  <a:lnTo>
                    <a:pt x="3857" y="4136"/>
                  </a:lnTo>
                  <a:lnTo>
                    <a:pt x="4175" y="3818"/>
                  </a:lnTo>
                  <a:lnTo>
                    <a:pt x="4454" y="3420"/>
                  </a:lnTo>
                  <a:lnTo>
                    <a:pt x="4533" y="3222"/>
                  </a:lnTo>
                  <a:lnTo>
                    <a:pt x="4613" y="2983"/>
                  </a:lnTo>
                  <a:lnTo>
                    <a:pt x="4653" y="2744"/>
                  </a:lnTo>
                  <a:lnTo>
                    <a:pt x="4692" y="2506"/>
                  </a:lnTo>
                  <a:lnTo>
                    <a:pt x="4692" y="2068"/>
                  </a:lnTo>
                  <a:lnTo>
                    <a:pt x="4573" y="1591"/>
                  </a:lnTo>
                  <a:lnTo>
                    <a:pt x="4414" y="1194"/>
                  </a:lnTo>
                  <a:lnTo>
                    <a:pt x="4175" y="836"/>
                  </a:lnTo>
                  <a:lnTo>
                    <a:pt x="3817" y="518"/>
                  </a:lnTo>
                  <a:lnTo>
                    <a:pt x="3460" y="239"/>
                  </a:lnTo>
                  <a:lnTo>
                    <a:pt x="3221" y="160"/>
                  </a:lnTo>
                  <a:lnTo>
                    <a:pt x="2982" y="8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39" name="Google Shape;9239;p253"/>
            <p:cNvSpPr/>
            <p:nvPr/>
          </p:nvSpPr>
          <p:spPr>
            <a:xfrm>
              <a:off x="1968975" y="4893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0"/>
                  </a:moveTo>
                  <a:lnTo>
                    <a:pt x="1631" y="120"/>
                  </a:lnTo>
                  <a:lnTo>
                    <a:pt x="1233" y="279"/>
                  </a:lnTo>
                  <a:lnTo>
                    <a:pt x="836" y="557"/>
                  </a:lnTo>
                  <a:lnTo>
                    <a:pt x="517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0" y="1949"/>
                  </a:lnTo>
                  <a:lnTo>
                    <a:pt x="1" y="2187"/>
                  </a:lnTo>
                  <a:lnTo>
                    <a:pt x="40" y="2625"/>
                  </a:lnTo>
                  <a:lnTo>
                    <a:pt x="120" y="3062"/>
                  </a:lnTo>
                  <a:lnTo>
                    <a:pt x="319" y="3499"/>
                  </a:lnTo>
                  <a:lnTo>
                    <a:pt x="557" y="3857"/>
                  </a:lnTo>
                  <a:lnTo>
                    <a:pt x="875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0" y="4613"/>
                  </a:lnTo>
                  <a:lnTo>
                    <a:pt x="1949" y="4652"/>
                  </a:lnTo>
                  <a:lnTo>
                    <a:pt x="2188" y="4692"/>
                  </a:lnTo>
                  <a:lnTo>
                    <a:pt x="2625" y="4692"/>
                  </a:lnTo>
                  <a:lnTo>
                    <a:pt x="3102" y="4573"/>
                  </a:lnTo>
                  <a:lnTo>
                    <a:pt x="3500" y="4414"/>
                  </a:lnTo>
                  <a:lnTo>
                    <a:pt x="3858" y="4136"/>
                  </a:lnTo>
                  <a:lnTo>
                    <a:pt x="4176" y="3817"/>
                  </a:lnTo>
                  <a:lnTo>
                    <a:pt x="4454" y="3420"/>
                  </a:lnTo>
                  <a:lnTo>
                    <a:pt x="4534" y="3221"/>
                  </a:lnTo>
                  <a:lnTo>
                    <a:pt x="4613" y="2982"/>
                  </a:lnTo>
                  <a:lnTo>
                    <a:pt x="4693" y="274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193"/>
                  </a:lnTo>
                  <a:lnTo>
                    <a:pt x="417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1" y="159"/>
                  </a:lnTo>
                  <a:lnTo>
                    <a:pt x="3023" y="80"/>
                  </a:lnTo>
                  <a:lnTo>
                    <a:pt x="2784" y="40"/>
                  </a:lnTo>
                  <a:lnTo>
                    <a:pt x="2545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40" name="Google Shape;9240;p253"/>
            <p:cNvSpPr/>
            <p:nvPr/>
          </p:nvSpPr>
          <p:spPr>
            <a:xfrm>
              <a:off x="2182700" y="46985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83" y="1"/>
                  </a:moveTo>
                  <a:lnTo>
                    <a:pt x="2625" y="80"/>
                  </a:lnTo>
                  <a:lnTo>
                    <a:pt x="2347" y="160"/>
                  </a:lnTo>
                  <a:lnTo>
                    <a:pt x="2028" y="279"/>
                  </a:lnTo>
                  <a:lnTo>
                    <a:pt x="1750" y="398"/>
                  </a:lnTo>
                  <a:lnTo>
                    <a:pt x="1472" y="597"/>
                  </a:lnTo>
                  <a:lnTo>
                    <a:pt x="1193" y="796"/>
                  </a:lnTo>
                  <a:lnTo>
                    <a:pt x="955" y="995"/>
                  </a:lnTo>
                  <a:lnTo>
                    <a:pt x="756" y="1233"/>
                  </a:lnTo>
                  <a:lnTo>
                    <a:pt x="557" y="1512"/>
                  </a:lnTo>
                  <a:lnTo>
                    <a:pt x="398" y="1790"/>
                  </a:lnTo>
                  <a:lnTo>
                    <a:pt x="23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0" y="3738"/>
                  </a:lnTo>
                  <a:lnTo>
                    <a:pt x="80" y="4096"/>
                  </a:lnTo>
                  <a:lnTo>
                    <a:pt x="160" y="4375"/>
                  </a:lnTo>
                  <a:lnTo>
                    <a:pt x="279" y="4693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8"/>
                  </a:lnTo>
                  <a:lnTo>
                    <a:pt x="1034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830" y="6323"/>
                  </a:lnTo>
                  <a:lnTo>
                    <a:pt x="2108" y="6482"/>
                  </a:lnTo>
                  <a:lnTo>
                    <a:pt x="2466" y="6601"/>
                  </a:lnTo>
                  <a:lnTo>
                    <a:pt x="2784" y="6641"/>
                  </a:lnTo>
                  <a:lnTo>
                    <a:pt x="3102" y="6721"/>
                  </a:lnTo>
                  <a:lnTo>
                    <a:pt x="3460" y="6721"/>
                  </a:lnTo>
                  <a:lnTo>
                    <a:pt x="3778" y="6681"/>
                  </a:lnTo>
                  <a:lnTo>
                    <a:pt x="4096" y="6641"/>
                  </a:lnTo>
                  <a:lnTo>
                    <a:pt x="4414" y="6562"/>
                  </a:lnTo>
                  <a:lnTo>
                    <a:pt x="4732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6" y="5687"/>
                  </a:lnTo>
                  <a:lnTo>
                    <a:pt x="6005" y="5448"/>
                  </a:lnTo>
                  <a:lnTo>
                    <a:pt x="6204" y="5210"/>
                  </a:lnTo>
                  <a:lnTo>
                    <a:pt x="6363" y="4892"/>
                  </a:lnTo>
                  <a:lnTo>
                    <a:pt x="6482" y="4613"/>
                  </a:lnTo>
                  <a:lnTo>
                    <a:pt x="6601" y="4255"/>
                  </a:lnTo>
                  <a:lnTo>
                    <a:pt x="6681" y="3937"/>
                  </a:lnTo>
                  <a:lnTo>
                    <a:pt x="6720" y="3619"/>
                  </a:lnTo>
                  <a:lnTo>
                    <a:pt x="6720" y="3261"/>
                  </a:lnTo>
                  <a:lnTo>
                    <a:pt x="6720" y="2943"/>
                  </a:lnTo>
                  <a:lnTo>
                    <a:pt x="6641" y="2625"/>
                  </a:lnTo>
                  <a:lnTo>
                    <a:pt x="6561" y="2307"/>
                  </a:lnTo>
                  <a:lnTo>
                    <a:pt x="6442" y="1989"/>
                  </a:lnTo>
                  <a:lnTo>
                    <a:pt x="6323" y="1711"/>
                  </a:lnTo>
                  <a:lnTo>
                    <a:pt x="6124" y="1432"/>
                  </a:lnTo>
                  <a:lnTo>
                    <a:pt x="5965" y="1194"/>
                  </a:lnTo>
                  <a:lnTo>
                    <a:pt x="5726" y="955"/>
                  </a:lnTo>
                  <a:lnTo>
                    <a:pt x="5488" y="716"/>
                  </a:lnTo>
                  <a:lnTo>
                    <a:pt x="5209" y="557"/>
                  </a:lnTo>
                  <a:lnTo>
                    <a:pt x="4931" y="359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77" y="40"/>
                  </a:lnTo>
                  <a:lnTo>
                    <a:pt x="361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41" name="Google Shape;9241;p253"/>
            <p:cNvSpPr/>
            <p:nvPr/>
          </p:nvSpPr>
          <p:spPr>
            <a:xfrm>
              <a:off x="3068425" y="4078200"/>
              <a:ext cx="139175" cy="140200"/>
            </a:xfrm>
            <a:custGeom>
              <a:avLst/>
              <a:gdLst/>
              <a:ahLst/>
              <a:cxnLst/>
              <a:rect l="l" t="t" r="r" b="b"/>
              <a:pathLst>
                <a:path w="5567" h="5608" extrusionOk="0">
                  <a:moveTo>
                    <a:pt x="2704" y="1"/>
                  </a:moveTo>
                  <a:lnTo>
                    <a:pt x="2426" y="40"/>
                  </a:lnTo>
                  <a:lnTo>
                    <a:pt x="2187" y="80"/>
                  </a:lnTo>
                  <a:lnTo>
                    <a:pt x="1909" y="160"/>
                  </a:lnTo>
                  <a:lnTo>
                    <a:pt x="1670" y="239"/>
                  </a:lnTo>
                  <a:lnTo>
                    <a:pt x="1432" y="359"/>
                  </a:lnTo>
                  <a:lnTo>
                    <a:pt x="1193" y="518"/>
                  </a:lnTo>
                  <a:lnTo>
                    <a:pt x="994" y="677"/>
                  </a:lnTo>
                  <a:lnTo>
                    <a:pt x="795" y="836"/>
                  </a:lnTo>
                  <a:lnTo>
                    <a:pt x="597" y="1035"/>
                  </a:lnTo>
                  <a:lnTo>
                    <a:pt x="437" y="1273"/>
                  </a:lnTo>
                  <a:lnTo>
                    <a:pt x="318" y="1512"/>
                  </a:lnTo>
                  <a:lnTo>
                    <a:pt x="199" y="1750"/>
                  </a:lnTo>
                  <a:lnTo>
                    <a:pt x="8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42"/>
                  </a:lnTo>
                  <a:lnTo>
                    <a:pt x="40" y="3420"/>
                  </a:lnTo>
                  <a:lnTo>
                    <a:pt x="119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375"/>
                  </a:lnTo>
                  <a:lnTo>
                    <a:pt x="636" y="4613"/>
                  </a:lnTo>
                  <a:lnTo>
                    <a:pt x="835" y="4812"/>
                  </a:lnTo>
                  <a:lnTo>
                    <a:pt x="1034" y="4971"/>
                  </a:lnTo>
                  <a:lnTo>
                    <a:pt x="1233" y="5130"/>
                  </a:lnTo>
                  <a:lnTo>
                    <a:pt x="1471" y="5289"/>
                  </a:lnTo>
                  <a:lnTo>
                    <a:pt x="1750" y="5408"/>
                  </a:lnTo>
                  <a:lnTo>
                    <a:pt x="2028" y="5488"/>
                  </a:lnTo>
                  <a:lnTo>
                    <a:pt x="2306" y="5568"/>
                  </a:lnTo>
                  <a:lnTo>
                    <a:pt x="2585" y="5607"/>
                  </a:lnTo>
                  <a:lnTo>
                    <a:pt x="2863" y="5607"/>
                  </a:lnTo>
                  <a:lnTo>
                    <a:pt x="3102" y="5568"/>
                  </a:lnTo>
                  <a:lnTo>
                    <a:pt x="3380" y="5528"/>
                  </a:lnTo>
                  <a:lnTo>
                    <a:pt x="3658" y="5448"/>
                  </a:lnTo>
                  <a:lnTo>
                    <a:pt x="3897" y="5369"/>
                  </a:lnTo>
                  <a:lnTo>
                    <a:pt x="4135" y="5249"/>
                  </a:lnTo>
                  <a:lnTo>
                    <a:pt x="4374" y="5090"/>
                  </a:lnTo>
                  <a:lnTo>
                    <a:pt x="4573" y="4931"/>
                  </a:lnTo>
                  <a:lnTo>
                    <a:pt x="4772" y="4772"/>
                  </a:lnTo>
                  <a:lnTo>
                    <a:pt x="4970" y="4573"/>
                  </a:lnTo>
                  <a:lnTo>
                    <a:pt x="5129" y="4335"/>
                  </a:lnTo>
                  <a:lnTo>
                    <a:pt x="5249" y="4096"/>
                  </a:lnTo>
                  <a:lnTo>
                    <a:pt x="5368" y="3858"/>
                  </a:lnTo>
                  <a:lnTo>
                    <a:pt x="5448" y="3579"/>
                  </a:lnTo>
                  <a:lnTo>
                    <a:pt x="5527" y="3301"/>
                  </a:lnTo>
                  <a:lnTo>
                    <a:pt x="5567" y="3023"/>
                  </a:lnTo>
                  <a:lnTo>
                    <a:pt x="5567" y="2744"/>
                  </a:lnTo>
                  <a:lnTo>
                    <a:pt x="5567" y="2466"/>
                  </a:lnTo>
                  <a:lnTo>
                    <a:pt x="5487" y="2188"/>
                  </a:lnTo>
                  <a:lnTo>
                    <a:pt x="5448" y="1949"/>
                  </a:lnTo>
                  <a:lnTo>
                    <a:pt x="5328" y="1711"/>
                  </a:lnTo>
                  <a:lnTo>
                    <a:pt x="5209" y="1432"/>
                  </a:lnTo>
                  <a:lnTo>
                    <a:pt x="5090" y="1233"/>
                  </a:lnTo>
                  <a:lnTo>
                    <a:pt x="4931" y="995"/>
                  </a:lnTo>
                  <a:lnTo>
                    <a:pt x="4732" y="796"/>
                  </a:lnTo>
                  <a:lnTo>
                    <a:pt x="4533" y="637"/>
                  </a:lnTo>
                  <a:lnTo>
                    <a:pt x="4294" y="478"/>
                  </a:lnTo>
                  <a:lnTo>
                    <a:pt x="4056" y="319"/>
                  </a:lnTo>
                  <a:lnTo>
                    <a:pt x="3817" y="200"/>
                  </a:lnTo>
                  <a:lnTo>
                    <a:pt x="3539" y="120"/>
                  </a:lnTo>
                  <a:lnTo>
                    <a:pt x="3261" y="40"/>
                  </a:lnTo>
                  <a:lnTo>
                    <a:pt x="2982" y="40"/>
                  </a:lnTo>
                  <a:lnTo>
                    <a:pt x="270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42" name="Google Shape;9242;p253"/>
            <p:cNvSpPr/>
            <p:nvPr/>
          </p:nvSpPr>
          <p:spPr>
            <a:xfrm>
              <a:off x="2567400" y="3906225"/>
              <a:ext cx="117325" cy="118325"/>
            </a:xfrm>
            <a:custGeom>
              <a:avLst/>
              <a:gdLst/>
              <a:ahLst/>
              <a:cxnLst/>
              <a:rect l="l" t="t" r="r" b="b"/>
              <a:pathLst>
                <a:path w="4693" h="4733" extrusionOk="0">
                  <a:moveTo>
                    <a:pt x="2546" y="1"/>
                  </a:moveTo>
                  <a:lnTo>
                    <a:pt x="2068" y="41"/>
                  </a:lnTo>
                  <a:lnTo>
                    <a:pt x="1631" y="120"/>
                  </a:lnTo>
                  <a:lnTo>
                    <a:pt x="1233" y="319"/>
                  </a:lnTo>
                  <a:lnTo>
                    <a:pt x="836" y="557"/>
                  </a:lnTo>
                  <a:lnTo>
                    <a:pt x="518" y="876"/>
                  </a:lnTo>
                  <a:lnTo>
                    <a:pt x="279" y="1273"/>
                  </a:lnTo>
                  <a:lnTo>
                    <a:pt x="160" y="1512"/>
                  </a:lnTo>
                  <a:lnTo>
                    <a:pt x="80" y="1711"/>
                  </a:lnTo>
                  <a:lnTo>
                    <a:pt x="40" y="1949"/>
                  </a:lnTo>
                  <a:lnTo>
                    <a:pt x="1" y="2188"/>
                  </a:lnTo>
                  <a:lnTo>
                    <a:pt x="40" y="2665"/>
                  </a:lnTo>
                  <a:lnTo>
                    <a:pt x="120" y="3102"/>
                  </a:lnTo>
                  <a:lnTo>
                    <a:pt x="319" y="3500"/>
                  </a:lnTo>
                  <a:lnTo>
                    <a:pt x="557" y="3898"/>
                  </a:lnTo>
                  <a:lnTo>
                    <a:pt x="875" y="4216"/>
                  </a:lnTo>
                  <a:lnTo>
                    <a:pt x="1273" y="445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93"/>
                  </a:lnTo>
                  <a:lnTo>
                    <a:pt x="2188" y="4733"/>
                  </a:lnTo>
                  <a:lnTo>
                    <a:pt x="2665" y="4693"/>
                  </a:lnTo>
                  <a:lnTo>
                    <a:pt x="3102" y="4613"/>
                  </a:lnTo>
                  <a:lnTo>
                    <a:pt x="3500" y="4414"/>
                  </a:lnTo>
                  <a:lnTo>
                    <a:pt x="3858" y="4176"/>
                  </a:lnTo>
                  <a:lnTo>
                    <a:pt x="4176" y="3858"/>
                  </a:lnTo>
                  <a:lnTo>
                    <a:pt x="4454" y="3460"/>
                  </a:lnTo>
                  <a:lnTo>
                    <a:pt x="4534" y="3261"/>
                  </a:lnTo>
                  <a:lnTo>
                    <a:pt x="4613" y="3023"/>
                  </a:lnTo>
                  <a:lnTo>
                    <a:pt x="4693" y="2784"/>
                  </a:lnTo>
                  <a:lnTo>
                    <a:pt x="4693" y="2546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233"/>
                  </a:lnTo>
                  <a:lnTo>
                    <a:pt x="4176" y="836"/>
                  </a:lnTo>
                  <a:lnTo>
                    <a:pt x="3858" y="518"/>
                  </a:lnTo>
                  <a:lnTo>
                    <a:pt x="3460" y="279"/>
                  </a:lnTo>
                  <a:lnTo>
                    <a:pt x="3221" y="200"/>
                  </a:lnTo>
                  <a:lnTo>
                    <a:pt x="3023" y="120"/>
                  </a:lnTo>
                  <a:lnTo>
                    <a:pt x="2784" y="41"/>
                  </a:lnTo>
                  <a:lnTo>
                    <a:pt x="2546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43" name="Google Shape;9243;p253"/>
            <p:cNvSpPr/>
            <p:nvPr/>
          </p:nvSpPr>
          <p:spPr>
            <a:xfrm>
              <a:off x="3448150" y="3110975"/>
              <a:ext cx="92475" cy="92475"/>
            </a:xfrm>
            <a:custGeom>
              <a:avLst/>
              <a:gdLst/>
              <a:ahLst/>
              <a:cxnLst/>
              <a:rect l="l" t="t" r="r" b="b"/>
              <a:pathLst>
                <a:path w="3699" h="3699" extrusionOk="0">
                  <a:moveTo>
                    <a:pt x="1829" y="1"/>
                  </a:moveTo>
                  <a:lnTo>
                    <a:pt x="1472" y="40"/>
                  </a:lnTo>
                  <a:lnTo>
                    <a:pt x="1114" y="160"/>
                  </a:lnTo>
                  <a:lnTo>
                    <a:pt x="796" y="319"/>
                  </a:lnTo>
                  <a:lnTo>
                    <a:pt x="517" y="557"/>
                  </a:lnTo>
                  <a:lnTo>
                    <a:pt x="319" y="796"/>
                  </a:lnTo>
                  <a:lnTo>
                    <a:pt x="120" y="1114"/>
                  </a:lnTo>
                  <a:lnTo>
                    <a:pt x="0" y="1472"/>
                  </a:lnTo>
                  <a:lnTo>
                    <a:pt x="0" y="1869"/>
                  </a:lnTo>
                  <a:lnTo>
                    <a:pt x="0" y="2227"/>
                  </a:lnTo>
                  <a:lnTo>
                    <a:pt x="120" y="2585"/>
                  </a:lnTo>
                  <a:lnTo>
                    <a:pt x="319" y="2903"/>
                  </a:lnTo>
                  <a:lnTo>
                    <a:pt x="517" y="3182"/>
                  </a:lnTo>
                  <a:lnTo>
                    <a:pt x="796" y="3380"/>
                  </a:lnTo>
                  <a:lnTo>
                    <a:pt x="1114" y="3579"/>
                  </a:lnTo>
                  <a:lnTo>
                    <a:pt x="1472" y="3659"/>
                  </a:lnTo>
                  <a:lnTo>
                    <a:pt x="1829" y="3698"/>
                  </a:lnTo>
                  <a:lnTo>
                    <a:pt x="2227" y="3659"/>
                  </a:lnTo>
                  <a:lnTo>
                    <a:pt x="2585" y="3579"/>
                  </a:lnTo>
                  <a:lnTo>
                    <a:pt x="2863" y="3380"/>
                  </a:lnTo>
                  <a:lnTo>
                    <a:pt x="3142" y="3182"/>
                  </a:lnTo>
                  <a:lnTo>
                    <a:pt x="3380" y="2903"/>
                  </a:lnTo>
                  <a:lnTo>
                    <a:pt x="3539" y="2585"/>
                  </a:lnTo>
                  <a:lnTo>
                    <a:pt x="3659" y="2227"/>
                  </a:lnTo>
                  <a:lnTo>
                    <a:pt x="3698" y="1869"/>
                  </a:lnTo>
                  <a:lnTo>
                    <a:pt x="3659" y="1472"/>
                  </a:lnTo>
                  <a:lnTo>
                    <a:pt x="3539" y="1114"/>
                  </a:lnTo>
                  <a:lnTo>
                    <a:pt x="3380" y="796"/>
                  </a:lnTo>
                  <a:lnTo>
                    <a:pt x="3142" y="557"/>
                  </a:lnTo>
                  <a:lnTo>
                    <a:pt x="2863" y="319"/>
                  </a:lnTo>
                  <a:lnTo>
                    <a:pt x="2585" y="160"/>
                  </a:lnTo>
                  <a:lnTo>
                    <a:pt x="2227" y="40"/>
                  </a:lnTo>
                  <a:lnTo>
                    <a:pt x="182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44" name="Google Shape;9244;p253"/>
            <p:cNvSpPr/>
            <p:nvPr/>
          </p:nvSpPr>
          <p:spPr>
            <a:xfrm>
              <a:off x="3764250" y="3208400"/>
              <a:ext cx="112375" cy="112350"/>
            </a:xfrm>
            <a:custGeom>
              <a:avLst/>
              <a:gdLst/>
              <a:ahLst/>
              <a:cxnLst/>
              <a:rect l="l" t="t" r="r" b="b"/>
              <a:pathLst>
                <a:path w="4495" h="4494" extrusionOk="0">
                  <a:moveTo>
                    <a:pt x="2267" y="0"/>
                  </a:moveTo>
                  <a:lnTo>
                    <a:pt x="1790" y="40"/>
                  </a:lnTo>
                  <a:lnTo>
                    <a:pt x="1393" y="199"/>
                  </a:lnTo>
                  <a:lnTo>
                    <a:pt x="995" y="398"/>
                  </a:lnTo>
                  <a:lnTo>
                    <a:pt x="677" y="676"/>
                  </a:lnTo>
                  <a:lnTo>
                    <a:pt x="399" y="994"/>
                  </a:lnTo>
                  <a:lnTo>
                    <a:pt x="200" y="1392"/>
                  </a:lnTo>
                  <a:lnTo>
                    <a:pt x="41" y="1790"/>
                  </a:lnTo>
                  <a:lnTo>
                    <a:pt x="1" y="2267"/>
                  </a:lnTo>
                  <a:lnTo>
                    <a:pt x="41" y="2704"/>
                  </a:lnTo>
                  <a:lnTo>
                    <a:pt x="200" y="3142"/>
                  </a:lnTo>
                  <a:lnTo>
                    <a:pt x="399" y="3499"/>
                  </a:lnTo>
                  <a:lnTo>
                    <a:pt x="677" y="3857"/>
                  </a:lnTo>
                  <a:lnTo>
                    <a:pt x="995" y="4136"/>
                  </a:lnTo>
                  <a:lnTo>
                    <a:pt x="1393" y="4334"/>
                  </a:lnTo>
                  <a:lnTo>
                    <a:pt x="1790" y="4454"/>
                  </a:lnTo>
                  <a:lnTo>
                    <a:pt x="2267" y="4493"/>
                  </a:lnTo>
                  <a:lnTo>
                    <a:pt x="2705" y="4454"/>
                  </a:lnTo>
                  <a:lnTo>
                    <a:pt x="3142" y="4334"/>
                  </a:lnTo>
                  <a:lnTo>
                    <a:pt x="3500" y="4136"/>
                  </a:lnTo>
                  <a:lnTo>
                    <a:pt x="3858" y="3857"/>
                  </a:lnTo>
                  <a:lnTo>
                    <a:pt x="4136" y="3499"/>
                  </a:lnTo>
                  <a:lnTo>
                    <a:pt x="4335" y="3142"/>
                  </a:lnTo>
                  <a:lnTo>
                    <a:pt x="4454" y="2704"/>
                  </a:lnTo>
                  <a:lnTo>
                    <a:pt x="4494" y="2267"/>
                  </a:lnTo>
                  <a:lnTo>
                    <a:pt x="4454" y="1790"/>
                  </a:lnTo>
                  <a:lnTo>
                    <a:pt x="4335" y="1392"/>
                  </a:lnTo>
                  <a:lnTo>
                    <a:pt x="4136" y="994"/>
                  </a:lnTo>
                  <a:lnTo>
                    <a:pt x="3858" y="676"/>
                  </a:lnTo>
                  <a:lnTo>
                    <a:pt x="3500" y="398"/>
                  </a:lnTo>
                  <a:lnTo>
                    <a:pt x="3142" y="199"/>
                  </a:lnTo>
                  <a:lnTo>
                    <a:pt x="2705" y="40"/>
                  </a:lnTo>
                  <a:lnTo>
                    <a:pt x="2267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45" name="Google Shape;9245;p253"/>
            <p:cNvSpPr/>
            <p:nvPr/>
          </p:nvSpPr>
          <p:spPr>
            <a:xfrm>
              <a:off x="1820850" y="3036425"/>
              <a:ext cx="118325" cy="119300"/>
            </a:xfrm>
            <a:custGeom>
              <a:avLst/>
              <a:gdLst/>
              <a:ahLst/>
              <a:cxnLst/>
              <a:rect l="l" t="t" r="r" b="b"/>
              <a:pathLst>
                <a:path w="4733" h="4772" extrusionOk="0">
                  <a:moveTo>
                    <a:pt x="2546" y="0"/>
                  </a:moveTo>
                  <a:lnTo>
                    <a:pt x="2069" y="40"/>
                  </a:lnTo>
                  <a:lnTo>
                    <a:pt x="1631" y="120"/>
                  </a:lnTo>
                  <a:lnTo>
                    <a:pt x="1234" y="318"/>
                  </a:lnTo>
                  <a:lnTo>
                    <a:pt x="836" y="557"/>
                  </a:lnTo>
                  <a:lnTo>
                    <a:pt x="518" y="915"/>
                  </a:lnTo>
                  <a:lnTo>
                    <a:pt x="240" y="1312"/>
                  </a:lnTo>
                  <a:lnTo>
                    <a:pt x="160" y="1511"/>
                  </a:lnTo>
                  <a:lnTo>
                    <a:pt x="80" y="1750"/>
                  </a:lnTo>
                  <a:lnTo>
                    <a:pt x="41" y="1988"/>
                  </a:lnTo>
                  <a:lnTo>
                    <a:pt x="1" y="2227"/>
                  </a:lnTo>
                  <a:lnTo>
                    <a:pt x="1" y="2704"/>
                  </a:lnTo>
                  <a:lnTo>
                    <a:pt x="120" y="3142"/>
                  </a:lnTo>
                  <a:lnTo>
                    <a:pt x="279" y="3539"/>
                  </a:lnTo>
                  <a:lnTo>
                    <a:pt x="558" y="3937"/>
                  </a:lnTo>
                  <a:lnTo>
                    <a:pt x="876" y="4255"/>
                  </a:lnTo>
                  <a:lnTo>
                    <a:pt x="1273" y="4494"/>
                  </a:lnTo>
                  <a:lnTo>
                    <a:pt x="1472" y="4613"/>
                  </a:lnTo>
                  <a:lnTo>
                    <a:pt x="1711" y="4692"/>
                  </a:lnTo>
                  <a:lnTo>
                    <a:pt x="1949" y="4732"/>
                  </a:lnTo>
                  <a:lnTo>
                    <a:pt x="2188" y="4772"/>
                  </a:lnTo>
                  <a:lnTo>
                    <a:pt x="2665" y="4772"/>
                  </a:lnTo>
                  <a:lnTo>
                    <a:pt x="3102" y="4653"/>
                  </a:lnTo>
                  <a:lnTo>
                    <a:pt x="3540" y="4494"/>
                  </a:lnTo>
                  <a:lnTo>
                    <a:pt x="3898" y="4215"/>
                  </a:lnTo>
                  <a:lnTo>
                    <a:pt x="4216" y="3897"/>
                  </a:lnTo>
                  <a:lnTo>
                    <a:pt x="4494" y="3499"/>
                  </a:lnTo>
                  <a:lnTo>
                    <a:pt x="4574" y="3301"/>
                  </a:lnTo>
                  <a:lnTo>
                    <a:pt x="4653" y="3062"/>
                  </a:lnTo>
                  <a:lnTo>
                    <a:pt x="4733" y="2823"/>
                  </a:lnTo>
                  <a:lnTo>
                    <a:pt x="4733" y="2585"/>
                  </a:lnTo>
                  <a:lnTo>
                    <a:pt x="4733" y="2108"/>
                  </a:lnTo>
                  <a:lnTo>
                    <a:pt x="4653" y="1670"/>
                  </a:lnTo>
                  <a:lnTo>
                    <a:pt x="4454" y="1233"/>
                  </a:lnTo>
                  <a:lnTo>
                    <a:pt x="4216" y="875"/>
                  </a:lnTo>
                  <a:lnTo>
                    <a:pt x="3858" y="557"/>
                  </a:lnTo>
                  <a:lnTo>
                    <a:pt x="3460" y="279"/>
                  </a:lnTo>
                  <a:lnTo>
                    <a:pt x="3261" y="199"/>
                  </a:lnTo>
                  <a:lnTo>
                    <a:pt x="3023" y="12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46" name="Google Shape;9246;p253"/>
            <p:cNvSpPr/>
            <p:nvPr/>
          </p:nvSpPr>
          <p:spPr>
            <a:xfrm>
              <a:off x="3957100" y="2074150"/>
              <a:ext cx="95475" cy="95475"/>
            </a:xfrm>
            <a:custGeom>
              <a:avLst/>
              <a:gdLst/>
              <a:ahLst/>
              <a:cxnLst/>
              <a:rect l="l" t="t" r="r" b="b"/>
              <a:pathLst>
                <a:path w="3819" h="3819" extrusionOk="0">
                  <a:moveTo>
                    <a:pt x="1909" y="1"/>
                  </a:moveTo>
                  <a:lnTo>
                    <a:pt x="1552" y="41"/>
                  </a:lnTo>
                  <a:lnTo>
                    <a:pt x="1194" y="160"/>
                  </a:lnTo>
                  <a:lnTo>
                    <a:pt x="876" y="359"/>
                  </a:lnTo>
                  <a:lnTo>
                    <a:pt x="597" y="558"/>
                  </a:lnTo>
                  <a:lnTo>
                    <a:pt x="359" y="876"/>
                  </a:lnTo>
                  <a:lnTo>
                    <a:pt x="160" y="1194"/>
                  </a:lnTo>
                  <a:lnTo>
                    <a:pt x="41" y="1552"/>
                  </a:lnTo>
                  <a:lnTo>
                    <a:pt x="1" y="1910"/>
                  </a:lnTo>
                  <a:lnTo>
                    <a:pt x="41" y="2307"/>
                  </a:lnTo>
                  <a:lnTo>
                    <a:pt x="160" y="2665"/>
                  </a:lnTo>
                  <a:lnTo>
                    <a:pt x="359" y="2983"/>
                  </a:lnTo>
                  <a:lnTo>
                    <a:pt x="597" y="3261"/>
                  </a:lnTo>
                  <a:lnTo>
                    <a:pt x="876" y="3500"/>
                  </a:lnTo>
                  <a:lnTo>
                    <a:pt x="1194" y="3699"/>
                  </a:lnTo>
                  <a:lnTo>
                    <a:pt x="1552" y="3778"/>
                  </a:lnTo>
                  <a:lnTo>
                    <a:pt x="1909" y="3818"/>
                  </a:lnTo>
                  <a:lnTo>
                    <a:pt x="2307" y="3778"/>
                  </a:lnTo>
                  <a:lnTo>
                    <a:pt x="2665" y="3699"/>
                  </a:lnTo>
                  <a:lnTo>
                    <a:pt x="2983" y="3500"/>
                  </a:lnTo>
                  <a:lnTo>
                    <a:pt x="3261" y="3261"/>
                  </a:lnTo>
                  <a:lnTo>
                    <a:pt x="3500" y="2983"/>
                  </a:lnTo>
                  <a:lnTo>
                    <a:pt x="3699" y="2665"/>
                  </a:lnTo>
                  <a:lnTo>
                    <a:pt x="3778" y="2307"/>
                  </a:lnTo>
                  <a:lnTo>
                    <a:pt x="3818" y="1910"/>
                  </a:lnTo>
                  <a:lnTo>
                    <a:pt x="3778" y="1552"/>
                  </a:lnTo>
                  <a:lnTo>
                    <a:pt x="3699" y="1194"/>
                  </a:lnTo>
                  <a:lnTo>
                    <a:pt x="3500" y="876"/>
                  </a:lnTo>
                  <a:lnTo>
                    <a:pt x="3261" y="558"/>
                  </a:lnTo>
                  <a:lnTo>
                    <a:pt x="2983" y="359"/>
                  </a:lnTo>
                  <a:lnTo>
                    <a:pt x="2665" y="160"/>
                  </a:lnTo>
                  <a:lnTo>
                    <a:pt x="2307" y="41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9247" name="Google Shape;9247;p253"/>
          <p:cNvGrpSpPr/>
          <p:nvPr/>
        </p:nvGrpSpPr>
        <p:grpSpPr>
          <a:xfrm>
            <a:off x="8262429" y="3676278"/>
            <a:ext cx="4352363" cy="3880569"/>
            <a:chOff x="1572350" y="1151675"/>
            <a:chExt cx="4851050" cy="4325200"/>
          </a:xfrm>
        </p:grpSpPr>
        <p:sp>
          <p:nvSpPr>
            <p:cNvPr id="9248" name="Google Shape;9248;p253"/>
            <p:cNvSpPr/>
            <p:nvPr/>
          </p:nvSpPr>
          <p:spPr>
            <a:xfrm>
              <a:off x="3968050" y="3267050"/>
              <a:ext cx="2041825" cy="1687950"/>
            </a:xfrm>
            <a:custGeom>
              <a:avLst/>
              <a:gdLst/>
              <a:ahLst/>
              <a:cxnLst/>
              <a:rect l="l" t="t" r="r" b="b"/>
              <a:pathLst>
                <a:path w="81673" h="67518" extrusionOk="0">
                  <a:moveTo>
                    <a:pt x="62229" y="676"/>
                  </a:moveTo>
                  <a:lnTo>
                    <a:pt x="80917" y="40638"/>
                  </a:lnTo>
                  <a:lnTo>
                    <a:pt x="57298" y="66722"/>
                  </a:lnTo>
                  <a:lnTo>
                    <a:pt x="32964" y="54475"/>
                  </a:lnTo>
                  <a:lnTo>
                    <a:pt x="955" y="36662"/>
                  </a:lnTo>
                  <a:lnTo>
                    <a:pt x="27277" y="3579"/>
                  </a:lnTo>
                  <a:lnTo>
                    <a:pt x="62229" y="676"/>
                  </a:lnTo>
                  <a:close/>
                  <a:moveTo>
                    <a:pt x="62587" y="0"/>
                  </a:moveTo>
                  <a:lnTo>
                    <a:pt x="27079" y="2943"/>
                  </a:lnTo>
                  <a:lnTo>
                    <a:pt x="26959" y="2982"/>
                  </a:lnTo>
                  <a:lnTo>
                    <a:pt x="0" y="36860"/>
                  </a:lnTo>
                  <a:lnTo>
                    <a:pt x="32645" y="55032"/>
                  </a:lnTo>
                  <a:lnTo>
                    <a:pt x="57418" y="67518"/>
                  </a:lnTo>
                  <a:lnTo>
                    <a:pt x="81673" y="40717"/>
                  </a:lnTo>
                  <a:lnTo>
                    <a:pt x="62706" y="199"/>
                  </a:lnTo>
                  <a:lnTo>
                    <a:pt x="62587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49" name="Google Shape;9249;p253"/>
            <p:cNvSpPr/>
            <p:nvPr/>
          </p:nvSpPr>
          <p:spPr>
            <a:xfrm>
              <a:off x="3938225" y="4013600"/>
              <a:ext cx="1469250" cy="918525"/>
            </a:xfrm>
            <a:custGeom>
              <a:avLst/>
              <a:gdLst/>
              <a:ahLst/>
              <a:cxnLst/>
              <a:rect l="l" t="t" r="r" b="b"/>
              <a:pathLst>
                <a:path w="58770" h="36741" extrusionOk="0">
                  <a:moveTo>
                    <a:pt x="24852" y="676"/>
                  </a:moveTo>
                  <a:lnTo>
                    <a:pt x="55708" y="12565"/>
                  </a:lnTo>
                  <a:lnTo>
                    <a:pt x="3340" y="6760"/>
                  </a:lnTo>
                  <a:lnTo>
                    <a:pt x="24852" y="676"/>
                  </a:lnTo>
                  <a:close/>
                  <a:moveTo>
                    <a:pt x="24892" y="0"/>
                  </a:moveTo>
                  <a:lnTo>
                    <a:pt x="0" y="7038"/>
                  </a:lnTo>
                  <a:lnTo>
                    <a:pt x="57378" y="13400"/>
                  </a:lnTo>
                  <a:lnTo>
                    <a:pt x="58133" y="36741"/>
                  </a:lnTo>
                  <a:lnTo>
                    <a:pt x="58770" y="36741"/>
                  </a:lnTo>
                  <a:lnTo>
                    <a:pt x="58014" y="12764"/>
                  </a:lnTo>
                  <a:lnTo>
                    <a:pt x="2489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50" name="Google Shape;9250;p253"/>
            <p:cNvSpPr/>
            <p:nvPr/>
          </p:nvSpPr>
          <p:spPr>
            <a:xfrm>
              <a:off x="4769250" y="3825700"/>
              <a:ext cx="621325" cy="828100"/>
            </a:xfrm>
            <a:custGeom>
              <a:avLst/>
              <a:gdLst/>
              <a:ahLst/>
              <a:cxnLst/>
              <a:rect l="l" t="t" r="r" b="b"/>
              <a:pathLst>
                <a:path w="24853" h="33124" extrusionOk="0">
                  <a:moveTo>
                    <a:pt x="17656" y="1591"/>
                  </a:moveTo>
                  <a:lnTo>
                    <a:pt x="24057" y="20479"/>
                  </a:lnTo>
                  <a:lnTo>
                    <a:pt x="1512" y="31692"/>
                  </a:lnTo>
                  <a:lnTo>
                    <a:pt x="17656" y="1591"/>
                  </a:lnTo>
                  <a:close/>
                  <a:moveTo>
                    <a:pt x="17815" y="1"/>
                  </a:moveTo>
                  <a:lnTo>
                    <a:pt x="1" y="33123"/>
                  </a:lnTo>
                  <a:lnTo>
                    <a:pt x="1" y="33123"/>
                  </a:lnTo>
                  <a:lnTo>
                    <a:pt x="24853" y="20797"/>
                  </a:lnTo>
                  <a:lnTo>
                    <a:pt x="17815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51" name="Google Shape;9251;p253"/>
            <p:cNvSpPr/>
            <p:nvPr/>
          </p:nvSpPr>
          <p:spPr>
            <a:xfrm>
              <a:off x="4550575" y="3238225"/>
              <a:ext cx="1476200" cy="1111375"/>
            </a:xfrm>
            <a:custGeom>
              <a:avLst/>
              <a:gdLst/>
              <a:ahLst/>
              <a:cxnLst/>
              <a:rect l="l" t="t" r="r" b="b"/>
              <a:pathLst>
                <a:path w="59048" h="44455" extrusionOk="0">
                  <a:moveTo>
                    <a:pt x="38530" y="3300"/>
                  </a:moveTo>
                  <a:lnTo>
                    <a:pt x="35031" y="28669"/>
                  </a:lnTo>
                  <a:lnTo>
                    <a:pt x="26919" y="24136"/>
                  </a:lnTo>
                  <a:lnTo>
                    <a:pt x="32208" y="14712"/>
                  </a:lnTo>
                  <a:lnTo>
                    <a:pt x="35787" y="8311"/>
                  </a:lnTo>
                  <a:lnTo>
                    <a:pt x="38530" y="3300"/>
                  </a:lnTo>
                  <a:close/>
                  <a:moveTo>
                    <a:pt x="4056" y="5050"/>
                  </a:moveTo>
                  <a:lnTo>
                    <a:pt x="25925" y="24096"/>
                  </a:lnTo>
                  <a:lnTo>
                    <a:pt x="756" y="30936"/>
                  </a:lnTo>
                  <a:lnTo>
                    <a:pt x="4056" y="5050"/>
                  </a:lnTo>
                  <a:close/>
                  <a:moveTo>
                    <a:pt x="35508" y="29663"/>
                  </a:moveTo>
                  <a:lnTo>
                    <a:pt x="56940" y="41592"/>
                  </a:lnTo>
                  <a:lnTo>
                    <a:pt x="33560" y="43779"/>
                  </a:lnTo>
                  <a:lnTo>
                    <a:pt x="35508" y="29663"/>
                  </a:lnTo>
                  <a:close/>
                  <a:moveTo>
                    <a:pt x="39484" y="0"/>
                  </a:moveTo>
                  <a:lnTo>
                    <a:pt x="39365" y="40"/>
                  </a:lnTo>
                  <a:lnTo>
                    <a:pt x="39286" y="80"/>
                  </a:lnTo>
                  <a:lnTo>
                    <a:pt x="39286" y="119"/>
                  </a:lnTo>
                  <a:lnTo>
                    <a:pt x="38809" y="1392"/>
                  </a:lnTo>
                  <a:lnTo>
                    <a:pt x="38371" y="2267"/>
                  </a:lnTo>
                  <a:lnTo>
                    <a:pt x="37337" y="4135"/>
                  </a:lnTo>
                  <a:lnTo>
                    <a:pt x="34117" y="9981"/>
                  </a:lnTo>
                  <a:lnTo>
                    <a:pt x="26442" y="23699"/>
                  </a:lnTo>
                  <a:lnTo>
                    <a:pt x="3579" y="3778"/>
                  </a:lnTo>
                  <a:lnTo>
                    <a:pt x="0" y="31771"/>
                  </a:lnTo>
                  <a:lnTo>
                    <a:pt x="26442" y="24613"/>
                  </a:lnTo>
                  <a:lnTo>
                    <a:pt x="34912" y="29345"/>
                  </a:lnTo>
                  <a:lnTo>
                    <a:pt x="32844" y="44455"/>
                  </a:lnTo>
                  <a:lnTo>
                    <a:pt x="59048" y="42069"/>
                  </a:lnTo>
                  <a:lnTo>
                    <a:pt x="35628" y="28987"/>
                  </a:lnTo>
                  <a:lnTo>
                    <a:pt x="39604" y="199"/>
                  </a:lnTo>
                  <a:lnTo>
                    <a:pt x="39604" y="119"/>
                  </a:lnTo>
                  <a:lnTo>
                    <a:pt x="39564" y="80"/>
                  </a:lnTo>
                  <a:lnTo>
                    <a:pt x="39484" y="0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52" name="Google Shape;9252;p253"/>
            <p:cNvSpPr/>
            <p:nvPr/>
          </p:nvSpPr>
          <p:spPr>
            <a:xfrm>
              <a:off x="4560500" y="402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rgbClr val="5E5E5E"/>
            </a:solidFill>
            <a:ln w="11925" cap="rnd" cmpd="sng">
              <a:solidFill>
                <a:srgbClr val="FAFAF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53" name="Google Shape;9253;p253"/>
            <p:cNvSpPr/>
            <p:nvPr/>
          </p:nvSpPr>
          <p:spPr>
            <a:xfrm>
              <a:off x="5320975" y="4864525"/>
              <a:ext cx="162050" cy="162050"/>
            </a:xfrm>
            <a:custGeom>
              <a:avLst/>
              <a:gdLst/>
              <a:ahLst/>
              <a:cxnLst/>
              <a:rect l="l" t="t" r="r" b="b"/>
              <a:pathLst>
                <a:path w="6482" h="6482" extrusionOk="0">
                  <a:moveTo>
                    <a:pt x="2903" y="0"/>
                  </a:moveTo>
                  <a:lnTo>
                    <a:pt x="2585" y="40"/>
                  </a:lnTo>
                  <a:lnTo>
                    <a:pt x="2306" y="119"/>
                  </a:lnTo>
                  <a:lnTo>
                    <a:pt x="1988" y="239"/>
                  </a:lnTo>
                  <a:lnTo>
                    <a:pt x="1710" y="398"/>
                  </a:lnTo>
                  <a:lnTo>
                    <a:pt x="1432" y="557"/>
                  </a:lnTo>
                  <a:lnTo>
                    <a:pt x="1153" y="756"/>
                  </a:lnTo>
                  <a:lnTo>
                    <a:pt x="915" y="994"/>
                  </a:lnTo>
                  <a:lnTo>
                    <a:pt x="716" y="1233"/>
                  </a:lnTo>
                  <a:lnTo>
                    <a:pt x="517" y="1471"/>
                  </a:lnTo>
                  <a:lnTo>
                    <a:pt x="358" y="1750"/>
                  </a:lnTo>
                  <a:lnTo>
                    <a:pt x="239" y="2028"/>
                  </a:lnTo>
                  <a:lnTo>
                    <a:pt x="120" y="2346"/>
                  </a:lnTo>
                  <a:lnTo>
                    <a:pt x="40" y="2624"/>
                  </a:lnTo>
                  <a:lnTo>
                    <a:pt x="0" y="2943"/>
                  </a:lnTo>
                  <a:lnTo>
                    <a:pt x="0" y="3261"/>
                  </a:lnTo>
                  <a:lnTo>
                    <a:pt x="0" y="3579"/>
                  </a:lnTo>
                  <a:lnTo>
                    <a:pt x="80" y="3857"/>
                  </a:lnTo>
                  <a:lnTo>
                    <a:pt x="159" y="4175"/>
                  </a:lnTo>
                  <a:lnTo>
                    <a:pt x="239" y="4493"/>
                  </a:lnTo>
                  <a:lnTo>
                    <a:pt x="398" y="4772"/>
                  </a:lnTo>
                  <a:lnTo>
                    <a:pt x="557" y="5050"/>
                  </a:lnTo>
                  <a:lnTo>
                    <a:pt x="756" y="5328"/>
                  </a:lnTo>
                  <a:lnTo>
                    <a:pt x="994" y="5567"/>
                  </a:lnTo>
                  <a:lnTo>
                    <a:pt x="1233" y="5766"/>
                  </a:lnTo>
                  <a:lnTo>
                    <a:pt x="1471" y="5965"/>
                  </a:lnTo>
                  <a:lnTo>
                    <a:pt x="1750" y="6124"/>
                  </a:lnTo>
                  <a:lnTo>
                    <a:pt x="2028" y="6243"/>
                  </a:lnTo>
                  <a:lnTo>
                    <a:pt x="2346" y="6362"/>
                  </a:lnTo>
                  <a:lnTo>
                    <a:pt x="2625" y="6402"/>
                  </a:lnTo>
                  <a:lnTo>
                    <a:pt x="2943" y="6442"/>
                  </a:lnTo>
                  <a:lnTo>
                    <a:pt x="3261" y="6481"/>
                  </a:lnTo>
                  <a:lnTo>
                    <a:pt x="3579" y="6442"/>
                  </a:lnTo>
                  <a:lnTo>
                    <a:pt x="3897" y="6402"/>
                  </a:lnTo>
                  <a:lnTo>
                    <a:pt x="4175" y="6322"/>
                  </a:lnTo>
                  <a:lnTo>
                    <a:pt x="4493" y="6203"/>
                  </a:lnTo>
                  <a:lnTo>
                    <a:pt x="4772" y="6084"/>
                  </a:lnTo>
                  <a:lnTo>
                    <a:pt x="5090" y="5925"/>
                  </a:lnTo>
                  <a:lnTo>
                    <a:pt x="5328" y="5686"/>
                  </a:lnTo>
                  <a:lnTo>
                    <a:pt x="5567" y="5487"/>
                  </a:lnTo>
                  <a:lnTo>
                    <a:pt x="5806" y="5249"/>
                  </a:lnTo>
                  <a:lnTo>
                    <a:pt x="5965" y="4970"/>
                  </a:lnTo>
                  <a:lnTo>
                    <a:pt x="6124" y="4732"/>
                  </a:lnTo>
                  <a:lnTo>
                    <a:pt x="6243" y="4414"/>
                  </a:lnTo>
                  <a:lnTo>
                    <a:pt x="6362" y="4135"/>
                  </a:lnTo>
                  <a:lnTo>
                    <a:pt x="6442" y="3817"/>
                  </a:lnTo>
                  <a:lnTo>
                    <a:pt x="6482" y="3539"/>
                  </a:lnTo>
                  <a:lnTo>
                    <a:pt x="6482" y="3221"/>
                  </a:lnTo>
                  <a:lnTo>
                    <a:pt x="6482" y="2903"/>
                  </a:lnTo>
                  <a:lnTo>
                    <a:pt x="6442" y="2585"/>
                  </a:lnTo>
                  <a:lnTo>
                    <a:pt x="6362" y="2267"/>
                  </a:lnTo>
                  <a:lnTo>
                    <a:pt x="6243" y="1988"/>
                  </a:lnTo>
                  <a:lnTo>
                    <a:pt x="6084" y="1670"/>
                  </a:lnTo>
                  <a:lnTo>
                    <a:pt x="5925" y="1392"/>
                  </a:lnTo>
                  <a:lnTo>
                    <a:pt x="5726" y="1153"/>
                  </a:lnTo>
                  <a:lnTo>
                    <a:pt x="5487" y="915"/>
                  </a:lnTo>
                  <a:lnTo>
                    <a:pt x="5249" y="676"/>
                  </a:lnTo>
                  <a:lnTo>
                    <a:pt x="5010" y="517"/>
                  </a:lnTo>
                  <a:lnTo>
                    <a:pt x="4732" y="358"/>
                  </a:lnTo>
                  <a:lnTo>
                    <a:pt x="4454" y="199"/>
                  </a:lnTo>
                  <a:lnTo>
                    <a:pt x="4136" y="119"/>
                  </a:lnTo>
                  <a:lnTo>
                    <a:pt x="3857" y="40"/>
                  </a:lnTo>
                  <a:lnTo>
                    <a:pt x="353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54" name="Google Shape;9254;p253"/>
            <p:cNvSpPr/>
            <p:nvPr/>
          </p:nvSpPr>
          <p:spPr>
            <a:xfrm>
              <a:off x="5457150" y="3205400"/>
              <a:ext cx="141175" cy="141200"/>
            </a:xfrm>
            <a:custGeom>
              <a:avLst/>
              <a:gdLst/>
              <a:ahLst/>
              <a:cxnLst/>
              <a:rect l="l" t="t" r="r" b="b"/>
              <a:pathLst>
                <a:path w="5647" h="5648" extrusionOk="0">
                  <a:moveTo>
                    <a:pt x="2546" y="1"/>
                  </a:moveTo>
                  <a:lnTo>
                    <a:pt x="2267" y="41"/>
                  </a:lnTo>
                  <a:lnTo>
                    <a:pt x="2029" y="120"/>
                  </a:lnTo>
                  <a:lnTo>
                    <a:pt x="1750" y="200"/>
                  </a:lnTo>
                  <a:lnTo>
                    <a:pt x="1512" y="319"/>
                  </a:lnTo>
                  <a:lnTo>
                    <a:pt x="1233" y="478"/>
                  </a:lnTo>
                  <a:lnTo>
                    <a:pt x="1035" y="637"/>
                  </a:lnTo>
                  <a:lnTo>
                    <a:pt x="796" y="836"/>
                  </a:lnTo>
                  <a:lnTo>
                    <a:pt x="637" y="1075"/>
                  </a:lnTo>
                  <a:lnTo>
                    <a:pt x="478" y="1273"/>
                  </a:lnTo>
                  <a:lnTo>
                    <a:pt x="319" y="1512"/>
                  </a:lnTo>
                  <a:lnTo>
                    <a:pt x="200" y="1751"/>
                  </a:lnTo>
                  <a:lnTo>
                    <a:pt x="120" y="2029"/>
                  </a:lnTo>
                  <a:lnTo>
                    <a:pt x="80" y="2267"/>
                  </a:lnTo>
                  <a:lnTo>
                    <a:pt x="40" y="2546"/>
                  </a:lnTo>
                  <a:lnTo>
                    <a:pt x="1" y="2824"/>
                  </a:lnTo>
                  <a:lnTo>
                    <a:pt x="40" y="3102"/>
                  </a:lnTo>
                  <a:lnTo>
                    <a:pt x="80" y="3381"/>
                  </a:lnTo>
                  <a:lnTo>
                    <a:pt x="120" y="3619"/>
                  </a:lnTo>
                  <a:lnTo>
                    <a:pt x="239" y="3898"/>
                  </a:lnTo>
                  <a:lnTo>
                    <a:pt x="359" y="4136"/>
                  </a:lnTo>
                  <a:lnTo>
                    <a:pt x="518" y="4415"/>
                  </a:lnTo>
                  <a:lnTo>
                    <a:pt x="677" y="4613"/>
                  </a:lnTo>
                  <a:lnTo>
                    <a:pt x="875" y="4852"/>
                  </a:lnTo>
                  <a:lnTo>
                    <a:pt x="1074" y="5011"/>
                  </a:lnTo>
                  <a:lnTo>
                    <a:pt x="1313" y="5170"/>
                  </a:lnTo>
                  <a:lnTo>
                    <a:pt x="1551" y="5329"/>
                  </a:lnTo>
                  <a:lnTo>
                    <a:pt x="1790" y="5448"/>
                  </a:lnTo>
                  <a:lnTo>
                    <a:pt x="2068" y="5528"/>
                  </a:lnTo>
                  <a:lnTo>
                    <a:pt x="2307" y="5568"/>
                  </a:lnTo>
                  <a:lnTo>
                    <a:pt x="2585" y="5608"/>
                  </a:lnTo>
                  <a:lnTo>
                    <a:pt x="2864" y="5647"/>
                  </a:lnTo>
                  <a:lnTo>
                    <a:pt x="3142" y="5608"/>
                  </a:lnTo>
                  <a:lnTo>
                    <a:pt x="3381" y="5568"/>
                  </a:lnTo>
                  <a:lnTo>
                    <a:pt x="3659" y="5528"/>
                  </a:lnTo>
                  <a:lnTo>
                    <a:pt x="3937" y="5409"/>
                  </a:lnTo>
                  <a:lnTo>
                    <a:pt x="4176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2" y="4773"/>
                  </a:lnTo>
                  <a:lnTo>
                    <a:pt x="5051" y="4574"/>
                  </a:lnTo>
                  <a:lnTo>
                    <a:pt x="5210" y="4335"/>
                  </a:lnTo>
                  <a:lnTo>
                    <a:pt x="5369" y="4097"/>
                  </a:lnTo>
                  <a:lnTo>
                    <a:pt x="5448" y="3858"/>
                  </a:lnTo>
                  <a:lnTo>
                    <a:pt x="5567" y="3580"/>
                  </a:lnTo>
                  <a:lnTo>
                    <a:pt x="5607" y="3341"/>
                  </a:lnTo>
                  <a:lnTo>
                    <a:pt x="5647" y="3063"/>
                  </a:lnTo>
                  <a:lnTo>
                    <a:pt x="5647" y="2784"/>
                  </a:lnTo>
                  <a:lnTo>
                    <a:pt x="5647" y="2506"/>
                  </a:lnTo>
                  <a:lnTo>
                    <a:pt x="5607" y="2267"/>
                  </a:lnTo>
                  <a:lnTo>
                    <a:pt x="5528" y="1989"/>
                  </a:lnTo>
                  <a:lnTo>
                    <a:pt x="5448" y="1711"/>
                  </a:lnTo>
                  <a:lnTo>
                    <a:pt x="5329" y="1472"/>
                  </a:lnTo>
                  <a:lnTo>
                    <a:pt x="5170" y="1234"/>
                  </a:lnTo>
                  <a:lnTo>
                    <a:pt x="5011" y="995"/>
                  </a:lnTo>
                  <a:lnTo>
                    <a:pt x="4812" y="796"/>
                  </a:lnTo>
                  <a:lnTo>
                    <a:pt x="4613" y="597"/>
                  </a:lnTo>
                  <a:lnTo>
                    <a:pt x="4375" y="438"/>
                  </a:lnTo>
                  <a:lnTo>
                    <a:pt x="4136" y="279"/>
                  </a:lnTo>
                  <a:lnTo>
                    <a:pt x="3897" y="200"/>
                  </a:lnTo>
                  <a:lnTo>
                    <a:pt x="3619" y="81"/>
                  </a:lnTo>
                  <a:lnTo>
                    <a:pt x="3381" y="41"/>
                  </a:lnTo>
                  <a:lnTo>
                    <a:pt x="310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55" name="Google Shape;9255;p253"/>
            <p:cNvSpPr/>
            <p:nvPr/>
          </p:nvSpPr>
          <p:spPr>
            <a:xfrm>
              <a:off x="4476000" y="393805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3023" y="0"/>
                  </a:moveTo>
                  <a:lnTo>
                    <a:pt x="2705" y="80"/>
                  </a:lnTo>
                  <a:lnTo>
                    <a:pt x="2387" y="159"/>
                  </a:lnTo>
                  <a:lnTo>
                    <a:pt x="206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95"/>
                  </a:lnTo>
                  <a:lnTo>
                    <a:pt x="955" y="1034"/>
                  </a:lnTo>
                  <a:lnTo>
                    <a:pt x="717" y="1273"/>
                  </a:lnTo>
                  <a:lnTo>
                    <a:pt x="518" y="1551"/>
                  </a:lnTo>
                  <a:lnTo>
                    <a:pt x="359" y="1829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062"/>
                  </a:lnTo>
                  <a:lnTo>
                    <a:pt x="1" y="3380"/>
                  </a:lnTo>
                  <a:lnTo>
                    <a:pt x="1" y="3698"/>
                  </a:lnTo>
                  <a:lnTo>
                    <a:pt x="81" y="4016"/>
                  </a:lnTo>
                  <a:lnTo>
                    <a:pt x="160" y="4334"/>
                  </a:lnTo>
                  <a:lnTo>
                    <a:pt x="279" y="4652"/>
                  </a:lnTo>
                  <a:lnTo>
                    <a:pt x="399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1035" y="5766"/>
                  </a:lnTo>
                  <a:lnTo>
                    <a:pt x="1273" y="6004"/>
                  </a:lnTo>
                  <a:lnTo>
                    <a:pt x="1552" y="6203"/>
                  </a:lnTo>
                  <a:lnTo>
                    <a:pt x="1830" y="6362"/>
                  </a:lnTo>
                  <a:lnTo>
                    <a:pt x="2108" y="6482"/>
                  </a:lnTo>
                  <a:lnTo>
                    <a:pt x="2427" y="6601"/>
                  </a:lnTo>
                  <a:lnTo>
                    <a:pt x="2745" y="6680"/>
                  </a:lnTo>
                  <a:lnTo>
                    <a:pt x="3063" y="6720"/>
                  </a:lnTo>
                  <a:lnTo>
                    <a:pt x="3699" y="6720"/>
                  </a:lnTo>
                  <a:lnTo>
                    <a:pt x="4017" y="6641"/>
                  </a:lnTo>
                  <a:lnTo>
                    <a:pt x="4335" y="6561"/>
                  </a:lnTo>
                  <a:lnTo>
                    <a:pt x="4653" y="6482"/>
                  </a:lnTo>
                  <a:lnTo>
                    <a:pt x="4971" y="6322"/>
                  </a:lnTo>
                  <a:lnTo>
                    <a:pt x="5250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6005" y="5448"/>
                  </a:lnTo>
                  <a:lnTo>
                    <a:pt x="6204" y="516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95"/>
                  </a:lnTo>
                  <a:lnTo>
                    <a:pt x="6681" y="3976"/>
                  </a:lnTo>
                  <a:lnTo>
                    <a:pt x="6721" y="3658"/>
                  </a:lnTo>
                  <a:lnTo>
                    <a:pt x="6721" y="3340"/>
                  </a:lnTo>
                  <a:lnTo>
                    <a:pt x="6721" y="3022"/>
                  </a:lnTo>
                  <a:lnTo>
                    <a:pt x="6641" y="2704"/>
                  </a:lnTo>
                  <a:lnTo>
                    <a:pt x="6562" y="2386"/>
                  </a:lnTo>
                  <a:lnTo>
                    <a:pt x="6482" y="2068"/>
                  </a:lnTo>
                  <a:lnTo>
                    <a:pt x="6323" y="1750"/>
                  </a:lnTo>
                  <a:lnTo>
                    <a:pt x="6124" y="1471"/>
                  </a:lnTo>
                  <a:lnTo>
                    <a:pt x="5926" y="1193"/>
                  </a:lnTo>
                  <a:lnTo>
                    <a:pt x="5687" y="954"/>
                  </a:lnTo>
                  <a:lnTo>
                    <a:pt x="5448" y="716"/>
                  </a:lnTo>
                  <a:lnTo>
                    <a:pt x="5170" y="517"/>
                  </a:lnTo>
                  <a:lnTo>
                    <a:pt x="4892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77" y="40"/>
                  </a:lnTo>
                  <a:lnTo>
                    <a:pt x="365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56" name="Google Shape;9256;p253"/>
            <p:cNvSpPr/>
            <p:nvPr/>
          </p:nvSpPr>
          <p:spPr>
            <a:xfrm>
              <a:off x="5916425" y="4199475"/>
              <a:ext cx="169000" cy="169025"/>
            </a:xfrm>
            <a:custGeom>
              <a:avLst/>
              <a:gdLst/>
              <a:ahLst/>
              <a:cxnLst/>
              <a:rect l="l" t="t" r="r" b="b"/>
              <a:pathLst>
                <a:path w="6760" h="6761" extrusionOk="0">
                  <a:moveTo>
                    <a:pt x="3340" y="1"/>
                  </a:moveTo>
                  <a:lnTo>
                    <a:pt x="3022" y="41"/>
                  </a:lnTo>
                  <a:lnTo>
                    <a:pt x="2704" y="80"/>
                  </a:lnTo>
                  <a:lnTo>
                    <a:pt x="2386" y="160"/>
                  </a:lnTo>
                  <a:lnTo>
                    <a:pt x="2068" y="279"/>
                  </a:lnTo>
                  <a:lnTo>
                    <a:pt x="1789" y="438"/>
                  </a:lnTo>
                  <a:lnTo>
                    <a:pt x="1471" y="597"/>
                  </a:lnTo>
                  <a:lnTo>
                    <a:pt x="1193" y="796"/>
                  </a:lnTo>
                  <a:lnTo>
                    <a:pt x="954" y="1035"/>
                  </a:lnTo>
                  <a:lnTo>
                    <a:pt x="756" y="1313"/>
                  </a:lnTo>
                  <a:lnTo>
                    <a:pt x="557" y="1552"/>
                  </a:lnTo>
                  <a:lnTo>
                    <a:pt x="398" y="1830"/>
                  </a:lnTo>
                  <a:lnTo>
                    <a:pt x="239" y="2148"/>
                  </a:lnTo>
                  <a:lnTo>
                    <a:pt x="159" y="2426"/>
                  </a:lnTo>
                  <a:lnTo>
                    <a:pt x="80" y="2744"/>
                  </a:lnTo>
                  <a:lnTo>
                    <a:pt x="40" y="3063"/>
                  </a:lnTo>
                  <a:lnTo>
                    <a:pt x="0" y="3420"/>
                  </a:lnTo>
                  <a:lnTo>
                    <a:pt x="40" y="3739"/>
                  </a:lnTo>
                  <a:lnTo>
                    <a:pt x="80" y="4057"/>
                  </a:lnTo>
                  <a:lnTo>
                    <a:pt x="159" y="4375"/>
                  </a:lnTo>
                  <a:lnTo>
                    <a:pt x="278" y="4693"/>
                  </a:lnTo>
                  <a:lnTo>
                    <a:pt x="437" y="4971"/>
                  </a:lnTo>
                  <a:lnTo>
                    <a:pt x="596" y="5289"/>
                  </a:lnTo>
                  <a:lnTo>
                    <a:pt x="795" y="5568"/>
                  </a:lnTo>
                  <a:lnTo>
                    <a:pt x="1034" y="5806"/>
                  </a:lnTo>
                  <a:lnTo>
                    <a:pt x="1272" y="6005"/>
                  </a:lnTo>
                  <a:lnTo>
                    <a:pt x="1551" y="6204"/>
                  </a:lnTo>
                  <a:lnTo>
                    <a:pt x="1829" y="6363"/>
                  </a:lnTo>
                  <a:lnTo>
                    <a:pt x="2147" y="6522"/>
                  </a:lnTo>
                  <a:lnTo>
                    <a:pt x="2426" y="6601"/>
                  </a:lnTo>
                  <a:lnTo>
                    <a:pt x="2744" y="6681"/>
                  </a:lnTo>
                  <a:lnTo>
                    <a:pt x="3062" y="6721"/>
                  </a:lnTo>
                  <a:lnTo>
                    <a:pt x="3380" y="6760"/>
                  </a:lnTo>
                  <a:lnTo>
                    <a:pt x="3738" y="6721"/>
                  </a:lnTo>
                  <a:lnTo>
                    <a:pt x="4056" y="6681"/>
                  </a:lnTo>
                  <a:lnTo>
                    <a:pt x="4374" y="6601"/>
                  </a:lnTo>
                  <a:lnTo>
                    <a:pt x="4692" y="6482"/>
                  </a:lnTo>
                  <a:lnTo>
                    <a:pt x="4970" y="6323"/>
                  </a:lnTo>
                  <a:lnTo>
                    <a:pt x="5288" y="6164"/>
                  </a:lnTo>
                  <a:lnTo>
                    <a:pt x="5567" y="5965"/>
                  </a:lnTo>
                  <a:lnTo>
                    <a:pt x="5805" y="5727"/>
                  </a:lnTo>
                  <a:lnTo>
                    <a:pt x="6004" y="5488"/>
                  </a:lnTo>
                  <a:lnTo>
                    <a:pt x="6203" y="5210"/>
                  </a:lnTo>
                  <a:lnTo>
                    <a:pt x="6362" y="4931"/>
                  </a:lnTo>
                  <a:lnTo>
                    <a:pt x="6521" y="4613"/>
                  </a:lnTo>
                  <a:lnTo>
                    <a:pt x="6601" y="4335"/>
                  </a:lnTo>
                  <a:lnTo>
                    <a:pt x="6680" y="4017"/>
                  </a:lnTo>
                  <a:lnTo>
                    <a:pt x="6720" y="3699"/>
                  </a:lnTo>
                  <a:lnTo>
                    <a:pt x="6760" y="3381"/>
                  </a:lnTo>
                  <a:lnTo>
                    <a:pt x="6720" y="3023"/>
                  </a:lnTo>
                  <a:lnTo>
                    <a:pt x="6680" y="2705"/>
                  </a:lnTo>
                  <a:lnTo>
                    <a:pt x="6601" y="2387"/>
                  </a:lnTo>
                  <a:lnTo>
                    <a:pt x="6481" y="2068"/>
                  </a:lnTo>
                  <a:lnTo>
                    <a:pt x="6322" y="1790"/>
                  </a:lnTo>
                  <a:lnTo>
                    <a:pt x="6163" y="1472"/>
                  </a:lnTo>
                  <a:lnTo>
                    <a:pt x="5964" y="1194"/>
                  </a:lnTo>
                  <a:lnTo>
                    <a:pt x="5726" y="955"/>
                  </a:lnTo>
                  <a:lnTo>
                    <a:pt x="5448" y="756"/>
                  </a:lnTo>
                  <a:lnTo>
                    <a:pt x="5209" y="557"/>
                  </a:lnTo>
                  <a:lnTo>
                    <a:pt x="4931" y="398"/>
                  </a:lnTo>
                  <a:lnTo>
                    <a:pt x="4613" y="239"/>
                  </a:lnTo>
                  <a:lnTo>
                    <a:pt x="4334" y="160"/>
                  </a:lnTo>
                  <a:lnTo>
                    <a:pt x="4016" y="80"/>
                  </a:lnTo>
                  <a:lnTo>
                    <a:pt x="3698" y="41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57" name="Google Shape;9257;p253"/>
            <p:cNvSpPr/>
            <p:nvPr/>
          </p:nvSpPr>
          <p:spPr>
            <a:xfrm>
              <a:off x="5308050" y="42680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45" y="0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50" y="199"/>
                  </a:lnTo>
                  <a:lnTo>
                    <a:pt x="1472" y="319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35"/>
                  </a:lnTo>
                  <a:lnTo>
                    <a:pt x="597" y="1074"/>
                  </a:lnTo>
                  <a:lnTo>
                    <a:pt x="438" y="1273"/>
                  </a:lnTo>
                  <a:lnTo>
                    <a:pt x="318" y="1511"/>
                  </a:lnTo>
                  <a:lnTo>
                    <a:pt x="199" y="1790"/>
                  </a:lnTo>
                  <a:lnTo>
                    <a:pt x="120" y="2028"/>
                  </a:lnTo>
                  <a:lnTo>
                    <a:pt x="4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75" y="4851"/>
                  </a:lnTo>
                  <a:lnTo>
                    <a:pt x="1074" y="5011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7"/>
                  </a:lnTo>
                  <a:lnTo>
                    <a:pt x="2307" y="5607"/>
                  </a:lnTo>
                  <a:lnTo>
                    <a:pt x="2585" y="5647"/>
                  </a:lnTo>
                  <a:lnTo>
                    <a:pt x="2823" y="5647"/>
                  </a:lnTo>
                  <a:lnTo>
                    <a:pt x="3102" y="5607"/>
                  </a:lnTo>
                  <a:lnTo>
                    <a:pt x="3380" y="5567"/>
                  </a:lnTo>
                  <a:lnTo>
                    <a:pt x="3658" y="5527"/>
                  </a:lnTo>
                  <a:lnTo>
                    <a:pt x="3897" y="5408"/>
                  </a:lnTo>
                  <a:lnTo>
                    <a:pt x="4175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50" y="4573"/>
                  </a:lnTo>
                  <a:lnTo>
                    <a:pt x="5209" y="4335"/>
                  </a:lnTo>
                  <a:lnTo>
                    <a:pt x="5329" y="4096"/>
                  </a:lnTo>
                  <a:lnTo>
                    <a:pt x="5448" y="3857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062"/>
                  </a:lnTo>
                  <a:lnTo>
                    <a:pt x="5647" y="2784"/>
                  </a:lnTo>
                  <a:lnTo>
                    <a:pt x="5647" y="2545"/>
                  </a:lnTo>
                  <a:lnTo>
                    <a:pt x="5607" y="2267"/>
                  </a:lnTo>
                  <a:lnTo>
                    <a:pt x="5527" y="1989"/>
                  </a:lnTo>
                  <a:lnTo>
                    <a:pt x="5408" y="171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58" name="Google Shape;9258;p253"/>
            <p:cNvSpPr/>
            <p:nvPr/>
          </p:nvSpPr>
          <p:spPr>
            <a:xfrm>
              <a:off x="4575425" y="32779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784" y="1"/>
                  </a:moveTo>
                  <a:lnTo>
                    <a:pt x="2545" y="40"/>
                  </a:lnTo>
                  <a:lnTo>
                    <a:pt x="2267" y="8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1" y="359"/>
                  </a:lnTo>
                  <a:lnTo>
                    <a:pt x="1233" y="518"/>
                  </a:lnTo>
                  <a:lnTo>
                    <a:pt x="994" y="677"/>
                  </a:lnTo>
                  <a:lnTo>
                    <a:pt x="795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12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02"/>
                  </a:lnTo>
                  <a:lnTo>
                    <a:pt x="40" y="3381"/>
                  </a:lnTo>
                  <a:lnTo>
                    <a:pt x="120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35" y="4852"/>
                  </a:lnTo>
                  <a:lnTo>
                    <a:pt x="1074" y="5051"/>
                  </a:lnTo>
                  <a:lnTo>
                    <a:pt x="1273" y="5210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8"/>
                  </a:lnTo>
                  <a:lnTo>
                    <a:pt x="2306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2" y="4971"/>
                  </a:lnTo>
                  <a:lnTo>
                    <a:pt x="4851" y="4812"/>
                  </a:lnTo>
                  <a:lnTo>
                    <a:pt x="5050" y="4573"/>
                  </a:lnTo>
                  <a:lnTo>
                    <a:pt x="5209" y="4375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102"/>
                  </a:lnTo>
                  <a:lnTo>
                    <a:pt x="5647" y="2824"/>
                  </a:lnTo>
                  <a:lnTo>
                    <a:pt x="564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637"/>
                  </a:lnTo>
                  <a:lnTo>
                    <a:pt x="4334" y="47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4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59" name="Google Shape;9259;p253"/>
            <p:cNvSpPr/>
            <p:nvPr/>
          </p:nvSpPr>
          <p:spPr>
            <a:xfrm>
              <a:off x="4717575" y="45653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05" y="1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2" y="358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80" y="2028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37" y="4653"/>
                  </a:lnTo>
                  <a:lnTo>
                    <a:pt x="835" y="4852"/>
                  </a:lnTo>
                  <a:lnTo>
                    <a:pt x="1074" y="5050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50" y="5448"/>
                  </a:lnTo>
                  <a:lnTo>
                    <a:pt x="2028" y="5528"/>
                  </a:lnTo>
                  <a:lnTo>
                    <a:pt x="2307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10" y="4573"/>
                  </a:lnTo>
                  <a:lnTo>
                    <a:pt x="5169" y="4374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07" y="3062"/>
                  </a:lnTo>
                  <a:lnTo>
                    <a:pt x="5647" y="2824"/>
                  </a:lnTo>
                  <a:lnTo>
                    <a:pt x="560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30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579" y="120"/>
                  </a:lnTo>
                  <a:lnTo>
                    <a:pt x="3340" y="40"/>
                  </a:lnTo>
                  <a:lnTo>
                    <a:pt x="306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60" name="Google Shape;9260;p253"/>
            <p:cNvSpPr/>
            <p:nvPr/>
          </p:nvSpPr>
          <p:spPr>
            <a:xfrm>
              <a:off x="5161925" y="3794900"/>
              <a:ext cx="101400" cy="100425"/>
            </a:xfrm>
            <a:custGeom>
              <a:avLst/>
              <a:gdLst/>
              <a:ahLst/>
              <a:cxnLst/>
              <a:rect l="l" t="t" r="r" b="b"/>
              <a:pathLst>
                <a:path w="4056" h="4017" extrusionOk="0">
                  <a:moveTo>
                    <a:pt x="2028" y="0"/>
                  </a:moveTo>
                  <a:lnTo>
                    <a:pt x="1630" y="40"/>
                  </a:lnTo>
                  <a:lnTo>
                    <a:pt x="1273" y="159"/>
                  </a:lnTo>
                  <a:lnTo>
                    <a:pt x="875" y="358"/>
                  </a:lnTo>
                  <a:lnTo>
                    <a:pt x="597" y="597"/>
                  </a:lnTo>
                  <a:lnTo>
                    <a:pt x="318" y="915"/>
                  </a:lnTo>
                  <a:lnTo>
                    <a:pt x="159" y="1273"/>
                  </a:lnTo>
                  <a:lnTo>
                    <a:pt x="40" y="1631"/>
                  </a:lnTo>
                  <a:lnTo>
                    <a:pt x="0" y="2028"/>
                  </a:lnTo>
                  <a:lnTo>
                    <a:pt x="40" y="2426"/>
                  </a:lnTo>
                  <a:lnTo>
                    <a:pt x="159" y="2784"/>
                  </a:lnTo>
                  <a:lnTo>
                    <a:pt x="358" y="3142"/>
                  </a:lnTo>
                  <a:lnTo>
                    <a:pt x="636" y="3460"/>
                  </a:lnTo>
                  <a:lnTo>
                    <a:pt x="955" y="3698"/>
                  </a:lnTo>
                  <a:lnTo>
                    <a:pt x="1273" y="3897"/>
                  </a:lnTo>
                  <a:lnTo>
                    <a:pt x="1670" y="3977"/>
                  </a:lnTo>
                  <a:lnTo>
                    <a:pt x="2028" y="4016"/>
                  </a:lnTo>
                  <a:lnTo>
                    <a:pt x="2426" y="3977"/>
                  </a:lnTo>
                  <a:lnTo>
                    <a:pt x="2823" y="3857"/>
                  </a:lnTo>
                  <a:lnTo>
                    <a:pt x="3181" y="3659"/>
                  </a:lnTo>
                  <a:lnTo>
                    <a:pt x="3499" y="3420"/>
                  </a:lnTo>
                  <a:lnTo>
                    <a:pt x="3738" y="3102"/>
                  </a:lnTo>
                  <a:lnTo>
                    <a:pt x="3897" y="2744"/>
                  </a:lnTo>
                  <a:lnTo>
                    <a:pt x="4016" y="2386"/>
                  </a:lnTo>
                  <a:lnTo>
                    <a:pt x="4056" y="1988"/>
                  </a:lnTo>
                  <a:lnTo>
                    <a:pt x="4016" y="1591"/>
                  </a:lnTo>
                  <a:lnTo>
                    <a:pt x="3897" y="1233"/>
                  </a:lnTo>
                  <a:lnTo>
                    <a:pt x="3698" y="875"/>
                  </a:lnTo>
                  <a:lnTo>
                    <a:pt x="3420" y="557"/>
                  </a:lnTo>
                  <a:lnTo>
                    <a:pt x="3141" y="318"/>
                  </a:lnTo>
                  <a:lnTo>
                    <a:pt x="2784" y="120"/>
                  </a:lnTo>
                  <a:lnTo>
                    <a:pt x="2426" y="40"/>
                  </a:lnTo>
                  <a:lnTo>
                    <a:pt x="2028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61" name="Google Shape;9261;p253"/>
            <p:cNvSpPr/>
            <p:nvPr/>
          </p:nvSpPr>
          <p:spPr>
            <a:xfrm>
              <a:off x="3475975" y="1202350"/>
              <a:ext cx="2910650" cy="2071675"/>
            </a:xfrm>
            <a:custGeom>
              <a:avLst/>
              <a:gdLst/>
              <a:ahLst/>
              <a:cxnLst/>
              <a:rect l="l" t="t" r="r" b="b"/>
              <a:pathLst>
                <a:path w="116426" h="82867" extrusionOk="0">
                  <a:moveTo>
                    <a:pt x="68870" y="2546"/>
                  </a:moveTo>
                  <a:lnTo>
                    <a:pt x="88990" y="16900"/>
                  </a:lnTo>
                  <a:lnTo>
                    <a:pt x="64058" y="11015"/>
                  </a:lnTo>
                  <a:lnTo>
                    <a:pt x="68870" y="2546"/>
                  </a:lnTo>
                  <a:close/>
                  <a:moveTo>
                    <a:pt x="29067" y="3818"/>
                  </a:moveTo>
                  <a:lnTo>
                    <a:pt x="36304" y="23898"/>
                  </a:lnTo>
                  <a:lnTo>
                    <a:pt x="29465" y="29545"/>
                  </a:lnTo>
                  <a:lnTo>
                    <a:pt x="29067" y="3818"/>
                  </a:lnTo>
                  <a:close/>
                  <a:moveTo>
                    <a:pt x="91972" y="18252"/>
                  </a:moveTo>
                  <a:lnTo>
                    <a:pt x="114159" y="23501"/>
                  </a:lnTo>
                  <a:lnTo>
                    <a:pt x="115591" y="35072"/>
                  </a:lnTo>
                  <a:lnTo>
                    <a:pt x="91972" y="18252"/>
                  </a:lnTo>
                  <a:close/>
                  <a:moveTo>
                    <a:pt x="54754" y="9464"/>
                  </a:moveTo>
                  <a:lnTo>
                    <a:pt x="63064" y="11453"/>
                  </a:lnTo>
                  <a:lnTo>
                    <a:pt x="44336" y="44376"/>
                  </a:lnTo>
                  <a:lnTo>
                    <a:pt x="37060" y="24097"/>
                  </a:lnTo>
                  <a:lnTo>
                    <a:pt x="54754" y="9464"/>
                  </a:lnTo>
                  <a:close/>
                  <a:moveTo>
                    <a:pt x="28829" y="30857"/>
                  </a:moveTo>
                  <a:lnTo>
                    <a:pt x="29226" y="57935"/>
                  </a:lnTo>
                  <a:lnTo>
                    <a:pt x="21552" y="36901"/>
                  </a:lnTo>
                  <a:lnTo>
                    <a:pt x="28829" y="30857"/>
                  </a:lnTo>
                  <a:close/>
                  <a:moveTo>
                    <a:pt x="36543" y="24535"/>
                  </a:moveTo>
                  <a:lnTo>
                    <a:pt x="43938" y="45092"/>
                  </a:lnTo>
                  <a:lnTo>
                    <a:pt x="43740" y="45410"/>
                  </a:lnTo>
                  <a:lnTo>
                    <a:pt x="44098" y="45609"/>
                  </a:lnTo>
                  <a:lnTo>
                    <a:pt x="44137" y="45688"/>
                  </a:lnTo>
                  <a:lnTo>
                    <a:pt x="44257" y="45688"/>
                  </a:lnTo>
                  <a:lnTo>
                    <a:pt x="44296" y="45728"/>
                  </a:lnTo>
                  <a:lnTo>
                    <a:pt x="44296" y="45688"/>
                  </a:lnTo>
                  <a:lnTo>
                    <a:pt x="74755" y="49426"/>
                  </a:lnTo>
                  <a:lnTo>
                    <a:pt x="59883" y="74357"/>
                  </a:lnTo>
                  <a:lnTo>
                    <a:pt x="30022" y="59685"/>
                  </a:lnTo>
                  <a:lnTo>
                    <a:pt x="29942" y="59566"/>
                  </a:lnTo>
                  <a:lnTo>
                    <a:pt x="29902" y="59566"/>
                  </a:lnTo>
                  <a:lnTo>
                    <a:pt x="29465" y="30340"/>
                  </a:lnTo>
                  <a:lnTo>
                    <a:pt x="36543" y="24535"/>
                  </a:lnTo>
                  <a:close/>
                  <a:moveTo>
                    <a:pt x="28073" y="61474"/>
                  </a:moveTo>
                  <a:lnTo>
                    <a:pt x="13679" y="82111"/>
                  </a:lnTo>
                  <a:lnTo>
                    <a:pt x="1472" y="77936"/>
                  </a:lnTo>
                  <a:lnTo>
                    <a:pt x="28073" y="61474"/>
                  </a:lnTo>
                  <a:close/>
                  <a:moveTo>
                    <a:pt x="28391" y="1"/>
                  </a:moveTo>
                  <a:lnTo>
                    <a:pt x="28829" y="30062"/>
                  </a:lnTo>
                  <a:lnTo>
                    <a:pt x="20797" y="36702"/>
                  </a:lnTo>
                  <a:lnTo>
                    <a:pt x="29226" y="59764"/>
                  </a:lnTo>
                  <a:lnTo>
                    <a:pt x="28988" y="60162"/>
                  </a:lnTo>
                  <a:lnTo>
                    <a:pt x="1" y="78095"/>
                  </a:lnTo>
                  <a:lnTo>
                    <a:pt x="13918" y="82867"/>
                  </a:lnTo>
                  <a:lnTo>
                    <a:pt x="29425" y="60599"/>
                  </a:lnTo>
                  <a:lnTo>
                    <a:pt x="29902" y="60321"/>
                  </a:lnTo>
                  <a:lnTo>
                    <a:pt x="60122" y="75192"/>
                  </a:lnTo>
                  <a:lnTo>
                    <a:pt x="75828" y="48909"/>
                  </a:lnTo>
                  <a:lnTo>
                    <a:pt x="44654" y="45092"/>
                  </a:lnTo>
                  <a:lnTo>
                    <a:pt x="63701" y="11612"/>
                  </a:lnTo>
                  <a:lnTo>
                    <a:pt x="90341" y="17854"/>
                  </a:lnTo>
                  <a:lnTo>
                    <a:pt x="116426" y="36463"/>
                  </a:lnTo>
                  <a:lnTo>
                    <a:pt x="114756" y="22984"/>
                  </a:lnTo>
                  <a:lnTo>
                    <a:pt x="90620" y="17298"/>
                  </a:lnTo>
                  <a:lnTo>
                    <a:pt x="68671" y="1631"/>
                  </a:lnTo>
                  <a:lnTo>
                    <a:pt x="63422" y="10856"/>
                  </a:lnTo>
                  <a:lnTo>
                    <a:pt x="54595" y="8789"/>
                  </a:lnTo>
                  <a:lnTo>
                    <a:pt x="36821" y="23461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62" name="Google Shape;9262;p253"/>
            <p:cNvSpPr/>
            <p:nvPr/>
          </p:nvSpPr>
          <p:spPr>
            <a:xfrm>
              <a:off x="3486925" y="1242125"/>
              <a:ext cx="1707825" cy="1914600"/>
            </a:xfrm>
            <a:custGeom>
              <a:avLst/>
              <a:gdLst/>
              <a:ahLst/>
              <a:cxnLst/>
              <a:rect l="l" t="t" r="r" b="b"/>
              <a:pathLst>
                <a:path w="68313" h="76584" extrusionOk="0">
                  <a:moveTo>
                    <a:pt x="28033" y="0"/>
                  </a:moveTo>
                  <a:lnTo>
                    <a:pt x="20438" y="35111"/>
                  </a:lnTo>
                  <a:lnTo>
                    <a:pt x="0" y="76305"/>
                  </a:lnTo>
                  <a:lnTo>
                    <a:pt x="557" y="76584"/>
                  </a:lnTo>
                  <a:lnTo>
                    <a:pt x="21035" y="35350"/>
                  </a:lnTo>
                  <a:lnTo>
                    <a:pt x="21035" y="35310"/>
                  </a:lnTo>
                  <a:lnTo>
                    <a:pt x="28550" y="637"/>
                  </a:lnTo>
                  <a:lnTo>
                    <a:pt x="68312" y="835"/>
                  </a:lnTo>
                  <a:lnTo>
                    <a:pt x="68312" y="199"/>
                  </a:lnTo>
                  <a:lnTo>
                    <a:pt x="28033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63" name="Google Shape;9263;p253"/>
            <p:cNvSpPr/>
            <p:nvPr/>
          </p:nvSpPr>
          <p:spPr>
            <a:xfrm>
              <a:off x="3775200" y="1242125"/>
              <a:ext cx="2600500" cy="2037875"/>
            </a:xfrm>
            <a:custGeom>
              <a:avLst/>
              <a:gdLst/>
              <a:ahLst/>
              <a:cxnLst/>
              <a:rect l="l" t="t" r="r" b="b"/>
              <a:pathLst>
                <a:path w="104020" h="81515" extrusionOk="0">
                  <a:moveTo>
                    <a:pt x="56543" y="995"/>
                  </a:moveTo>
                  <a:lnTo>
                    <a:pt x="61195" y="34435"/>
                  </a:lnTo>
                  <a:lnTo>
                    <a:pt x="32685" y="43382"/>
                  </a:lnTo>
                  <a:lnTo>
                    <a:pt x="42984" y="7754"/>
                  </a:lnTo>
                  <a:lnTo>
                    <a:pt x="56543" y="995"/>
                  </a:lnTo>
                  <a:close/>
                  <a:moveTo>
                    <a:pt x="99924" y="22944"/>
                  </a:moveTo>
                  <a:lnTo>
                    <a:pt x="63581" y="47040"/>
                  </a:lnTo>
                  <a:lnTo>
                    <a:pt x="61871" y="34872"/>
                  </a:lnTo>
                  <a:lnTo>
                    <a:pt x="99924" y="22944"/>
                  </a:lnTo>
                  <a:close/>
                  <a:moveTo>
                    <a:pt x="61275" y="35071"/>
                  </a:moveTo>
                  <a:lnTo>
                    <a:pt x="62984" y="47398"/>
                  </a:lnTo>
                  <a:lnTo>
                    <a:pt x="40956" y="59327"/>
                  </a:lnTo>
                  <a:lnTo>
                    <a:pt x="32725" y="44058"/>
                  </a:lnTo>
                  <a:lnTo>
                    <a:pt x="61275" y="35071"/>
                  </a:lnTo>
                  <a:close/>
                  <a:moveTo>
                    <a:pt x="40678" y="60201"/>
                  </a:moveTo>
                  <a:lnTo>
                    <a:pt x="47556" y="72925"/>
                  </a:lnTo>
                  <a:lnTo>
                    <a:pt x="3658" y="80282"/>
                  </a:lnTo>
                  <a:lnTo>
                    <a:pt x="3658" y="80282"/>
                  </a:lnTo>
                  <a:lnTo>
                    <a:pt x="40678" y="60201"/>
                  </a:lnTo>
                  <a:close/>
                  <a:moveTo>
                    <a:pt x="57060" y="0"/>
                  </a:moveTo>
                  <a:lnTo>
                    <a:pt x="42427" y="7317"/>
                  </a:lnTo>
                  <a:lnTo>
                    <a:pt x="31930" y="43620"/>
                  </a:lnTo>
                  <a:lnTo>
                    <a:pt x="31890" y="43620"/>
                  </a:lnTo>
                  <a:lnTo>
                    <a:pt x="9305" y="34912"/>
                  </a:lnTo>
                  <a:lnTo>
                    <a:pt x="9106" y="35509"/>
                  </a:lnTo>
                  <a:lnTo>
                    <a:pt x="31890" y="44296"/>
                  </a:lnTo>
                  <a:lnTo>
                    <a:pt x="32089" y="44217"/>
                  </a:lnTo>
                  <a:lnTo>
                    <a:pt x="40399" y="59645"/>
                  </a:lnTo>
                  <a:lnTo>
                    <a:pt x="0" y="81514"/>
                  </a:lnTo>
                  <a:lnTo>
                    <a:pt x="48511" y="73403"/>
                  </a:lnTo>
                  <a:lnTo>
                    <a:pt x="41234" y="59883"/>
                  </a:lnTo>
                  <a:lnTo>
                    <a:pt x="63064" y="48074"/>
                  </a:lnTo>
                  <a:lnTo>
                    <a:pt x="63064" y="48113"/>
                  </a:lnTo>
                  <a:lnTo>
                    <a:pt x="104019" y="20995"/>
                  </a:lnTo>
                  <a:lnTo>
                    <a:pt x="104019" y="20995"/>
                  </a:lnTo>
                  <a:lnTo>
                    <a:pt x="61791" y="34236"/>
                  </a:lnTo>
                  <a:lnTo>
                    <a:pt x="57060" y="0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64" name="Google Shape;9264;p253"/>
            <p:cNvSpPr/>
            <p:nvPr/>
          </p:nvSpPr>
          <p:spPr>
            <a:xfrm>
              <a:off x="4215575" y="2341575"/>
              <a:ext cx="356875" cy="355900"/>
            </a:xfrm>
            <a:custGeom>
              <a:avLst/>
              <a:gdLst/>
              <a:ahLst/>
              <a:cxnLst/>
              <a:rect l="l" t="t" r="r" b="b"/>
              <a:pathLst>
                <a:path w="14275" h="14236" fill="none" extrusionOk="0">
                  <a:moveTo>
                    <a:pt x="14275" y="0"/>
                  </a:moveTo>
                  <a:lnTo>
                    <a:pt x="0" y="14235"/>
                  </a:lnTo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65" name="Google Shape;9265;p253"/>
            <p:cNvSpPr/>
            <p:nvPr/>
          </p:nvSpPr>
          <p:spPr>
            <a:xfrm>
              <a:off x="4191700" y="1243125"/>
              <a:ext cx="2214825" cy="1835075"/>
            </a:xfrm>
            <a:custGeom>
              <a:avLst/>
              <a:gdLst/>
              <a:ahLst/>
              <a:cxnLst/>
              <a:rect l="l" t="t" r="r" b="b"/>
              <a:pathLst>
                <a:path w="88593" h="73403" extrusionOk="0">
                  <a:moveTo>
                    <a:pt x="200" y="0"/>
                  </a:moveTo>
                  <a:lnTo>
                    <a:pt x="1" y="597"/>
                  </a:lnTo>
                  <a:lnTo>
                    <a:pt x="25807" y="7794"/>
                  </a:lnTo>
                  <a:lnTo>
                    <a:pt x="46364" y="47676"/>
                  </a:lnTo>
                  <a:lnTo>
                    <a:pt x="46483" y="47914"/>
                  </a:lnTo>
                  <a:lnTo>
                    <a:pt x="85411" y="35111"/>
                  </a:lnTo>
                  <a:lnTo>
                    <a:pt x="85411" y="35111"/>
                  </a:lnTo>
                  <a:lnTo>
                    <a:pt x="31175" y="72885"/>
                  </a:lnTo>
                  <a:lnTo>
                    <a:pt x="31572" y="73402"/>
                  </a:lnTo>
                  <a:lnTo>
                    <a:pt x="88552" y="33719"/>
                  </a:lnTo>
                  <a:lnTo>
                    <a:pt x="88592" y="33640"/>
                  </a:lnTo>
                  <a:lnTo>
                    <a:pt x="88592" y="33520"/>
                  </a:lnTo>
                  <a:lnTo>
                    <a:pt x="88513" y="33480"/>
                  </a:lnTo>
                  <a:lnTo>
                    <a:pt x="88393" y="33441"/>
                  </a:lnTo>
                  <a:lnTo>
                    <a:pt x="46802" y="47159"/>
                  </a:lnTo>
                  <a:lnTo>
                    <a:pt x="26284" y="7237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66" name="Google Shape;9266;p253"/>
            <p:cNvSpPr/>
            <p:nvPr/>
          </p:nvSpPr>
          <p:spPr>
            <a:xfrm>
              <a:off x="4516775" y="2272975"/>
              <a:ext cx="128250" cy="128250"/>
            </a:xfrm>
            <a:custGeom>
              <a:avLst/>
              <a:gdLst/>
              <a:ahLst/>
              <a:cxnLst/>
              <a:rect l="l" t="t" r="r" b="b"/>
              <a:pathLst>
                <a:path w="5130" h="5130" extrusionOk="0">
                  <a:moveTo>
                    <a:pt x="2306" y="0"/>
                  </a:moveTo>
                  <a:lnTo>
                    <a:pt x="2028" y="40"/>
                  </a:lnTo>
                  <a:lnTo>
                    <a:pt x="1790" y="120"/>
                  </a:lnTo>
                  <a:lnTo>
                    <a:pt x="1551" y="199"/>
                  </a:lnTo>
                  <a:lnTo>
                    <a:pt x="1352" y="279"/>
                  </a:lnTo>
                  <a:lnTo>
                    <a:pt x="1114" y="438"/>
                  </a:lnTo>
                  <a:lnTo>
                    <a:pt x="756" y="756"/>
                  </a:lnTo>
                  <a:lnTo>
                    <a:pt x="438" y="1114"/>
                  </a:lnTo>
                  <a:lnTo>
                    <a:pt x="279" y="1352"/>
                  </a:lnTo>
                  <a:lnTo>
                    <a:pt x="199" y="1551"/>
                  </a:lnTo>
                  <a:lnTo>
                    <a:pt x="120" y="1790"/>
                  </a:lnTo>
                  <a:lnTo>
                    <a:pt x="40" y="2028"/>
                  </a:lnTo>
                  <a:lnTo>
                    <a:pt x="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40" y="3062"/>
                  </a:lnTo>
                  <a:lnTo>
                    <a:pt x="120" y="3341"/>
                  </a:lnTo>
                  <a:lnTo>
                    <a:pt x="199" y="3579"/>
                  </a:lnTo>
                  <a:lnTo>
                    <a:pt x="279" y="3778"/>
                  </a:lnTo>
                  <a:lnTo>
                    <a:pt x="438" y="4017"/>
                  </a:lnTo>
                  <a:lnTo>
                    <a:pt x="756" y="4374"/>
                  </a:lnTo>
                  <a:lnTo>
                    <a:pt x="1114" y="4692"/>
                  </a:lnTo>
                  <a:lnTo>
                    <a:pt x="1352" y="4812"/>
                  </a:lnTo>
                  <a:lnTo>
                    <a:pt x="1551" y="4931"/>
                  </a:lnTo>
                  <a:lnTo>
                    <a:pt x="1790" y="5011"/>
                  </a:lnTo>
                  <a:lnTo>
                    <a:pt x="2028" y="5090"/>
                  </a:lnTo>
                  <a:lnTo>
                    <a:pt x="2306" y="5130"/>
                  </a:lnTo>
                  <a:lnTo>
                    <a:pt x="2823" y="5130"/>
                  </a:lnTo>
                  <a:lnTo>
                    <a:pt x="3102" y="5090"/>
                  </a:lnTo>
                  <a:lnTo>
                    <a:pt x="3340" y="5011"/>
                  </a:lnTo>
                  <a:lnTo>
                    <a:pt x="3579" y="4931"/>
                  </a:lnTo>
                  <a:lnTo>
                    <a:pt x="3778" y="4812"/>
                  </a:lnTo>
                  <a:lnTo>
                    <a:pt x="4016" y="4692"/>
                  </a:lnTo>
                  <a:lnTo>
                    <a:pt x="4374" y="4374"/>
                  </a:lnTo>
                  <a:lnTo>
                    <a:pt x="4692" y="4017"/>
                  </a:lnTo>
                  <a:lnTo>
                    <a:pt x="4812" y="3778"/>
                  </a:lnTo>
                  <a:lnTo>
                    <a:pt x="4931" y="3579"/>
                  </a:lnTo>
                  <a:lnTo>
                    <a:pt x="5010" y="3341"/>
                  </a:lnTo>
                  <a:lnTo>
                    <a:pt x="5090" y="3062"/>
                  </a:lnTo>
                  <a:lnTo>
                    <a:pt x="5130" y="2824"/>
                  </a:lnTo>
                  <a:lnTo>
                    <a:pt x="5130" y="2545"/>
                  </a:lnTo>
                  <a:lnTo>
                    <a:pt x="5130" y="2307"/>
                  </a:lnTo>
                  <a:lnTo>
                    <a:pt x="5090" y="2028"/>
                  </a:lnTo>
                  <a:lnTo>
                    <a:pt x="5010" y="1790"/>
                  </a:lnTo>
                  <a:lnTo>
                    <a:pt x="4931" y="1551"/>
                  </a:lnTo>
                  <a:lnTo>
                    <a:pt x="4812" y="1352"/>
                  </a:lnTo>
                  <a:lnTo>
                    <a:pt x="4692" y="1114"/>
                  </a:lnTo>
                  <a:lnTo>
                    <a:pt x="4374" y="756"/>
                  </a:lnTo>
                  <a:lnTo>
                    <a:pt x="4016" y="438"/>
                  </a:lnTo>
                  <a:lnTo>
                    <a:pt x="3778" y="279"/>
                  </a:lnTo>
                  <a:lnTo>
                    <a:pt x="3579" y="199"/>
                  </a:lnTo>
                  <a:lnTo>
                    <a:pt x="3340" y="120"/>
                  </a:lnTo>
                  <a:lnTo>
                    <a:pt x="3102" y="40"/>
                  </a:lnTo>
                  <a:lnTo>
                    <a:pt x="2823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67" name="Google Shape;9267;p253"/>
            <p:cNvSpPr/>
            <p:nvPr/>
          </p:nvSpPr>
          <p:spPr>
            <a:xfrm>
              <a:off x="4130075" y="26119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062" y="1"/>
                  </a:moveTo>
                  <a:lnTo>
                    <a:pt x="2744" y="80"/>
                  </a:lnTo>
                  <a:lnTo>
                    <a:pt x="2386" y="160"/>
                  </a:lnTo>
                  <a:lnTo>
                    <a:pt x="2108" y="279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33" y="796"/>
                  </a:lnTo>
                  <a:lnTo>
                    <a:pt x="995" y="995"/>
                  </a:lnTo>
                  <a:lnTo>
                    <a:pt x="796" y="1233"/>
                  </a:lnTo>
                  <a:lnTo>
                    <a:pt x="597" y="1512"/>
                  </a:lnTo>
                  <a:lnTo>
                    <a:pt x="39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062"/>
                  </a:lnTo>
                  <a:lnTo>
                    <a:pt x="1" y="3420"/>
                  </a:lnTo>
                  <a:lnTo>
                    <a:pt x="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3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386" y="6721"/>
                  </a:lnTo>
                  <a:lnTo>
                    <a:pt x="2744" y="6800"/>
                  </a:lnTo>
                  <a:lnTo>
                    <a:pt x="3062" y="6840"/>
                  </a:lnTo>
                  <a:lnTo>
                    <a:pt x="342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1"/>
                  </a:lnTo>
                  <a:lnTo>
                    <a:pt x="5050" y="6442"/>
                  </a:lnTo>
                  <a:lnTo>
                    <a:pt x="5329" y="6283"/>
                  </a:lnTo>
                  <a:lnTo>
                    <a:pt x="5607" y="6084"/>
                  </a:lnTo>
                  <a:lnTo>
                    <a:pt x="584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0" y="4454"/>
                  </a:lnTo>
                  <a:lnTo>
                    <a:pt x="6800" y="4136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062"/>
                  </a:lnTo>
                  <a:lnTo>
                    <a:pt x="6800" y="2744"/>
                  </a:lnTo>
                  <a:lnTo>
                    <a:pt x="6720" y="2426"/>
                  </a:lnTo>
                  <a:lnTo>
                    <a:pt x="6601" y="2108"/>
                  </a:lnTo>
                  <a:lnTo>
                    <a:pt x="6442" y="1790"/>
                  </a:lnTo>
                  <a:lnTo>
                    <a:pt x="6283" y="1512"/>
                  </a:lnTo>
                  <a:lnTo>
                    <a:pt x="6084" y="1233"/>
                  </a:lnTo>
                  <a:lnTo>
                    <a:pt x="5846" y="995"/>
                  </a:lnTo>
                  <a:lnTo>
                    <a:pt x="5607" y="796"/>
                  </a:lnTo>
                  <a:lnTo>
                    <a:pt x="5329" y="597"/>
                  </a:lnTo>
                  <a:lnTo>
                    <a:pt x="5050" y="398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68" name="Google Shape;9268;p253"/>
            <p:cNvSpPr/>
            <p:nvPr/>
          </p:nvSpPr>
          <p:spPr>
            <a:xfrm>
              <a:off x="4800075" y="1388250"/>
              <a:ext cx="85525" cy="85525"/>
            </a:xfrm>
            <a:custGeom>
              <a:avLst/>
              <a:gdLst/>
              <a:ahLst/>
              <a:cxnLst/>
              <a:rect l="l" t="t" r="r" b="b"/>
              <a:pathLst>
                <a:path w="3421" h="3421" extrusionOk="0">
                  <a:moveTo>
                    <a:pt x="1353" y="1"/>
                  </a:moveTo>
                  <a:lnTo>
                    <a:pt x="1034" y="120"/>
                  </a:lnTo>
                  <a:lnTo>
                    <a:pt x="756" y="279"/>
                  </a:lnTo>
                  <a:lnTo>
                    <a:pt x="478" y="478"/>
                  </a:lnTo>
                  <a:lnTo>
                    <a:pt x="279" y="756"/>
                  </a:lnTo>
                  <a:lnTo>
                    <a:pt x="120" y="1034"/>
                  </a:lnTo>
                  <a:lnTo>
                    <a:pt x="40" y="1353"/>
                  </a:lnTo>
                  <a:lnTo>
                    <a:pt x="1" y="1710"/>
                  </a:lnTo>
                  <a:lnTo>
                    <a:pt x="40" y="2028"/>
                  </a:lnTo>
                  <a:lnTo>
                    <a:pt x="120" y="2386"/>
                  </a:lnTo>
                  <a:lnTo>
                    <a:pt x="279" y="2665"/>
                  </a:lnTo>
                  <a:lnTo>
                    <a:pt x="478" y="2903"/>
                  </a:lnTo>
                  <a:lnTo>
                    <a:pt x="756" y="3142"/>
                  </a:lnTo>
                  <a:lnTo>
                    <a:pt x="1034" y="3301"/>
                  </a:lnTo>
                  <a:lnTo>
                    <a:pt x="1353" y="3380"/>
                  </a:lnTo>
                  <a:lnTo>
                    <a:pt x="1710" y="3420"/>
                  </a:lnTo>
                  <a:lnTo>
                    <a:pt x="2068" y="3380"/>
                  </a:lnTo>
                  <a:lnTo>
                    <a:pt x="2386" y="3301"/>
                  </a:lnTo>
                  <a:lnTo>
                    <a:pt x="2665" y="3142"/>
                  </a:lnTo>
                  <a:lnTo>
                    <a:pt x="2943" y="2903"/>
                  </a:lnTo>
                  <a:lnTo>
                    <a:pt x="3142" y="2665"/>
                  </a:lnTo>
                  <a:lnTo>
                    <a:pt x="3301" y="2386"/>
                  </a:lnTo>
                  <a:lnTo>
                    <a:pt x="3380" y="2028"/>
                  </a:lnTo>
                  <a:lnTo>
                    <a:pt x="3420" y="1710"/>
                  </a:lnTo>
                  <a:lnTo>
                    <a:pt x="3380" y="1353"/>
                  </a:lnTo>
                  <a:lnTo>
                    <a:pt x="3301" y="1034"/>
                  </a:lnTo>
                  <a:lnTo>
                    <a:pt x="3142" y="756"/>
                  </a:lnTo>
                  <a:lnTo>
                    <a:pt x="2943" y="478"/>
                  </a:lnTo>
                  <a:lnTo>
                    <a:pt x="2665" y="279"/>
                  </a:lnTo>
                  <a:lnTo>
                    <a:pt x="2386" y="120"/>
                  </a:lnTo>
                  <a:lnTo>
                    <a:pt x="206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69" name="Google Shape;9269;p253"/>
            <p:cNvSpPr/>
            <p:nvPr/>
          </p:nvSpPr>
          <p:spPr>
            <a:xfrm>
              <a:off x="5087375" y="1151675"/>
              <a:ext cx="214725" cy="214725"/>
            </a:xfrm>
            <a:custGeom>
              <a:avLst/>
              <a:gdLst/>
              <a:ahLst/>
              <a:cxnLst/>
              <a:rect l="l" t="t" r="r" b="b"/>
              <a:pathLst>
                <a:path w="8589" h="8589" extrusionOk="0">
                  <a:moveTo>
                    <a:pt x="3857" y="0"/>
                  </a:moveTo>
                  <a:lnTo>
                    <a:pt x="3459" y="80"/>
                  </a:lnTo>
                  <a:lnTo>
                    <a:pt x="3022" y="199"/>
                  </a:lnTo>
                  <a:lnTo>
                    <a:pt x="2624" y="318"/>
                  </a:lnTo>
                  <a:lnTo>
                    <a:pt x="2266" y="517"/>
                  </a:lnTo>
                  <a:lnTo>
                    <a:pt x="1909" y="716"/>
                  </a:lnTo>
                  <a:lnTo>
                    <a:pt x="1591" y="994"/>
                  </a:lnTo>
                  <a:lnTo>
                    <a:pt x="1272" y="1272"/>
                  </a:lnTo>
                  <a:lnTo>
                    <a:pt x="994" y="1551"/>
                  </a:lnTo>
                  <a:lnTo>
                    <a:pt x="756" y="1909"/>
                  </a:lnTo>
                  <a:lnTo>
                    <a:pt x="517" y="2227"/>
                  </a:lnTo>
                  <a:lnTo>
                    <a:pt x="358" y="2624"/>
                  </a:lnTo>
                  <a:lnTo>
                    <a:pt x="199" y="3022"/>
                  </a:lnTo>
                  <a:lnTo>
                    <a:pt x="80" y="3420"/>
                  </a:lnTo>
                  <a:lnTo>
                    <a:pt x="40" y="3857"/>
                  </a:lnTo>
                  <a:lnTo>
                    <a:pt x="0" y="4294"/>
                  </a:lnTo>
                  <a:lnTo>
                    <a:pt x="40" y="4732"/>
                  </a:lnTo>
                  <a:lnTo>
                    <a:pt x="80" y="5169"/>
                  </a:lnTo>
                  <a:lnTo>
                    <a:pt x="199" y="5567"/>
                  </a:lnTo>
                  <a:lnTo>
                    <a:pt x="358" y="5964"/>
                  </a:lnTo>
                  <a:lnTo>
                    <a:pt x="517" y="6322"/>
                  </a:lnTo>
                  <a:lnTo>
                    <a:pt x="756" y="6680"/>
                  </a:lnTo>
                  <a:lnTo>
                    <a:pt x="994" y="7038"/>
                  </a:lnTo>
                  <a:lnTo>
                    <a:pt x="1272" y="7316"/>
                  </a:lnTo>
                  <a:lnTo>
                    <a:pt x="1591" y="7595"/>
                  </a:lnTo>
                  <a:lnTo>
                    <a:pt x="1909" y="7833"/>
                  </a:lnTo>
                  <a:lnTo>
                    <a:pt x="2266" y="8072"/>
                  </a:lnTo>
                  <a:lnTo>
                    <a:pt x="2624" y="8231"/>
                  </a:lnTo>
                  <a:lnTo>
                    <a:pt x="3022" y="8390"/>
                  </a:lnTo>
                  <a:lnTo>
                    <a:pt x="3459" y="8509"/>
                  </a:lnTo>
                  <a:lnTo>
                    <a:pt x="3857" y="8549"/>
                  </a:lnTo>
                  <a:lnTo>
                    <a:pt x="4294" y="8589"/>
                  </a:lnTo>
                  <a:lnTo>
                    <a:pt x="4732" y="8549"/>
                  </a:lnTo>
                  <a:lnTo>
                    <a:pt x="5169" y="8509"/>
                  </a:lnTo>
                  <a:lnTo>
                    <a:pt x="5567" y="8390"/>
                  </a:lnTo>
                  <a:lnTo>
                    <a:pt x="5964" y="8231"/>
                  </a:lnTo>
                  <a:lnTo>
                    <a:pt x="6362" y="8072"/>
                  </a:lnTo>
                  <a:lnTo>
                    <a:pt x="6720" y="7833"/>
                  </a:lnTo>
                  <a:lnTo>
                    <a:pt x="7038" y="7595"/>
                  </a:lnTo>
                  <a:lnTo>
                    <a:pt x="7356" y="7316"/>
                  </a:lnTo>
                  <a:lnTo>
                    <a:pt x="7634" y="7038"/>
                  </a:lnTo>
                  <a:lnTo>
                    <a:pt x="7873" y="6680"/>
                  </a:lnTo>
                  <a:lnTo>
                    <a:pt x="8072" y="6322"/>
                  </a:lnTo>
                  <a:lnTo>
                    <a:pt x="8271" y="5964"/>
                  </a:lnTo>
                  <a:lnTo>
                    <a:pt x="8390" y="5567"/>
                  </a:lnTo>
                  <a:lnTo>
                    <a:pt x="8509" y="5169"/>
                  </a:lnTo>
                  <a:lnTo>
                    <a:pt x="8589" y="4732"/>
                  </a:lnTo>
                  <a:lnTo>
                    <a:pt x="8589" y="4294"/>
                  </a:lnTo>
                  <a:lnTo>
                    <a:pt x="8589" y="3857"/>
                  </a:lnTo>
                  <a:lnTo>
                    <a:pt x="8509" y="3420"/>
                  </a:lnTo>
                  <a:lnTo>
                    <a:pt x="8390" y="3022"/>
                  </a:lnTo>
                  <a:lnTo>
                    <a:pt x="8271" y="2624"/>
                  </a:lnTo>
                  <a:lnTo>
                    <a:pt x="8072" y="2227"/>
                  </a:lnTo>
                  <a:lnTo>
                    <a:pt x="7873" y="1909"/>
                  </a:lnTo>
                  <a:lnTo>
                    <a:pt x="7634" y="1551"/>
                  </a:lnTo>
                  <a:lnTo>
                    <a:pt x="7356" y="1272"/>
                  </a:lnTo>
                  <a:lnTo>
                    <a:pt x="7038" y="994"/>
                  </a:lnTo>
                  <a:lnTo>
                    <a:pt x="6720" y="716"/>
                  </a:lnTo>
                  <a:lnTo>
                    <a:pt x="6362" y="517"/>
                  </a:lnTo>
                  <a:lnTo>
                    <a:pt x="5964" y="318"/>
                  </a:lnTo>
                  <a:lnTo>
                    <a:pt x="5567" y="199"/>
                  </a:lnTo>
                  <a:lnTo>
                    <a:pt x="5169" y="80"/>
                  </a:lnTo>
                  <a:lnTo>
                    <a:pt x="473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70" name="Google Shape;9270;p253"/>
            <p:cNvSpPr/>
            <p:nvPr/>
          </p:nvSpPr>
          <p:spPr>
            <a:xfrm>
              <a:off x="4108200" y="1164575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1"/>
                  </a:moveTo>
                  <a:lnTo>
                    <a:pt x="2744" y="80"/>
                  </a:lnTo>
                  <a:lnTo>
                    <a:pt x="2426" y="160"/>
                  </a:lnTo>
                  <a:lnTo>
                    <a:pt x="2108" y="279"/>
                  </a:lnTo>
                  <a:lnTo>
                    <a:pt x="1790" y="399"/>
                  </a:lnTo>
                  <a:lnTo>
                    <a:pt x="1512" y="597"/>
                  </a:lnTo>
                  <a:lnTo>
                    <a:pt x="1273" y="796"/>
                  </a:lnTo>
                  <a:lnTo>
                    <a:pt x="995" y="995"/>
                  </a:lnTo>
                  <a:lnTo>
                    <a:pt x="796" y="1234"/>
                  </a:lnTo>
                  <a:lnTo>
                    <a:pt x="597" y="1512"/>
                  </a:lnTo>
                  <a:lnTo>
                    <a:pt x="43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5"/>
                  </a:lnTo>
                  <a:lnTo>
                    <a:pt x="41" y="3063"/>
                  </a:lnTo>
                  <a:lnTo>
                    <a:pt x="1" y="3421"/>
                  </a:lnTo>
                  <a:lnTo>
                    <a:pt x="4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438" y="5051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73" y="6085"/>
                  </a:lnTo>
                  <a:lnTo>
                    <a:pt x="1512" y="6283"/>
                  </a:lnTo>
                  <a:lnTo>
                    <a:pt x="1790" y="6443"/>
                  </a:lnTo>
                  <a:lnTo>
                    <a:pt x="2108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40"/>
                  </a:lnTo>
                  <a:lnTo>
                    <a:pt x="346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2"/>
                  </a:lnTo>
                  <a:lnTo>
                    <a:pt x="5090" y="6443"/>
                  </a:lnTo>
                  <a:lnTo>
                    <a:pt x="5369" y="6283"/>
                  </a:lnTo>
                  <a:lnTo>
                    <a:pt x="5647" y="6085"/>
                  </a:lnTo>
                  <a:lnTo>
                    <a:pt x="588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82" y="5051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6"/>
                  </a:lnTo>
                  <a:lnTo>
                    <a:pt x="6880" y="3778"/>
                  </a:lnTo>
                  <a:lnTo>
                    <a:pt x="6880" y="3421"/>
                  </a:lnTo>
                  <a:lnTo>
                    <a:pt x="6880" y="3063"/>
                  </a:lnTo>
                  <a:lnTo>
                    <a:pt x="6800" y="2745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82" y="1790"/>
                  </a:lnTo>
                  <a:lnTo>
                    <a:pt x="6283" y="1512"/>
                  </a:lnTo>
                  <a:lnTo>
                    <a:pt x="6084" y="1234"/>
                  </a:lnTo>
                  <a:lnTo>
                    <a:pt x="5886" y="995"/>
                  </a:lnTo>
                  <a:lnTo>
                    <a:pt x="5647" y="796"/>
                  </a:lnTo>
                  <a:lnTo>
                    <a:pt x="5369" y="597"/>
                  </a:lnTo>
                  <a:lnTo>
                    <a:pt x="5090" y="399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71" name="Google Shape;9271;p253"/>
            <p:cNvSpPr/>
            <p:nvPr/>
          </p:nvSpPr>
          <p:spPr>
            <a:xfrm>
              <a:off x="5272250" y="23455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0"/>
                  </a:moveTo>
                  <a:lnTo>
                    <a:pt x="2744" y="80"/>
                  </a:lnTo>
                  <a:lnTo>
                    <a:pt x="2426" y="159"/>
                  </a:lnTo>
                  <a:lnTo>
                    <a:pt x="2108" y="278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73" y="795"/>
                  </a:lnTo>
                  <a:lnTo>
                    <a:pt x="995" y="994"/>
                  </a:lnTo>
                  <a:lnTo>
                    <a:pt x="796" y="1233"/>
                  </a:lnTo>
                  <a:lnTo>
                    <a:pt x="597" y="1511"/>
                  </a:lnTo>
                  <a:lnTo>
                    <a:pt x="398" y="1789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41" y="3102"/>
                  </a:lnTo>
                  <a:lnTo>
                    <a:pt x="1" y="3420"/>
                  </a:lnTo>
                  <a:lnTo>
                    <a:pt x="41" y="3778"/>
                  </a:lnTo>
                  <a:lnTo>
                    <a:pt x="80" y="4135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8"/>
                  </a:lnTo>
                  <a:lnTo>
                    <a:pt x="796" y="5607"/>
                  </a:lnTo>
                  <a:lnTo>
                    <a:pt x="995" y="5885"/>
                  </a:lnTo>
                  <a:lnTo>
                    <a:pt x="127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426" y="6720"/>
                  </a:lnTo>
                  <a:lnTo>
                    <a:pt x="2744" y="6800"/>
                  </a:lnTo>
                  <a:lnTo>
                    <a:pt x="3102" y="6839"/>
                  </a:lnTo>
                  <a:lnTo>
                    <a:pt x="3420" y="6879"/>
                  </a:lnTo>
                  <a:lnTo>
                    <a:pt x="3778" y="6839"/>
                  </a:lnTo>
                  <a:lnTo>
                    <a:pt x="4136" y="6800"/>
                  </a:lnTo>
                  <a:lnTo>
                    <a:pt x="4454" y="6720"/>
                  </a:lnTo>
                  <a:lnTo>
                    <a:pt x="4772" y="6601"/>
                  </a:lnTo>
                  <a:lnTo>
                    <a:pt x="5090" y="6442"/>
                  </a:lnTo>
                  <a:lnTo>
                    <a:pt x="5369" y="6283"/>
                  </a:lnTo>
                  <a:lnTo>
                    <a:pt x="5607" y="6084"/>
                  </a:lnTo>
                  <a:lnTo>
                    <a:pt x="5886" y="5885"/>
                  </a:lnTo>
                  <a:lnTo>
                    <a:pt x="6085" y="5607"/>
                  </a:lnTo>
                  <a:lnTo>
                    <a:pt x="6283" y="5368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5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102"/>
                  </a:lnTo>
                  <a:lnTo>
                    <a:pt x="6800" y="2744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42" y="1789"/>
                  </a:lnTo>
                  <a:lnTo>
                    <a:pt x="6283" y="1511"/>
                  </a:lnTo>
                  <a:lnTo>
                    <a:pt x="6085" y="1233"/>
                  </a:lnTo>
                  <a:lnTo>
                    <a:pt x="5886" y="994"/>
                  </a:lnTo>
                  <a:lnTo>
                    <a:pt x="5607" y="795"/>
                  </a:lnTo>
                  <a:lnTo>
                    <a:pt x="5369" y="597"/>
                  </a:lnTo>
                  <a:lnTo>
                    <a:pt x="5090" y="398"/>
                  </a:lnTo>
                  <a:lnTo>
                    <a:pt x="4772" y="278"/>
                  </a:lnTo>
                  <a:lnTo>
                    <a:pt x="4454" y="159"/>
                  </a:lnTo>
                  <a:lnTo>
                    <a:pt x="4136" y="80"/>
                  </a:lnTo>
                  <a:lnTo>
                    <a:pt x="3778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72" name="Google Shape;9272;p253"/>
            <p:cNvSpPr/>
            <p:nvPr/>
          </p:nvSpPr>
          <p:spPr>
            <a:xfrm>
              <a:off x="6332925" y="2049300"/>
              <a:ext cx="86500" cy="85525"/>
            </a:xfrm>
            <a:custGeom>
              <a:avLst/>
              <a:gdLst/>
              <a:ahLst/>
              <a:cxnLst/>
              <a:rect l="l" t="t" r="r" b="b"/>
              <a:pathLst>
                <a:path w="3460" h="3421" extrusionOk="0">
                  <a:moveTo>
                    <a:pt x="1710" y="1"/>
                  </a:moveTo>
                  <a:lnTo>
                    <a:pt x="1392" y="41"/>
                  </a:lnTo>
                  <a:lnTo>
                    <a:pt x="1074" y="120"/>
                  </a:lnTo>
                  <a:lnTo>
                    <a:pt x="756" y="279"/>
                  </a:lnTo>
                  <a:lnTo>
                    <a:pt x="518" y="518"/>
                  </a:lnTo>
                  <a:lnTo>
                    <a:pt x="319" y="756"/>
                  </a:lnTo>
                  <a:lnTo>
                    <a:pt x="160" y="1035"/>
                  </a:lnTo>
                  <a:lnTo>
                    <a:pt x="40" y="1353"/>
                  </a:lnTo>
                  <a:lnTo>
                    <a:pt x="1" y="1711"/>
                  </a:lnTo>
                  <a:lnTo>
                    <a:pt x="40" y="2069"/>
                  </a:lnTo>
                  <a:lnTo>
                    <a:pt x="160" y="2387"/>
                  </a:lnTo>
                  <a:lnTo>
                    <a:pt x="319" y="2665"/>
                  </a:lnTo>
                  <a:lnTo>
                    <a:pt x="518" y="2943"/>
                  </a:lnTo>
                  <a:lnTo>
                    <a:pt x="756" y="3142"/>
                  </a:lnTo>
                  <a:lnTo>
                    <a:pt x="1074" y="3301"/>
                  </a:lnTo>
                  <a:lnTo>
                    <a:pt x="1392" y="3381"/>
                  </a:lnTo>
                  <a:lnTo>
                    <a:pt x="1710" y="3420"/>
                  </a:lnTo>
                  <a:lnTo>
                    <a:pt x="2068" y="3381"/>
                  </a:lnTo>
                  <a:lnTo>
                    <a:pt x="2386" y="3301"/>
                  </a:lnTo>
                  <a:lnTo>
                    <a:pt x="2704" y="3142"/>
                  </a:lnTo>
                  <a:lnTo>
                    <a:pt x="2943" y="2943"/>
                  </a:lnTo>
                  <a:lnTo>
                    <a:pt x="3142" y="2665"/>
                  </a:lnTo>
                  <a:lnTo>
                    <a:pt x="3301" y="2387"/>
                  </a:lnTo>
                  <a:lnTo>
                    <a:pt x="3420" y="2069"/>
                  </a:lnTo>
                  <a:lnTo>
                    <a:pt x="3460" y="1711"/>
                  </a:lnTo>
                  <a:lnTo>
                    <a:pt x="3420" y="1353"/>
                  </a:lnTo>
                  <a:lnTo>
                    <a:pt x="3301" y="1035"/>
                  </a:lnTo>
                  <a:lnTo>
                    <a:pt x="3142" y="756"/>
                  </a:lnTo>
                  <a:lnTo>
                    <a:pt x="2943" y="518"/>
                  </a:lnTo>
                  <a:lnTo>
                    <a:pt x="2704" y="279"/>
                  </a:lnTo>
                  <a:lnTo>
                    <a:pt x="2386" y="120"/>
                  </a:lnTo>
                  <a:lnTo>
                    <a:pt x="2068" y="41"/>
                  </a:lnTo>
                  <a:lnTo>
                    <a:pt x="1710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73" name="Google Shape;9273;p253"/>
            <p:cNvSpPr/>
            <p:nvPr/>
          </p:nvSpPr>
          <p:spPr>
            <a:xfrm>
              <a:off x="6251425" y="1692425"/>
              <a:ext cx="171975" cy="172000"/>
            </a:xfrm>
            <a:custGeom>
              <a:avLst/>
              <a:gdLst/>
              <a:ahLst/>
              <a:cxnLst/>
              <a:rect l="l" t="t" r="r" b="b"/>
              <a:pathLst>
                <a:path w="6879" h="6880" extrusionOk="0">
                  <a:moveTo>
                    <a:pt x="3459" y="1"/>
                  </a:moveTo>
                  <a:lnTo>
                    <a:pt x="3102" y="41"/>
                  </a:lnTo>
                  <a:lnTo>
                    <a:pt x="2744" y="81"/>
                  </a:lnTo>
                  <a:lnTo>
                    <a:pt x="2426" y="160"/>
                  </a:lnTo>
                  <a:lnTo>
                    <a:pt x="2107" y="279"/>
                  </a:lnTo>
                  <a:lnTo>
                    <a:pt x="1789" y="438"/>
                  </a:lnTo>
                  <a:lnTo>
                    <a:pt x="1511" y="597"/>
                  </a:lnTo>
                  <a:lnTo>
                    <a:pt x="1272" y="796"/>
                  </a:lnTo>
                  <a:lnTo>
                    <a:pt x="994" y="1035"/>
                  </a:lnTo>
                  <a:lnTo>
                    <a:pt x="795" y="1273"/>
                  </a:lnTo>
                  <a:lnTo>
                    <a:pt x="597" y="1512"/>
                  </a:lnTo>
                  <a:lnTo>
                    <a:pt x="437" y="1830"/>
                  </a:lnTo>
                  <a:lnTo>
                    <a:pt x="278" y="2108"/>
                  </a:lnTo>
                  <a:lnTo>
                    <a:pt x="159" y="2427"/>
                  </a:lnTo>
                  <a:lnTo>
                    <a:pt x="80" y="2745"/>
                  </a:lnTo>
                  <a:lnTo>
                    <a:pt x="40" y="3102"/>
                  </a:lnTo>
                  <a:lnTo>
                    <a:pt x="0" y="3460"/>
                  </a:lnTo>
                  <a:lnTo>
                    <a:pt x="40" y="3818"/>
                  </a:lnTo>
                  <a:lnTo>
                    <a:pt x="80" y="4136"/>
                  </a:lnTo>
                  <a:lnTo>
                    <a:pt x="159" y="4454"/>
                  </a:lnTo>
                  <a:lnTo>
                    <a:pt x="278" y="4773"/>
                  </a:lnTo>
                  <a:lnTo>
                    <a:pt x="437" y="5091"/>
                  </a:lnTo>
                  <a:lnTo>
                    <a:pt x="597" y="5369"/>
                  </a:lnTo>
                  <a:lnTo>
                    <a:pt x="795" y="5647"/>
                  </a:lnTo>
                  <a:lnTo>
                    <a:pt x="994" y="5886"/>
                  </a:lnTo>
                  <a:lnTo>
                    <a:pt x="1272" y="6085"/>
                  </a:lnTo>
                  <a:lnTo>
                    <a:pt x="1511" y="6284"/>
                  </a:lnTo>
                  <a:lnTo>
                    <a:pt x="1789" y="6482"/>
                  </a:lnTo>
                  <a:lnTo>
                    <a:pt x="2107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80"/>
                  </a:lnTo>
                  <a:lnTo>
                    <a:pt x="3778" y="6880"/>
                  </a:lnTo>
                  <a:lnTo>
                    <a:pt x="4135" y="6800"/>
                  </a:lnTo>
                  <a:lnTo>
                    <a:pt x="4453" y="6721"/>
                  </a:lnTo>
                  <a:lnTo>
                    <a:pt x="4772" y="6602"/>
                  </a:lnTo>
                  <a:lnTo>
                    <a:pt x="5090" y="6482"/>
                  </a:lnTo>
                  <a:lnTo>
                    <a:pt x="5368" y="6284"/>
                  </a:lnTo>
                  <a:lnTo>
                    <a:pt x="5646" y="6085"/>
                  </a:lnTo>
                  <a:lnTo>
                    <a:pt x="5885" y="5886"/>
                  </a:lnTo>
                  <a:lnTo>
                    <a:pt x="6084" y="5647"/>
                  </a:lnTo>
                  <a:lnTo>
                    <a:pt x="6283" y="5369"/>
                  </a:lnTo>
                  <a:lnTo>
                    <a:pt x="6481" y="5091"/>
                  </a:lnTo>
                  <a:lnTo>
                    <a:pt x="6601" y="4773"/>
                  </a:lnTo>
                  <a:lnTo>
                    <a:pt x="6720" y="4454"/>
                  </a:lnTo>
                  <a:lnTo>
                    <a:pt x="6799" y="4136"/>
                  </a:lnTo>
                  <a:lnTo>
                    <a:pt x="6879" y="3818"/>
                  </a:lnTo>
                  <a:lnTo>
                    <a:pt x="6879" y="3460"/>
                  </a:lnTo>
                  <a:lnTo>
                    <a:pt x="6879" y="3102"/>
                  </a:lnTo>
                  <a:lnTo>
                    <a:pt x="6799" y="2745"/>
                  </a:lnTo>
                  <a:lnTo>
                    <a:pt x="6720" y="2427"/>
                  </a:lnTo>
                  <a:lnTo>
                    <a:pt x="6601" y="2108"/>
                  </a:lnTo>
                  <a:lnTo>
                    <a:pt x="6481" y="1830"/>
                  </a:lnTo>
                  <a:lnTo>
                    <a:pt x="6283" y="1512"/>
                  </a:lnTo>
                  <a:lnTo>
                    <a:pt x="6084" y="1273"/>
                  </a:lnTo>
                  <a:lnTo>
                    <a:pt x="5885" y="1035"/>
                  </a:lnTo>
                  <a:lnTo>
                    <a:pt x="5646" y="796"/>
                  </a:lnTo>
                  <a:lnTo>
                    <a:pt x="5368" y="597"/>
                  </a:lnTo>
                  <a:lnTo>
                    <a:pt x="5090" y="438"/>
                  </a:lnTo>
                  <a:lnTo>
                    <a:pt x="4772" y="279"/>
                  </a:lnTo>
                  <a:lnTo>
                    <a:pt x="4453" y="160"/>
                  </a:lnTo>
                  <a:lnTo>
                    <a:pt x="4135" y="81"/>
                  </a:lnTo>
                  <a:lnTo>
                    <a:pt x="3778" y="41"/>
                  </a:lnTo>
                  <a:lnTo>
                    <a:pt x="345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74" name="Google Shape;9274;p253"/>
            <p:cNvSpPr/>
            <p:nvPr/>
          </p:nvSpPr>
          <p:spPr>
            <a:xfrm>
              <a:off x="4868675" y="2955900"/>
              <a:ext cx="214725" cy="214750"/>
            </a:xfrm>
            <a:custGeom>
              <a:avLst/>
              <a:gdLst/>
              <a:ahLst/>
              <a:cxnLst/>
              <a:rect l="l" t="t" r="r" b="b"/>
              <a:pathLst>
                <a:path w="8589" h="8590" extrusionOk="0">
                  <a:moveTo>
                    <a:pt x="3857" y="1"/>
                  </a:moveTo>
                  <a:lnTo>
                    <a:pt x="3420" y="80"/>
                  </a:lnTo>
                  <a:lnTo>
                    <a:pt x="3022" y="160"/>
                  </a:lnTo>
                  <a:lnTo>
                    <a:pt x="2625" y="319"/>
                  </a:lnTo>
                  <a:lnTo>
                    <a:pt x="2227" y="517"/>
                  </a:lnTo>
                  <a:lnTo>
                    <a:pt x="1909" y="716"/>
                  </a:lnTo>
                  <a:lnTo>
                    <a:pt x="1551" y="955"/>
                  </a:lnTo>
                  <a:lnTo>
                    <a:pt x="1273" y="1233"/>
                  </a:lnTo>
                  <a:lnTo>
                    <a:pt x="994" y="1551"/>
                  </a:lnTo>
                  <a:lnTo>
                    <a:pt x="716" y="1869"/>
                  </a:lnTo>
                  <a:lnTo>
                    <a:pt x="517" y="2227"/>
                  </a:lnTo>
                  <a:lnTo>
                    <a:pt x="318" y="2625"/>
                  </a:lnTo>
                  <a:lnTo>
                    <a:pt x="199" y="2983"/>
                  </a:lnTo>
                  <a:lnTo>
                    <a:pt x="80" y="3420"/>
                  </a:lnTo>
                  <a:lnTo>
                    <a:pt x="0" y="3858"/>
                  </a:lnTo>
                  <a:lnTo>
                    <a:pt x="0" y="4295"/>
                  </a:lnTo>
                  <a:lnTo>
                    <a:pt x="0" y="4732"/>
                  </a:lnTo>
                  <a:lnTo>
                    <a:pt x="80" y="5130"/>
                  </a:lnTo>
                  <a:lnTo>
                    <a:pt x="199" y="5567"/>
                  </a:lnTo>
                  <a:lnTo>
                    <a:pt x="318" y="5965"/>
                  </a:lnTo>
                  <a:lnTo>
                    <a:pt x="517" y="6323"/>
                  </a:lnTo>
                  <a:lnTo>
                    <a:pt x="716" y="6681"/>
                  </a:lnTo>
                  <a:lnTo>
                    <a:pt x="994" y="6999"/>
                  </a:lnTo>
                  <a:lnTo>
                    <a:pt x="1273" y="7317"/>
                  </a:lnTo>
                  <a:lnTo>
                    <a:pt x="1551" y="7595"/>
                  </a:lnTo>
                  <a:lnTo>
                    <a:pt x="1909" y="7834"/>
                  </a:lnTo>
                  <a:lnTo>
                    <a:pt x="2227" y="8072"/>
                  </a:lnTo>
                  <a:lnTo>
                    <a:pt x="2625" y="8231"/>
                  </a:lnTo>
                  <a:lnTo>
                    <a:pt x="3022" y="8390"/>
                  </a:lnTo>
                  <a:lnTo>
                    <a:pt x="3420" y="8470"/>
                  </a:lnTo>
                  <a:lnTo>
                    <a:pt x="3857" y="8550"/>
                  </a:lnTo>
                  <a:lnTo>
                    <a:pt x="4295" y="8589"/>
                  </a:lnTo>
                  <a:lnTo>
                    <a:pt x="4732" y="8550"/>
                  </a:lnTo>
                  <a:lnTo>
                    <a:pt x="5169" y="8470"/>
                  </a:lnTo>
                  <a:lnTo>
                    <a:pt x="5567" y="8390"/>
                  </a:lnTo>
                  <a:lnTo>
                    <a:pt x="5965" y="8231"/>
                  </a:lnTo>
                  <a:lnTo>
                    <a:pt x="6322" y="8072"/>
                  </a:lnTo>
                  <a:lnTo>
                    <a:pt x="6680" y="7834"/>
                  </a:lnTo>
                  <a:lnTo>
                    <a:pt x="7038" y="7595"/>
                  </a:lnTo>
                  <a:lnTo>
                    <a:pt x="7317" y="7317"/>
                  </a:lnTo>
                  <a:lnTo>
                    <a:pt x="7595" y="6999"/>
                  </a:lnTo>
                  <a:lnTo>
                    <a:pt x="7873" y="6681"/>
                  </a:lnTo>
                  <a:lnTo>
                    <a:pt x="8072" y="6323"/>
                  </a:lnTo>
                  <a:lnTo>
                    <a:pt x="8231" y="5965"/>
                  </a:lnTo>
                  <a:lnTo>
                    <a:pt x="8390" y="5567"/>
                  </a:lnTo>
                  <a:lnTo>
                    <a:pt x="8509" y="5130"/>
                  </a:lnTo>
                  <a:lnTo>
                    <a:pt x="8549" y="4732"/>
                  </a:lnTo>
                  <a:lnTo>
                    <a:pt x="8589" y="4295"/>
                  </a:lnTo>
                  <a:lnTo>
                    <a:pt x="8549" y="3858"/>
                  </a:lnTo>
                  <a:lnTo>
                    <a:pt x="8509" y="3420"/>
                  </a:lnTo>
                  <a:lnTo>
                    <a:pt x="8390" y="2983"/>
                  </a:lnTo>
                  <a:lnTo>
                    <a:pt x="8231" y="2625"/>
                  </a:lnTo>
                  <a:lnTo>
                    <a:pt x="8072" y="2227"/>
                  </a:lnTo>
                  <a:lnTo>
                    <a:pt x="7873" y="1869"/>
                  </a:lnTo>
                  <a:lnTo>
                    <a:pt x="7595" y="1551"/>
                  </a:lnTo>
                  <a:lnTo>
                    <a:pt x="7317" y="1233"/>
                  </a:lnTo>
                  <a:lnTo>
                    <a:pt x="7038" y="955"/>
                  </a:lnTo>
                  <a:lnTo>
                    <a:pt x="6680" y="716"/>
                  </a:lnTo>
                  <a:lnTo>
                    <a:pt x="6322" y="517"/>
                  </a:lnTo>
                  <a:lnTo>
                    <a:pt x="5965" y="319"/>
                  </a:lnTo>
                  <a:lnTo>
                    <a:pt x="5567" y="160"/>
                  </a:lnTo>
                  <a:lnTo>
                    <a:pt x="5169" y="80"/>
                  </a:lnTo>
                  <a:lnTo>
                    <a:pt x="473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75" name="Google Shape;9275;p253"/>
            <p:cNvSpPr/>
            <p:nvPr/>
          </p:nvSpPr>
          <p:spPr>
            <a:xfrm>
              <a:off x="1862600" y="3088100"/>
              <a:ext cx="2253575" cy="2372875"/>
            </a:xfrm>
            <a:custGeom>
              <a:avLst/>
              <a:gdLst/>
              <a:ahLst/>
              <a:cxnLst/>
              <a:rect l="l" t="t" r="r" b="b"/>
              <a:pathLst>
                <a:path w="90143" h="94915" extrusionOk="0">
                  <a:moveTo>
                    <a:pt x="43024" y="30141"/>
                  </a:moveTo>
                  <a:lnTo>
                    <a:pt x="50301" y="41792"/>
                  </a:lnTo>
                  <a:lnTo>
                    <a:pt x="45171" y="40002"/>
                  </a:lnTo>
                  <a:lnTo>
                    <a:pt x="43024" y="30141"/>
                  </a:lnTo>
                  <a:close/>
                  <a:moveTo>
                    <a:pt x="1432" y="717"/>
                  </a:moveTo>
                  <a:lnTo>
                    <a:pt x="64973" y="2904"/>
                  </a:lnTo>
                  <a:lnTo>
                    <a:pt x="83980" y="43780"/>
                  </a:lnTo>
                  <a:lnTo>
                    <a:pt x="50738" y="65172"/>
                  </a:lnTo>
                  <a:lnTo>
                    <a:pt x="45330" y="40718"/>
                  </a:lnTo>
                  <a:lnTo>
                    <a:pt x="51812" y="43024"/>
                  </a:lnTo>
                  <a:lnTo>
                    <a:pt x="51812" y="43024"/>
                  </a:lnTo>
                  <a:lnTo>
                    <a:pt x="41593" y="26682"/>
                  </a:lnTo>
                  <a:lnTo>
                    <a:pt x="44456" y="39724"/>
                  </a:lnTo>
                  <a:lnTo>
                    <a:pt x="30777" y="34873"/>
                  </a:lnTo>
                  <a:lnTo>
                    <a:pt x="1432" y="717"/>
                  </a:lnTo>
                  <a:close/>
                  <a:moveTo>
                    <a:pt x="84218" y="44853"/>
                  </a:moveTo>
                  <a:lnTo>
                    <a:pt x="89427" y="76783"/>
                  </a:lnTo>
                  <a:lnTo>
                    <a:pt x="57736" y="93523"/>
                  </a:lnTo>
                  <a:lnTo>
                    <a:pt x="84218" y="44853"/>
                  </a:lnTo>
                  <a:close/>
                  <a:moveTo>
                    <a:pt x="1" y="1"/>
                  </a:moveTo>
                  <a:lnTo>
                    <a:pt x="30380" y="35350"/>
                  </a:lnTo>
                  <a:lnTo>
                    <a:pt x="30419" y="35430"/>
                  </a:lnTo>
                  <a:lnTo>
                    <a:pt x="44615" y="40480"/>
                  </a:lnTo>
                  <a:lnTo>
                    <a:pt x="50301" y="66206"/>
                  </a:lnTo>
                  <a:lnTo>
                    <a:pt x="83542" y="44814"/>
                  </a:lnTo>
                  <a:lnTo>
                    <a:pt x="56384" y="94716"/>
                  </a:lnTo>
                  <a:lnTo>
                    <a:pt x="56384" y="94796"/>
                  </a:lnTo>
                  <a:lnTo>
                    <a:pt x="56424" y="94875"/>
                  </a:lnTo>
                  <a:lnTo>
                    <a:pt x="56464" y="94915"/>
                  </a:lnTo>
                  <a:lnTo>
                    <a:pt x="56543" y="94875"/>
                  </a:lnTo>
                  <a:lnTo>
                    <a:pt x="90143" y="77141"/>
                  </a:lnTo>
                  <a:lnTo>
                    <a:pt x="84735" y="43939"/>
                  </a:lnTo>
                  <a:lnTo>
                    <a:pt x="85252" y="42945"/>
                  </a:lnTo>
                  <a:lnTo>
                    <a:pt x="84536" y="43422"/>
                  </a:lnTo>
                  <a:lnTo>
                    <a:pt x="65371" y="23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76" name="Google Shape;9276;p253"/>
            <p:cNvSpPr/>
            <p:nvPr/>
          </p:nvSpPr>
          <p:spPr>
            <a:xfrm>
              <a:off x="1589250" y="3124900"/>
              <a:ext cx="2383800" cy="2334100"/>
            </a:xfrm>
            <a:custGeom>
              <a:avLst/>
              <a:gdLst/>
              <a:ahLst/>
              <a:cxnLst/>
              <a:rect l="l" t="t" r="r" b="b"/>
              <a:pathLst>
                <a:path w="95352" h="93364" extrusionOk="0">
                  <a:moveTo>
                    <a:pt x="74515" y="6561"/>
                  </a:moveTo>
                  <a:lnTo>
                    <a:pt x="66563" y="40837"/>
                  </a:lnTo>
                  <a:lnTo>
                    <a:pt x="62428" y="40638"/>
                  </a:lnTo>
                  <a:lnTo>
                    <a:pt x="74515" y="6561"/>
                  </a:lnTo>
                  <a:close/>
                  <a:moveTo>
                    <a:pt x="74436" y="2505"/>
                  </a:moveTo>
                  <a:lnTo>
                    <a:pt x="52726" y="26721"/>
                  </a:lnTo>
                  <a:lnTo>
                    <a:pt x="52845" y="26800"/>
                  </a:lnTo>
                  <a:lnTo>
                    <a:pt x="41393" y="33361"/>
                  </a:lnTo>
                  <a:lnTo>
                    <a:pt x="4136" y="45091"/>
                  </a:lnTo>
                  <a:lnTo>
                    <a:pt x="4136" y="45091"/>
                  </a:lnTo>
                  <a:lnTo>
                    <a:pt x="74436" y="2505"/>
                  </a:lnTo>
                  <a:close/>
                  <a:moveTo>
                    <a:pt x="75271" y="2545"/>
                  </a:moveTo>
                  <a:lnTo>
                    <a:pt x="61553" y="41234"/>
                  </a:lnTo>
                  <a:lnTo>
                    <a:pt x="66404" y="41433"/>
                  </a:lnTo>
                  <a:lnTo>
                    <a:pt x="61115" y="64217"/>
                  </a:lnTo>
                  <a:lnTo>
                    <a:pt x="67438" y="92329"/>
                  </a:lnTo>
                  <a:lnTo>
                    <a:pt x="67438" y="92329"/>
                  </a:lnTo>
                  <a:lnTo>
                    <a:pt x="18251" y="73005"/>
                  </a:lnTo>
                  <a:lnTo>
                    <a:pt x="27397" y="66563"/>
                  </a:lnTo>
                  <a:lnTo>
                    <a:pt x="54237" y="26005"/>
                  </a:lnTo>
                  <a:lnTo>
                    <a:pt x="75271" y="2545"/>
                  </a:lnTo>
                  <a:close/>
                  <a:moveTo>
                    <a:pt x="76702" y="0"/>
                  </a:moveTo>
                  <a:lnTo>
                    <a:pt x="75907" y="875"/>
                  </a:lnTo>
                  <a:lnTo>
                    <a:pt x="80" y="46801"/>
                  </a:lnTo>
                  <a:lnTo>
                    <a:pt x="0" y="46881"/>
                  </a:lnTo>
                  <a:lnTo>
                    <a:pt x="40" y="46960"/>
                  </a:lnTo>
                  <a:lnTo>
                    <a:pt x="80" y="47000"/>
                  </a:lnTo>
                  <a:lnTo>
                    <a:pt x="159" y="47000"/>
                  </a:lnTo>
                  <a:lnTo>
                    <a:pt x="41632" y="33958"/>
                  </a:lnTo>
                  <a:lnTo>
                    <a:pt x="41672" y="33958"/>
                  </a:lnTo>
                  <a:lnTo>
                    <a:pt x="52248" y="27914"/>
                  </a:lnTo>
                  <a:lnTo>
                    <a:pt x="26920" y="66126"/>
                  </a:lnTo>
                  <a:lnTo>
                    <a:pt x="16939" y="73164"/>
                  </a:lnTo>
                  <a:lnTo>
                    <a:pt x="68352" y="93363"/>
                  </a:lnTo>
                  <a:lnTo>
                    <a:pt x="61752" y="64217"/>
                  </a:lnTo>
                  <a:lnTo>
                    <a:pt x="67040" y="41473"/>
                  </a:lnTo>
                  <a:lnTo>
                    <a:pt x="95311" y="42745"/>
                  </a:lnTo>
                  <a:lnTo>
                    <a:pt x="95351" y="42109"/>
                  </a:lnTo>
                  <a:lnTo>
                    <a:pt x="67199" y="40837"/>
                  </a:lnTo>
                  <a:lnTo>
                    <a:pt x="76424" y="1233"/>
                  </a:lnTo>
                  <a:lnTo>
                    <a:pt x="76702" y="398"/>
                  </a:lnTo>
                  <a:lnTo>
                    <a:pt x="76702" y="398"/>
                  </a:lnTo>
                  <a:lnTo>
                    <a:pt x="76583" y="477"/>
                  </a:lnTo>
                  <a:lnTo>
                    <a:pt x="76583" y="477"/>
                  </a:lnTo>
                  <a:lnTo>
                    <a:pt x="7670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77" name="Google Shape;9277;p253"/>
            <p:cNvSpPr/>
            <p:nvPr/>
          </p:nvSpPr>
          <p:spPr>
            <a:xfrm>
              <a:off x="1620050" y="3054325"/>
              <a:ext cx="1676025" cy="2386775"/>
            </a:xfrm>
            <a:custGeom>
              <a:avLst/>
              <a:gdLst/>
              <a:ahLst/>
              <a:cxnLst/>
              <a:rect l="l" t="t" r="r" b="b"/>
              <a:pathLst>
                <a:path w="67041" h="95471" extrusionOk="0">
                  <a:moveTo>
                    <a:pt x="10140" y="3778"/>
                  </a:moveTo>
                  <a:lnTo>
                    <a:pt x="14673" y="59923"/>
                  </a:lnTo>
                  <a:lnTo>
                    <a:pt x="717" y="48869"/>
                  </a:lnTo>
                  <a:lnTo>
                    <a:pt x="10140" y="3778"/>
                  </a:lnTo>
                  <a:close/>
                  <a:moveTo>
                    <a:pt x="40360" y="37178"/>
                  </a:moveTo>
                  <a:lnTo>
                    <a:pt x="59645" y="66722"/>
                  </a:lnTo>
                  <a:lnTo>
                    <a:pt x="26443" y="68829"/>
                  </a:lnTo>
                  <a:lnTo>
                    <a:pt x="26443" y="68829"/>
                  </a:lnTo>
                  <a:lnTo>
                    <a:pt x="40360" y="37178"/>
                  </a:lnTo>
                  <a:close/>
                  <a:moveTo>
                    <a:pt x="1472" y="50260"/>
                  </a:moveTo>
                  <a:lnTo>
                    <a:pt x="14753" y="60758"/>
                  </a:lnTo>
                  <a:lnTo>
                    <a:pt x="15866" y="74476"/>
                  </a:lnTo>
                  <a:lnTo>
                    <a:pt x="15866" y="74476"/>
                  </a:lnTo>
                  <a:lnTo>
                    <a:pt x="1472" y="50260"/>
                  </a:lnTo>
                  <a:close/>
                  <a:moveTo>
                    <a:pt x="10299" y="0"/>
                  </a:moveTo>
                  <a:lnTo>
                    <a:pt x="10260" y="80"/>
                  </a:lnTo>
                  <a:lnTo>
                    <a:pt x="1" y="49147"/>
                  </a:lnTo>
                  <a:lnTo>
                    <a:pt x="80" y="49187"/>
                  </a:lnTo>
                  <a:lnTo>
                    <a:pt x="16741" y="77180"/>
                  </a:lnTo>
                  <a:lnTo>
                    <a:pt x="15429" y="61314"/>
                  </a:lnTo>
                  <a:lnTo>
                    <a:pt x="25051" y="68909"/>
                  </a:lnTo>
                  <a:lnTo>
                    <a:pt x="24773" y="68909"/>
                  </a:lnTo>
                  <a:lnTo>
                    <a:pt x="66683" y="95471"/>
                  </a:lnTo>
                  <a:lnTo>
                    <a:pt x="67041" y="94954"/>
                  </a:lnTo>
                  <a:lnTo>
                    <a:pt x="26801" y="69426"/>
                  </a:lnTo>
                  <a:lnTo>
                    <a:pt x="60758" y="67318"/>
                  </a:lnTo>
                  <a:lnTo>
                    <a:pt x="40241" y="35826"/>
                  </a:lnTo>
                  <a:lnTo>
                    <a:pt x="25807" y="68670"/>
                  </a:lnTo>
                  <a:lnTo>
                    <a:pt x="15389" y="60440"/>
                  </a:lnTo>
                  <a:lnTo>
                    <a:pt x="10458" y="80"/>
                  </a:lnTo>
                  <a:lnTo>
                    <a:pt x="10458" y="40"/>
                  </a:lnTo>
                  <a:lnTo>
                    <a:pt x="10379" y="0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78" name="Google Shape;9278;p253"/>
            <p:cNvSpPr/>
            <p:nvPr/>
          </p:nvSpPr>
          <p:spPr>
            <a:xfrm>
              <a:off x="2866625" y="3743200"/>
              <a:ext cx="100425" cy="100425"/>
            </a:xfrm>
            <a:custGeom>
              <a:avLst/>
              <a:gdLst/>
              <a:ahLst/>
              <a:cxnLst/>
              <a:rect l="l" t="t" r="r" b="b"/>
              <a:pathLst>
                <a:path w="4017" h="4017" extrusionOk="0">
                  <a:moveTo>
                    <a:pt x="1750" y="1"/>
                  </a:moveTo>
                  <a:lnTo>
                    <a:pt x="1392" y="80"/>
                  </a:lnTo>
                  <a:lnTo>
                    <a:pt x="1034" y="239"/>
                  </a:lnTo>
                  <a:lnTo>
                    <a:pt x="716" y="438"/>
                  </a:lnTo>
                  <a:lnTo>
                    <a:pt x="438" y="716"/>
                  </a:lnTo>
                  <a:lnTo>
                    <a:pt x="239" y="1074"/>
                  </a:lnTo>
                  <a:lnTo>
                    <a:pt x="80" y="1432"/>
                  </a:lnTo>
                  <a:lnTo>
                    <a:pt x="0" y="1830"/>
                  </a:lnTo>
                  <a:lnTo>
                    <a:pt x="0" y="2227"/>
                  </a:lnTo>
                  <a:lnTo>
                    <a:pt x="80" y="2625"/>
                  </a:lnTo>
                  <a:lnTo>
                    <a:pt x="239" y="2983"/>
                  </a:lnTo>
                  <a:lnTo>
                    <a:pt x="477" y="3301"/>
                  </a:lnTo>
                  <a:lnTo>
                    <a:pt x="756" y="3579"/>
                  </a:lnTo>
                  <a:lnTo>
                    <a:pt x="1074" y="3778"/>
                  </a:lnTo>
                  <a:lnTo>
                    <a:pt x="1471" y="3937"/>
                  </a:lnTo>
                  <a:lnTo>
                    <a:pt x="1869" y="4017"/>
                  </a:lnTo>
                  <a:lnTo>
                    <a:pt x="2267" y="4017"/>
                  </a:lnTo>
                  <a:lnTo>
                    <a:pt x="2625" y="3937"/>
                  </a:lnTo>
                  <a:lnTo>
                    <a:pt x="2982" y="3778"/>
                  </a:lnTo>
                  <a:lnTo>
                    <a:pt x="3301" y="3540"/>
                  </a:lnTo>
                  <a:lnTo>
                    <a:pt x="3579" y="3261"/>
                  </a:lnTo>
                  <a:lnTo>
                    <a:pt x="3817" y="2943"/>
                  </a:lnTo>
                  <a:lnTo>
                    <a:pt x="3937" y="2545"/>
                  </a:lnTo>
                  <a:lnTo>
                    <a:pt x="4016" y="2148"/>
                  </a:lnTo>
                  <a:lnTo>
                    <a:pt x="4016" y="1750"/>
                  </a:lnTo>
                  <a:lnTo>
                    <a:pt x="3937" y="1392"/>
                  </a:lnTo>
                  <a:lnTo>
                    <a:pt x="3778" y="1035"/>
                  </a:lnTo>
                  <a:lnTo>
                    <a:pt x="3539" y="716"/>
                  </a:lnTo>
                  <a:lnTo>
                    <a:pt x="3261" y="438"/>
                  </a:lnTo>
                  <a:lnTo>
                    <a:pt x="2943" y="199"/>
                  </a:lnTo>
                  <a:lnTo>
                    <a:pt x="258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79" name="Google Shape;9279;p253"/>
            <p:cNvSpPr/>
            <p:nvPr/>
          </p:nvSpPr>
          <p:spPr>
            <a:xfrm>
              <a:off x="3896475" y="4102075"/>
              <a:ext cx="168025" cy="168000"/>
            </a:xfrm>
            <a:custGeom>
              <a:avLst/>
              <a:gdLst/>
              <a:ahLst/>
              <a:cxnLst/>
              <a:rect l="l" t="t" r="r" b="b"/>
              <a:pathLst>
                <a:path w="6721" h="6720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8" y="278"/>
                  </a:lnTo>
                  <a:lnTo>
                    <a:pt x="1710" y="398"/>
                  </a:lnTo>
                  <a:lnTo>
                    <a:pt x="1472" y="596"/>
                  </a:lnTo>
                  <a:lnTo>
                    <a:pt x="1193" y="795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7" y="1511"/>
                  </a:lnTo>
                  <a:lnTo>
                    <a:pt x="398" y="1789"/>
                  </a:lnTo>
                  <a:lnTo>
                    <a:pt x="239" y="2107"/>
                  </a:lnTo>
                  <a:lnTo>
                    <a:pt x="120" y="2426"/>
                  </a:lnTo>
                  <a:lnTo>
                    <a:pt x="40" y="2783"/>
                  </a:lnTo>
                  <a:lnTo>
                    <a:pt x="0" y="3102"/>
                  </a:lnTo>
                  <a:lnTo>
                    <a:pt x="0" y="3420"/>
                  </a:lnTo>
                  <a:lnTo>
                    <a:pt x="40" y="3778"/>
                  </a:lnTo>
                  <a:lnTo>
                    <a:pt x="80" y="4096"/>
                  </a:lnTo>
                  <a:lnTo>
                    <a:pt x="159" y="4414"/>
                  </a:lnTo>
                  <a:lnTo>
                    <a:pt x="279" y="4692"/>
                  </a:lnTo>
                  <a:lnTo>
                    <a:pt x="438" y="4970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4" y="5766"/>
                  </a:lnTo>
                  <a:lnTo>
                    <a:pt x="1233" y="5964"/>
                  </a:lnTo>
                  <a:lnTo>
                    <a:pt x="1511" y="6163"/>
                  </a:lnTo>
                  <a:lnTo>
                    <a:pt x="1790" y="6322"/>
                  </a:lnTo>
                  <a:lnTo>
                    <a:pt x="2108" y="6481"/>
                  </a:lnTo>
                  <a:lnTo>
                    <a:pt x="2426" y="6601"/>
                  </a:lnTo>
                  <a:lnTo>
                    <a:pt x="2784" y="6680"/>
                  </a:lnTo>
                  <a:lnTo>
                    <a:pt x="3102" y="6720"/>
                  </a:lnTo>
                  <a:lnTo>
                    <a:pt x="3420" y="6720"/>
                  </a:lnTo>
                  <a:lnTo>
                    <a:pt x="3778" y="6680"/>
                  </a:lnTo>
                  <a:lnTo>
                    <a:pt x="4096" y="6640"/>
                  </a:lnTo>
                  <a:lnTo>
                    <a:pt x="4414" y="6561"/>
                  </a:lnTo>
                  <a:lnTo>
                    <a:pt x="4692" y="6442"/>
                  </a:lnTo>
                  <a:lnTo>
                    <a:pt x="5010" y="6283"/>
                  </a:lnTo>
                  <a:lnTo>
                    <a:pt x="5249" y="6124"/>
                  </a:lnTo>
                  <a:lnTo>
                    <a:pt x="5527" y="5925"/>
                  </a:lnTo>
                  <a:lnTo>
                    <a:pt x="5766" y="572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23" y="4931"/>
                  </a:lnTo>
                  <a:lnTo>
                    <a:pt x="6482" y="4613"/>
                  </a:lnTo>
                  <a:lnTo>
                    <a:pt x="6601" y="4294"/>
                  </a:lnTo>
                  <a:lnTo>
                    <a:pt x="6680" y="3937"/>
                  </a:lnTo>
                  <a:lnTo>
                    <a:pt x="6720" y="3618"/>
                  </a:lnTo>
                  <a:lnTo>
                    <a:pt x="6720" y="3261"/>
                  </a:lnTo>
                  <a:lnTo>
                    <a:pt x="6680" y="2942"/>
                  </a:lnTo>
                  <a:lnTo>
                    <a:pt x="6641" y="2624"/>
                  </a:lnTo>
                  <a:lnTo>
                    <a:pt x="6561" y="2306"/>
                  </a:lnTo>
                  <a:lnTo>
                    <a:pt x="6442" y="202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5" y="1193"/>
                  </a:lnTo>
                  <a:lnTo>
                    <a:pt x="5726" y="954"/>
                  </a:lnTo>
                  <a:lnTo>
                    <a:pt x="5488" y="756"/>
                  </a:lnTo>
                  <a:lnTo>
                    <a:pt x="5209" y="557"/>
                  </a:lnTo>
                  <a:lnTo>
                    <a:pt x="4931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80" name="Google Shape;9280;p253"/>
            <p:cNvSpPr/>
            <p:nvPr/>
          </p:nvSpPr>
          <p:spPr>
            <a:xfrm>
              <a:off x="3261275" y="5409275"/>
              <a:ext cx="67600" cy="67600"/>
            </a:xfrm>
            <a:custGeom>
              <a:avLst/>
              <a:gdLst/>
              <a:ahLst/>
              <a:cxnLst/>
              <a:rect l="l" t="t" r="r" b="b"/>
              <a:pathLst>
                <a:path w="2704" h="2704" extrusionOk="0">
                  <a:moveTo>
                    <a:pt x="1431" y="0"/>
                  </a:moveTo>
                  <a:lnTo>
                    <a:pt x="1193" y="40"/>
                  </a:lnTo>
                  <a:lnTo>
                    <a:pt x="915" y="80"/>
                  </a:lnTo>
                  <a:lnTo>
                    <a:pt x="676" y="199"/>
                  </a:lnTo>
                  <a:lnTo>
                    <a:pt x="477" y="318"/>
                  </a:lnTo>
                  <a:lnTo>
                    <a:pt x="278" y="517"/>
                  </a:lnTo>
                  <a:lnTo>
                    <a:pt x="159" y="756"/>
                  </a:lnTo>
                  <a:lnTo>
                    <a:pt x="40" y="994"/>
                  </a:lnTo>
                  <a:lnTo>
                    <a:pt x="0" y="1273"/>
                  </a:lnTo>
                  <a:lnTo>
                    <a:pt x="0" y="1511"/>
                  </a:lnTo>
                  <a:lnTo>
                    <a:pt x="80" y="1789"/>
                  </a:lnTo>
                  <a:lnTo>
                    <a:pt x="159" y="2028"/>
                  </a:lnTo>
                  <a:lnTo>
                    <a:pt x="318" y="2227"/>
                  </a:lnTo>
                  <a:lnTo>
                    <a:pt x="517" y="2426"/>
                  </a:lnTo>
                  <a:lnTo>
                    <a:pt x="716" y="2545"/>
                  </a:lnTo>
                  <a:lnTo>
                    <a:pt x="954" y="2664"/>
                  </a:lnTo>
                  <a:lnTo>
                    <a:pt x="1233" y="2704"/>
                  </a:lnTo>
                  <a:lnTo>
                    <a:pt x="1511" y="2704"/>
                  </a:lnTo>
                  <a:lnTo>
                    <a:pt x="1750" y="2624"/>
                  </a:lnTo>
                  <a:lnTo>
                    <a:pt x="1988" y="2545"/>
                  </a:lnTo>
                  <a:lnTo>
                    <a:pt x="2227" y="2386"/>
                  </a:lnTo>
                  <a:lnTo>
                    <a:pt x="2386" y="2187"/>
                  </a:lnTo>
                  <a:lnTo>
                    <a:pt x="2545" y="1988"/>
                  </a:lnTo>
                  <a:lnTo>
                    <a:pt x="2624" y="1750"/>
                  </a:lnTo>
                  <a:lnTo>
                    <a:pt x="2704" y="1471"/>
                  </a:lnTo>
                  <a:lnTo>
                    <a:pt x="2664" y="1193"/>
                  </a:lnTo>
                  <a:lnTo>
                    <a:pt x="2624" y="954"/>
                  </a:lnTo>
                  <a:lnTo>
                    <a:pt x="2505" y="716"/>
                  </a:lnTo>
                  <a:lnTo>
                    <a:pt x="2386" y="477"/>
                  </a:lnTo>
                  <a:lnTo>
                    <a:pt x="2187" y="318"/>
                  </a:lnTo>
                  <a:lnTo>
                    <a:pt x="1948" y="159"/>
                  </a:lnTo>
                  <a:lnTo>
                    <a:pt x="1710" y="80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81" name="Google Shape;9281;p253"/>
            <p:cNvSpPr/>
            <p:nvPr/>
          </p:nvSpPr>
          <p:spPr>
            <a:xfrm>
              <a:off x="4049550" y="495200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546" y="0"/>
                  </a:moveTo>
                  <a:lnTo>
                    <a:pt x="2068" y="40"/>
                  </a:lnTo>
                  <a:lnTo>
                    <a:pt x="1631" y="120"/>
                  </a:lnTo>
                  <a:lnTo>
                    <a:pt x="1194" y="318"/>
                  </a:lnTo>
                  <a:lnTo>
                    <a:pt x="836" y="557"/>
                  </a:lnTo>
                  <a:lnTo>
                    <a:pt x="518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1" y="1949"/>
                  </a:lnTo>
                  <a:lnTo>
                    <a:pt x="1" y="2187"/>
                  </a:lnTo>
                  <a:lnTo>
                    <a:pt x="1" y="2625"/>
                  </a:lnTo>
                  <a:lnTo>
                    <a:pt x="120" y="3102"/>
                  </a:lnTo>
                  <a:lnTo>
                    <a:pt x="279" y="3499"/>
                  </a:lnTo>
                  <a:lnTo>
                    <a:pt x="557" y="3857"/>
                  </a:lnTo>
                  <a:lnTo>
                    <a:pt x="876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1" y="4613"/>
                  </a:lnTo>
                  <a:lnTo>
                    <a:pt x="1949" y="4692"/>
                  </a:lnTo>
                  <a:lnTo>
                    <a:pt x="2625" y="4692"/>
                  </a:lnTo>
                  <a:lnTo>
                    <a:pt x="3063" y="4613"/>
                  </a:lnTo>
                  <a:lnTo>
                    <a:pt x="3500" y="4414"/>
                  </a:lnTo>
                  <a:lnTo>
                    <a:pt x="3858" y="4175"/>
                  </a:lnTo>
                  <a:lnTo>
                    <a:pt x="4176" y="3817"/>
                  </a:lnTo>
                  <a:lnTo>
                    <a:pt x="4454" y="3460"/>
                  </a:lnTo>
                  <a:lnTo>
                    <a:pt x="4534" y="3221"/>
                  </a:lnTo>
                  <a:lnTo>
                    <a:pt x="4613" y="3022"/>
                  </a:lnTo>
                  <a:lnTo>
                    <a:pt x="4653" y="278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574" y="1631"/>
                  </a:lnTo>
                  <a:lnTo>
                    <a:pt x="4414" y="1233"/>
                  </a:lnTo>
                  <a:lnTo>
                    <a:pt x="413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2" y="159"/>
                  </a:lnTo>
                  <a:lnTo>
                    <a:pt x="2983" y="8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82" name="Google Shape;9282;p253"/>
            <p:cNvSpPr/>
            <p:nvPr/>
          </p:nvSpPr>
          <p:spPr>
            <a:xfrm>
              <a:off x="3039575" y="46498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56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8" y="1511"/>
                  </a:lnTo>
                  <a:lnTo>
                    <a:pt x="399" y="1790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1" y="3738"/>
                  </a:lnTo>
                  <a:lnTo>
                    <a:pt x="80" y="4056"/>
                  </a:lnTo>
                  <a:lnTo>
                    <a:pt x="160" y="4374"/>
                  </a:lnTo>
                  <a:lnTo>
                    <a:pt x="279" y="4692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5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790" y="6323"/>
                  </a:lnTo>
                  <a:lnTo>
                    <a:pt x="2108" y="6482"/>
                  </a:lnTo>
                  <a:lnTo>
                    <a:pt x="2426" y="6561"/>
                  </a:lnTo>
                  <a:lnTo>
                    <a:pt x="2784" y="6641"/>
                  </a:lnTo>
                  <a:lnTo>
                    <a:pt x="3102" y="6681"/>
                  </a:lnTo>
                  <a:lnTo>
                    <a:pt x="3460" y="6720"/>
                  </a:lnTo>
                  <a:lnTo>
                    <a:pt x="3778" y="6681"/>
                  </a:lnTo>
                  <a:lnTo>
                    <a:pt x="4097" y="6641"/>
                  </a:lnTo>
                  <a:lnTo>
                    <a:pt x="4415" y="6561"/>
                  </a:lnTo>
                  <a:lnTo>
                    <a:pt x="4693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55"/>
                  </a:lnTo>
                  <a:lnTo>
                    <a:pt x="6681" y="3937"/>
                  </a:lnTo>
                  <a:lnTo>
                    <a:pt x="6721" y="3619"/>
                  </a:lnTo>
                  <a:lnTo>
                    <a:pt x="6721" y="3261"/>
                  </a:lnTo>
                  <a:lnTo>
                    <a:pt x="6721" y="2943"/>
                  </a:lnTo>
                  <a:lnTo>
                    <a:pt x="6641" y="2625"/>
                  </a:lnTo>
                  <a:lnTo>
                    <a:pt x="6562" y="2307"/>
                  </a:lnTo>
                  <a:lnTo>
                    <a:pt x="6443" y="198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6" y="1193"/>
                  </a:lnTo>
                  <a:lnTo>
                    <a:pt x="5727" y="955"/>
                  </a:lnTo>
                  <a:lnTo>
                    <a:pt x="5488" y="716"/>
                  </a:lnTo>
                  <a:lnTo>
                    <a:pt x="5210" y="517"/>
                  </a:lnTo>
                  <a:lnTo>
                    <a:pt x="4932" y="358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83" name="Google Shape;9283;p253"/>
            <p:cNvSpPr/>
            <p:nvPr/>
          </p:nvSpPr>
          <p:spPr>
            <a:xfrm>
              <a:off x="1572350" y="4220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1"/>
                  </a:moveTo>
                  <a:lnTo>
                    <a:pt x="1631" y="80"/>
                  </a:lnTo>
                  <a:lnTo>
                    <a:pt x="1193" y="279"/>
                  </a:lnTo>
                  <a:lnTo>
                    <a:pt x="835" y="518"/>
                  </a:lnTo>
                  <a:lnTo>
                    <a:pt x="517" y="876"/>
                  </a:lnTo>
                  <a:lnTo>
                    <a:pt x="279" y="1233"/>
                  </a:lnTo>
                  <a:lnTo>
                    <a:pt x="159" y="1472"/>
                  </a:lnTo>
                  <a:lnTo>
                    <a:pt x="80" y="1671"/>
                  </a:lnTo>
                  <a:lnTo>
                    <a:pt x="40" y="1909"/>
                  </a:lnTo>
                  <a:lnTo>
                    <a:pt x="0" y="2148"/>
                  </a:lnTo>
                  <a:lnTo>
                    <a:pt x="0" y="2625"/>
                  </a:lnTo>
                  <a:lnTo>
                    <a:pt x="120" y="3063"/>
                  </a:lnTo>
                  <a:lnTo>
                    <a:pt x="279" y="3460"/>
                  </a:lnTo>
                  <a:lnTo>
                    <a:pt x="557" y="3858"/>
                  </a:lnTo>
                  <a:lnTo>
                    <a:pt x="875" y="4176"/>
                  </a:lnTo>
                  <a:lnTo>
                    <a:pt x="1273" y="441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53"/>
                  </a:lnTo>
                  <a:lnTo>
                    <a:pt x="2187" y="4693"/>
                  </a:lnTo>
                  <a:lnTo>
                    <a:pt x="2625" y="4693"/>
                  </a:lnTo>
                  <a:lnTo>
                    <a:pt x="3102" y="4574"/>
                  </a:lnTo>
                  <a:lnTo>
                    <a:pt x="3499" y="4375"/>
                  </a:lnTo>
                  <a:lnTo>
                    <a:pt x="3857" y="4136"/>
                  </a:lnTo>
                  <a:lnTo>
                    <a:pt x="4175" y="3818"/>
                  </a:lnTo>
                  <a:lnTo>
                    <a:pt x="4454" y="3420"/>
                  </a:lnTo>
                  <a:lnTo>
                    <a:pt x="4533" y="3222"/>
                  </a:lnTo>
                  <a:lnTo>
                    <a:pt x="4613" y="2983"/>
                  </a:lnTo>
                  <a:lnTo>
                    <a:pt x="4653" y="2744"/>
                  </a:lnTo>
                  <a:lnTo>
                    <a:pt x="4692" y="2506"/>
                  </a:lnTo>
                  <a:lnTo>
                    <a:pt x="4692" y="2068"/>
                  </a:lnTo>
                  <a:lnTo>
                    <a:pt x="4573" y="1591"/>
                  </a:lnTo>
                  <a:lnTo>
                    <a:pt x="4414" y="1194"/>
                  </a:lnTo>
                  <a:lnTo>
                    <a:pt x="4175" y="836"/>
                  </a:lnTo>
                  <a:lnTo>
                    <a:pt x="3817" y="518"/>
                  </a:lnTo>
                  <a:lnTo>
                    <a:pt x="3460" y="239"/>
                  </a:lnTo>
                  <a:lnTo>
                    <a:pt x="3221" y="160"/>
                  </a:lnTo>
                  <a:lnTo>
                    <a:pt x="2982" y="8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84" name="Google Shape;9284;p253"/>
            <p:cNvSpPr/>
            <p:nvPr/>
          </p:nvSpPr>
          <p:spPr>
            <a:xfrm>
              <a:off x="1968975" y="4893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0"/>
                  </a:moveTo>
                  <a:lnTo>
                    <a:pt x="1631" y="120"/>
                  </a:lnTo>
                  <a:lnTo>
                    <a:pt x="1233" y="279"/>
                  </a:lnTo>
                  <a:lnTo>
                    <a:pt x="836" y="557"/>
                  </a:lnTo>
                  <a:lnTo>
                    <a:pt x="517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0" y="1949"/>
                  </a:lnTo>
                  <a:lnTo>
                    <a:pt x="1" y="2187"/>
                  </a:lnTo>
                  <a:lnTo>
                    <a:pt x="40" y="2625"/>
                  </a:lnTo>
                  <a:lnTo>
                    <a:pt x="120" y="3062"/>
                  </a:lnTo>
                  <a:lnTo>
                    <a:pt x="319" y="3499"/>
                  </a:lnTo>
                  <a:lnTo>
                    <a:pt x="557" y="3857"/>
                  </a:lnTo>
                  <a:lnTo>
                    <a:pt x="875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0" y="4613"/>
                  </a:lnTo>
                  <a:lnTo>
                    <a:pt x="1949" y="4652"/>
                  </a:lnTo>
                  <a:lnTo>
                    <a:pt x="2188" y="4692"/>
                  </a:lnTo>
                  <a:lnTo>
                    <a:pt x="2625" y="4692"/>
                  </a:lnTo>
                  <a:lnTo>
                    <a:pt x="3102" y="4573"/>
                  </a:lnTo>
                  <a:lnTo>
                    <a:pt x="3500" y="4414"/>
                  </a:lnTo>
                  <a:lnTo>
                    <a:pt x="3858" y="4136"/>
                  </a:lnTo>
                  <a:lnTo>
                    <a:pt x="4176" y="3817"/>
                  </a:lnTo>
                  <a:lnTo>
                    <a:pt x="4454" y="3420"/>
                  </a:lnTo>
                  <a:lnTo>
                    <a:pt x="4534" y="3221"/>
                  </a:lnTo>
                  <a:lnTo>
                    <a:pt x="4613" y="2982"/>
                  </a:lnTo>
                  <a:lnTo>
                    <a:pt x="4693" y="274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193"/>
                  </a:lnTo>
                  <a:lnTo>
                    <a:pt x="417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1" y="159"/>
                  </a:lnTo>
                  <a:lnTo>
                    <a:pt x="3023" y="80"/>
                  </a:lnTo>
                  <a:lnTo>
                    <a:pt x="2784" y="40"/>
                  </a:lnTo>
                  <a:lnTo>
                    <a:pt x="2545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85" name="Google Shape;9285;p253"/>
            <p:cNvSpPr/>
            <p:nvPr/>
          </p:nvSpPr>
          <p:spPr>
            <a:xfrm>
              <a:off x="2182700" y="46985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83" y="1"/>
                  </a:moveTo>
                  <a:lnTo>
                    <a:pt x="2625" y="80"/>
                  </a:lnTo>
                  <a:lnTo>
                    <a:pt x="2347" y="160"/>
                  </a:lnTo>
                  <a:lnTo>
                    <a:pt x="2028" y="279"/>
                  </a:lnTo>
                  <a:lnTo>
                    <a:pt x="1750" y="398"/>
                  </a:lnTo>
                  <a:lnTo>
                    <a:pt x="1472" y="597"/>
                  </a:lnTo>
                  <a:lnTo>
                    <a:pt x="1193" y="796"/>
                  </a:lnTo>
                  <a:lnTo>
                    <a:pt x="955" y="995"/>
                  </a:lnTo>
                  <a:lnTo>
                    <a:pt x="756" y="1233"/>
                  </a:lnTo>
                  <a:lnTo>
                    <a:pt x="557" y="1512"/>
                  </a:lnTo>
                  <a:lnTo>
                    <a:pt x="398" y="1790"/>
                  </a:lnTo>
                  <a:lnTo>
                    <a:pt x="23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0" y="3738"/>
                  </a:lnTo>
                  <a:lnTo>
                    <a:pt x="80" y="4096"/>
                  </a:lnTo>
                  <a:lnTo>
                    <a:pt x="160" y="4375"/>
                  </a:lnTo>
                  <a:lnTo>
                    <a:pt x="279" y="4693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8"/>
                  </a:lnTo>
                  <a:lnTo>
                    <a:pt x="1034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830" y="6323"/>
                  </a:lnTo>
                  <a:lnTo>
                    <a:pt x="2108" y="6482"/>
                  </a:lnTo>
                  <a:lnTo>
                    <a:pt x="2466" y="6601"/>
                  </a:lnTo>
                  <a:lnTo>
                    <a:pt x="2784" y="6641"/>
                  </a:lnTo>
                  <a:lnTo>
                    <a:pt x="3102" y="6721"/>
                  </a:lnTo>
                  <a:lnTo>
                    <a:pt x="3460" y="6721"/>
                  </a:lnTo>
                  <a:lnTo>
                    <a:pt x="3778" y="6681"/>
                  </a:lnTo>
                  <a:lnTo>
                    <a:pt x="4096" y="6641"/>
                  </a:lnTo>
                  <a:lnTo>
                    <a:pt x="4414" y="6562"/>
                  </a:lnTo>
                  <a:lnTo>
                    <a:pt x="4732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6" y="5687"/>
                  </a:lnTo>
                  <a:lnTo>
                    <a:pt x="6005" y="5448"/>
                  </a:lnTo>
                  <a:lnTo>
                    <a:pt x="6204" y="5210"/>
                  </a:lnTo>
                  <a:lnTo>
                    <a:pt x="6363" y="4892"/>
                  </a:lnTo>
                  <a:lnTo>
                    <a:pt x="6482" y="4613"/>
                  </a:lnTo>
                  <a:lnTo>
                    <a:pt x="6601" y="4255"/>
                  </a:lnTo>
                  <a:lnTo>
                    <a:pt x="6681" y="3937"/>
                  </a:lnTo>
                  <a:lnTo>
                    <a:pt x="6720" y="3619"/>
                  </a:lnTo>
                  <a:lnTo>
                    <a:pt x="6720" y="3261"/>
                  </a:lnTo>
                  <a:lnTo>
                    <a:pt x="6720" y="2943"/>
                  </a:lnTo>
                  <a:lnTo>
                    <a:pt x="6641" y="2625"/>
                  </a:lnTo>
                  <a:lnTo>
                    <a:pt x="6561" y="2307"/>
                  </a:lnTo>
                  <a:lnTo>
                    <a:pt x="6442" y="1989"/>
                  </a:lnTo>
                  <a:lnTo>
                    <a:pt x="6323" y="1711"/>
                  </a:lnTo>
                  <a:lnTo>
                    <a:pt x="6124" y="1432"/>
                  </a:lnTo>
                  <a:lnTo>
                    <a:pt x="5965" y="1194"/>
                  </a:lnTo>
                  <a:lnTo>
                    <a:pt x="5726" y="955"/>
                  </a:lnTo>
                  <a:lnTo>
                    <a:pt x="5488" y="716"/>
                  </a:lnTo>
                  <a:lnTo>
                    <a:pt x="5209" y="557"/>
                  </a:lnTo>
                  <a:lnTo>
                    <a:pt x="4931" y="359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77" y="40"/>
                  </a:lnTo>
                  <a:lnTo>
                    <a:pt x="361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86" name="Google Shape;9286;p253"/>
            <p:cNvSpPr/>
            <p:nvPr/>
          </p:nvSpPr>
          <p:spPr>
            <a:xfrm>
              <a:off x="3068425" y="4078200"/>
              <a:ext cx="139175" cy="140200"/>
            </a:xfrm>
            <a:custGeom>
              <a:avLst/>
              <a:gdLst/>
              <a:ahLst/>
              <a:cxnLst/>
              <a:rect l="l" t="t" r="r" b="b"/>
              <a:pathLst>
                <a:path w="5567" h="5608" extrusionOk="0">
                  <a:moveTo>
                    <a:pt x="2704" y="1"/>
                  </a:moveTo>
                  <a:lnTo>
                    <a:pt x="2426" y="40"/>
                  </a:lnTo>
                  <a:lnTo>
                    <a:pt x="2187" y="80"/>
                  </a:lnTo>
                  <a:lnTo>
                    <a:pt x="1909" y="160"/>
                  </a:lnTo>
                  <a:lnTo>
                    <a:pt x="1670" y="239"/>
                  </a:lnTo>
                  <a:lnTo>
                    <a:pt x="1432" y="359"/>
                  </a:lnTo>
                  <a:lnTo>
                    <a:pt x="1193" y="518"/>
                  </a:lnTo>
                  <a:lnTo>
                    <a:pt x="994" y="677"/>
                  </a:lnTo>
                  <a:lnTo>
                    <a:pt x="795" y="836"/>
                  </a:lnTo>
                  <a:lnTo>
                    <a:pt x="597" y="1035"/>
                  </a:lnTo>
                  <a:lnTo>
                    <a:pt x="437" y="1273"/>
                  </a:lnTo>
                  <a:lnTo>
                    <a:pt x="318" y="1512"/>
                  </a:lnTo>
                  <a:lnTo>
                    <a:pt x="199" y="1750"/>
                  </a:lnTo>
                  <a:lnTo>
                    <a:pt x="8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42"/>
                  </a:lnTo>
                  <a:lnTo>
                    <a:pt x="40" y="3420"/>
                  </a:lnTo>
                  <a:lnTo>
                    <a:pt x="119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375"/>
                  </a:lnTo>
                  <a:lnTo>
                    <a:pt x="636" y="4613"/>
                  </a:lnTo>
                  <a:lnTo>
                    <a:pt x="835" y="4812"/>
                  </a:lnTo>
                  <a:lnTo>
                    <a:pt x="1034" y="4971"/>
                  </a:lnTo>
                  <a:lnTo>
                    <a:pt x="1233" y="5130"/>
                  </a:lnTo>
                  <a:lnTo>
                    <a:pt x="1471" y="5289"/>
                  </a:lnTo>
                  <a:lnTo>
                    <a:pt x="1750" y="5408"/>
                  </a:lnTo>
                  <a:lnTo>
                    <a:pt x="2028" y="5488"/>
                  </a:lnTo>
                  <a:lnTo>
                    <a:pt x="2306" y="5568"/>
                  </a:lnTo>
                  <a:lnTo>
                    <a:pt x="2585" y="5607"/>
                  </a:lnTo>
                  <a:lnTo>
                    <a:pt x="2863" y="5607"/>
                  </a:lnTo>
                  <a:lnTo>
                    <a:pt x="3102" y="5568"/>
                  </a:lnTo>
                  <a:lnTo>
                    <a:pt x="3380" y="5528"/>
                  </a:lnTo>
                  <a:lnTo>
                    <a:pt x="3658" y="5448"/>
                  </a:lnTo>
                  <a:lnTo>
                    <a:pt x="3897" y="5369"/>
                  </a:lnTo>
                  <a:lnTo>
                    <a:pt x="4135" y="5249"/>
                  </a:lnTo>
                  <a:lnTo>
                    <a:pt x="4374" y="5090"/>
                  </a:lnTo>
                  <a:lnTo>
                    <a:pt x="4573" y="4931"/>
                  </a:lnTo>
                  <a:lnTo>
                    <a:pt x="4772" y="4772"/>
                  </a:lnTo>
                  <a:lnTo>
                    <a:pt x="4970" y="4573"/>
                  </a:lnTo>
                  <a:lnTo>
                    <a:pt x="5129" y="4335"/>
                  </a:lnTo>
                  <a:lnTo>
                    <a:pt x="5249" y="4096"/>
                  </a:lnTo>
                  <a:lnTo>
                    <a:pt x="5368" y="3858"/>
                  </a:lnTo>
                  <a:lnTo>
                    <a:pt x="5448" y="3579"/>
                  </a:lnTo>
                  <a:lnTo>
                    <a:pt x="5527" y="3301"/>
                  </a:lnTo>
                  <a:lnTo>
                    <a:pt x="5567" y="3023"/>
                  </a:lnTo>
                  <a:lnTo>
                    <a:pt x="5567" y="2744"/>
                  </a:lnTo>
                  <a:lnTo>
                    <a:pt x="5567" y="2466"/>
                  </a:lnTo>
                  <a:lnTo>
                    <a:pt x="5487" y="2188"/>
                  </a:lnTo>
                  <a:lnTo>
                    <a:pt x="5448" y="1949"/>
                  </a:lnTo>
                  <a:lnTo>
                    <a:pt x="5328" y="1711"/>
                  </a:lnTo>
                  <a:lnTo>
                    <a:pt x="5209" y="1432"/>
                  </a:lnTo>
                  <a:lnTo>
                    <a:pt x="5090" y="1233"/>
                  </a:lnTo>
                  <a:lnTo>
                    <a:pt x="4931" y="995"/>
                  </a:lnTo>
                  <a:lnTo>
                    <a:pt x="4732" y="796"/>
                  </a:lnTo>
                  <a:lnTo>
                    <a:pt x="4533" y="637"/>
                  </a:lnTo>
                  <a:lnTo>
                    <a:pt x="4294" y="478"/>
                  </a:lnTo>
                  <a:lnTo>
                    <a:pt x="4056" y="319"/>
                  </a:lnTo>
                  <a:lnTo>
                    <a:pt x="3817" y="200"/>
                  </a:lnTo>
                  <a:lnTo>
                    <a:pt x="3539" y="120"/>
                  </a:lnTo>
                  <a:lnTo>
                    <a:pt x="3261" y="40"/>
                  </a:lnTo>
                  <a:lnTo>
                    <a:pt x="2982" y="40"/>
                  </a:lnTo>
                  <a:lnTo>
                    <a:pt x="270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87" name="Google Shape;9287;p253"/>
            <p:cNvSpPr/>
            <p:nvPr/>
          </p:nvSpPr>
          <p:spPr>
            <a:xfrm>
              <a:off x="2567400" y="3906225"/>
              <a:ext cx="117325" cy="118325"/>
            </a:xfrm>
            <a:custGeom>
              <a:avLst/>
              <a:gdLst/>
              <a:ahLst/>
              <a:cxnLst/>
              <a:rect l="l" t="t" r="r" b="b"/>
              <a:pathLst>
                <a:path w="4693" h="4733" extrusionOk="0">
                  <a:moveTo>
                    <a:pt x="2546" y="1"/>
                  </a:moveTo>
                  <a:lnTo>
                    <a:pt x="2068" y="41"/>
                  </a:lnTo>
                  <a:lnTo>
                    <a:pt x="1631" y="120"/>
                  </a:lnTo>
                  <a:lnTo>
                    <a:pt x="1233" y="319"/>
                  </a:lnTo>
                  <a:lnTo>
                    <a:pt x="836" y="557"/>
                  </a:lnTo>
                  <a:lnTo>
                    <a:pt x="518" y="876"/>
                  </a:lnTo>
                  <a:lnTo>
                    <a:pt x="279" y="1273"/>
                  </a:lnTo>
                  <a:lnTo>
                    <a:pt x="160" y="1512"/>
                  </a:lnTo>
                  <a:lnTo>
                    <a:pt x="80" y="1711"/>
                  </a:lnTo>
                  <a:lnTo>
                    <a:pt x="40" y="1949"/>
                  </a:lnTo>
                  <a:lnTo>
                    <a:pt x="1" y="2188"/>
                  </a:lnTo>
                  <a:lnTo>
                    <a:pt x="40" y="2665"/>
                  </a:lnTo>
                  <a:lnTo>
                    <a:pt x="120" y="3102"/>
                  </a:lnTo>
                  <a:lnTo>
                    <a:pt x="319" y="3500"/>
                  </a:lnTo>
                  <a:lnTo>
                    <a:pt x="557" y="3898"/>
                  </a:lnTo>
                  <a:lnTo>
                    <a:pt x="875" y="4216"/>
                  </a:lnTo>
                  <a:lnTo>
                    <a:pt x="1273" y="445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93"/>
                  </a:lnTo>
                  <a:lnTo>
                    <a:pt x="2188" y="4733"/>
                  </a:lnTo>
                  <a:lnTo>
                    <a:pt x="2665" y="4693"/>
                  </a:lnTo>
                  <a:lnTo>
                    <a:pt x="3102" y="4613"/>
                  </a:lnTo>
                  <a:lnTo>
                    <a:pt x="3500" y="4414"/>
                  </a:lnTo>
                  <a:lnTo>
                    <a:pt x="3858" y="4176"/>
                  </a:lnTo>
                  <a:lnTo>
                    <a:pt x="4176" y="3858"/>
                  </a:lnTo>
                  <a:lnTo>
                    <a:pt x="4454" y="3460"/>
                  </a:lnTo>
                  <a:lnTo>
                    <a:pt x="4534" y="3261"/>
                  </a:lnTo>
                  <a:lnTo>
                    <a:pt x="4613" y="3023"/>
                  </a:lnTo>
                  <a:lnTo>
                    <a:pt x="4693" y="2784"/>
                  </a:lnTo>
                  <a:lnTo>
                    <a:pt x="4693" y="2546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233"/>
                  </a:lnTo>
                  <a:lnTo>
                    <a:pt x="4176" y="836"/>
                  </a:lnTo>
                  <a:lnTo>
                    <a:pt x="3858" y="518"/>
                  </a:lnTo>
                  <a:lnTo>
                    <a:pt x="3460" y="279"/>
                  </a:lnTo>
                  <a:lnTo>
                    <a:pt x="3221" y="200"/>
                  </a:lnTo>
                  <a:lnTo>
                    <a:pt x="3023" y="120"/>
                  </a:lnTo>
                  <a:lnTo>
                    <a:pt x="2784" y="41"/>
                  </a:lnTo>
                  <a:lnTo>
                    <a:pt x="2546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88" name="Google Shape;9288;p253"/>
            <p:cNvSpPr/>
            <p:nvPr/>
          </p:nvSpPr>
          <p:spPr>
            <a:xfrm>
              <a:off x="3448150" y="3110975"/>
              <a:ext cx="92475" cy="92475"/>
            </a:xfrm>
            <a:custGeom>
              <a:avLst/>
              <a:gdLst/>
              <a:ahLst/>
              <a:cxnLst/>
              <a:rect l="l" t="t" r="r" b="b"/>
              <a:pathLst>
                <a:path w="3699" h="3699" extrusionOk="0">
                  <a:moveTo>
                    <a:pt x="1829" y="1"/>
                  </a:moveTo>
                  <a:lnTo>
                    <a:pt x="1472" y="40"/>
                  </a:lnTo>
                  <a:lnTo>
                    <a:pt x="1114" y="160"/>
                  </a:lnTo>
                  <a:lnTo>
                    <a:pt x="796" y="319"/>
                  </a:lnTo>
                  <a:lnTo>
                    <a:pt x="517" y="557"/>
                  </a:lnTo>
                  <a:lnTo>
                    <a:pt x="319" y="796"/>
                  </a:lnTo>
                  <a:lnTo>
                    <a:pt x="120" y="1114"/>
                  </a:lnTo>
                  <a:lnTo>
                    <a:pt x="0" y="1472"/>
                  </a:lnTo>
                  <a:lnTo>
                    <a:pt x="0" y="1869"/>
                  </a:lnTo>
                  <a:lnTo>
                    <a:pt x="0" y="2227"/>
                  </a:lnTo>
                  <a:lnTo>
                    <a:pt x="120" y="2585"/>
                  </a:lnTo>
                  <a:lnTo>
                    <a:pt x="319" y="2903"/>
                  </a:lnTo>
                  <a:lnTo>
                    <a:pt x="517" y="3182"/>
                  </a:lnTo>
                  <a:lnTo>
                    <a:pt x="796" y="3380"/>
                  </a:lnTo>
                  <a:lnTo>
                    <a:pt x="1114" y="3579"/>
                  </a:lnTo>
                  <a:lnTo>
                    <a:pt x="1472" y="3659"/>
                  </a:lnTo>
                  <a:lnTo>
                    <a:pt x="1829" y="3698"/>
                  </a:lnTo>
                  <a:lnTo>
                    <a:pt x="2227" y="3659"/>
                  </a:lnTo>
                  <a:lnTo>
                    <a:pt x="2585" y="3579"/>
                  </a:lnTo>
                  <a:lnTo>
                    <a:pt x="2863" y="3380"/>
                  </a:lnTo>
                  <a:lnTo>
                    <a:pt x="3142" y="3182"/>
                  </a:lnTo>
                  <a:lnTo>
                    <a:pt x="3380" y="2903"/>
                  </a:lnTo>
                  <a:lnTo>
                    <a:pt x="3539" y="2585"/>
                  </a:lnTo>
                  <a:lnTo>
                    <a:pt x="3659" y="2227"/>
                  </a:lnTo>
                  <a:lnTo>
                    <a:pt x="3698" y="1869"/>
                  </a:lnTo>
                  <a:lnTo>
                    <a:pt x="3659" y="1472"/>
                  </a:lnTo>
                  <a:lnTo>
                    <a:pt x="3539" y="1114"/>
                  </a:lnTo>
                  <a:lnTo>
                    <a:pt x="3380" y="796"/>
                  </a:lnTo>
                  <a:lnTo>
                    <a:pt x="3142" y="557"/>
                  </a:lnTo>
                  <a:lnTo>
                    <a:pt x="2863" y="319"/>
                  </a:lnTo>
                  <a:lnTo>
                    <a:pt x="2585" y="160"/>
                  </a:lnTo>
                  <a:lnTo>
                    <a:pt x="2227" y="40"/>
                  </a:lnTo>
                  <a:lnTo>
                    <a:pt x="182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89" name="Google Shape;9289;p253"/>
            <p:cNvSpPr/>
            <p:nvPr/>
          </p:nvSpPr>
          <p:spPr>
            <a:xfrm>
              <a:off x="3764250" y="3208400"/>
              <a:ext cx="112375" cy="112350"/>
            </a:xfrm>
            <a:custGeom>
              <a:avLst/>
              <a:gdLst/>
              <a:ahLst/>
              <a:cxnLst/>
              <a:rect l="l" t="t" r="r" b="b"/>
              <a:pathLst>
                <a:path w="4495" h="4494" extrusionOk="0">
                  <a:moveTo>
                    <a:pt x="2267" y="0"/>
                  </a:moveTo>
                  <a:lnTo>
                    <a:pt x="1790" y="40"/>
                  </a:lnTo>
                  <a:lnTo>
                    <a:pt x="1393" y="199"/>
                  </a:lnTo>
                  <a:lnTo>
                    <a:pt x="995" y="398"/>
                  </a:lnTo>
                  <a:lnTo>
                    <a:pt x="677" y="676"/>
                  </a:lnTo>
                  <a:lnTo>
                    <a:pt x="399" y="994"/>
                  </a:lnTo>
                  <a:lnTo>
                    <a:pt x="200" y="1392"/>
                  </a:lnTo>
                  <a:lnTo>
                    <a:pt x="41" y="1790"/>
                  </a:lnTo>
                  <a:lnTo>
                    <a:pt x="1" y="2267"/>
                  </a:lnTo>
                  <a:lnTo>
                    <a:pt x="41" y="2704"/>
                  </a:lnTo>
                  <a:lnTo>
                    <a:pt x="200" y="3142"/>
                  </a:lnTo>
                  <a:lnTo>
                    <a:pt x="399" y="3499"/>
                  </a:lnTo>
                  <a:lnTo>
                    <a:pt x="677" y="3857"/>
                  </a:lnTo>
                  <a:lnTo>
                    <a:pt x="995" y="4136"/>
                  </a:lnTo>
                  <a:lnTo>
                    <a:pt x="1393" y="4334"/>
                  </a:lnTo>
                  <a:lnTo>
                    <a:pt x="1790" y="4454"/>
                  </a:lnTo>
                  <a:lnTo>
                    <a:pt x="2267" y="4493"/>
                  </a:lnTo>
                  <a:lnTo>
                    <a:pt x="2705" y="4454"/>
                  </a:lnTo>
                  <a:lnTo>
                    <a:pt x="3142" y="4334"/>
                  </a:lnTo>
                  <a:lnTo>
                    <a:pt x="3500" y="4136"/>
                  </a:lnTo>
                  <a:lnTo>
                    <a:pt x="3858" y="3857"/>
                  </a:lnTo>
                  <a:lnTo>
                    <a:pt x="4136" y="3499"/>
                  </a:lnTo>
                  <a:lnTo>
                    <a:pt x="4335" y="3142"/>
                  </a:lnTo>
                  <a:lnTo>
                    <a:pt x="4454" y="2704"/>
                  </a:lnTo>
                  <a:lnTo>
                    <a:pt x="4494" y="2267"/>
                  </a:lnTo>
                  <a:lnTo>
                    <a:pt x="4454" y="1790"/>
                  </a:lnTo>
                  <a:lnTo>
                    <a:pt x="4335" y="1392"/>
                  </a:lnTo>
                  <a:lnTo>
                    <a:pt x="4136" y="994"/>
                  </a:lnTo>
                  <a:lnTo>
                    <a:pt x="3858" y="676"/>
                  </a:lnTo>
                  <a:lnTo>
                    <a:pt x="3500" y="398"/>
                  </a:lnTo>
                  <a:lnTo>
                    <a:pt x="3142" y="199"/>
                  </a:lnTo>
                  <a:lnTo>
                    <a:pt x="2705" y="40"/>
                  </a:lnTo>
                  <a:lnTo>
                    <a:pt x="2267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90" name="Google Shape;9290;p253"/>
            <p:cNvSpPr/>
            <p:nvPr/>
          </p:nvSpPr>
          <p:spPr>
            <a:xfrm>
              <a:off x="1820850" y="3036425"/>
              <a:ext cx="118325" cy="119300"/>
            </a:xfrm>
            <a:custGeom>
              <a:avLst/>
              <a:gdLst/>
              <a:ahLst/>
              <a:cxnLst/>
              <a:rect l="l" t="t" r="r" b="b"/>
              <a:pathLst>
                <a:path w="4733" h="4772" extrusionOk="0">
                  <a:moveTo>
                    <a:pt x="2546" y="0"/>
                  </a:moveTo>
                  <a:lnTo>
                    <a:pt x="2069" y="40"/>
                  </a:lnTo>
                  <a:lnTo>
                    <a:pt x="1631" y="120"/>
                  </a:lnTo>
                  <a:lnTo>
                    <a:pt x="1234" y="318"/>
                  </a:lnTo>
                  <a:lnTo>
                    <a:pt x="836" y="557"/>
                  </a:lnTo>
                  <a:lnTo>
                    <a:pt x="518" y="915"/>
                  </a:lnTo>
                  <a:lnTo>
                    <a:pt x="240" y="1312"/>
                  </a:lnTo>
                  <a:lnTo>
                    <a:pt x="160" y="1511"/>
                  </a:lnTo>
                  <a:lnTo>
                    <a:pt x="80" y="1750"/>
                  </a:lnTo>
                  <a:lnTo>
                    <a:pt x="41" y="1988"/>
                  </a:lnTo>
                  <a:lnTo>
                    <a:pt x="1" y="2227"/>
                  </a:lnTo>
                  <a:lnTo>
                    <a:pt x="1" y="2704"/>
                  </a:lnTo>
                  <a:lnTo>
                    <a:pt x="120" y="3142"/>
                  </a:lnTo>
                  <a:lnTo>
                    <a:pt x="279" y="3539"/>
                  </a:lnTo>
                  <a:lnTo>
                    <a:pt x="558" y="3937"/>
                  </a:lnTo>
                  <a:lnTo>
                    <a:pt x="876" y="4255"/>
                  </a:lnTo>
                  <a:lnTo>
                    <a:pt x="1273" y="4494"/>
                  </a:lnTo>
                  <a:lnTo>
                    <a:pt x="1472" y="4613"/>
                  </a:lnTo>
                  <a:lnTo>
                    <a:pt x="1711" y="4692"/>
                  </a:lnTo>
                  <a:lnTo>
                    <a:pt x="1949" y="4732"/>
                  </a:lnTo>
                  <a:lnTo>
                    <a:pt x="2188" y="4772"/>
                  </a:lnTo>
                  <a:lnTo>
                    <a:pt x="2665" y="4772"/>
                  </a:lnTo>
                  <a:lnTo>
                    <a:pt x="3102" y="4653"/>
                  </a:lnTo>
                  <a:lnTo>
                    <a:pt x="3540" y="4494"/>
                  </a:lnTo>
                  <a:lnTo>
                    <a:pt x="3898" y="4215"/>
                  </a:lnTo>
                  <a:lnTo>
                    <a:pt x="4216" y="3897"/>
                  </a:lnTo>
                  <a:lnTo>
                    <a:pt x="4494" y="3499"/>
                  </a:lnTo>
                  <a:lnTo>
                    <a:pt x="4574" y="3301"/>
                  </a:lnTo>
                  <a:lnTo>
                    <a:pt x="4653" y="3062"/>
                  </a:lnTo>
                  <a:lnTo>
                    <a:pt x="4733" y="2823"/>
                  </a:lnTo>
                  <a:lnTo>
                    <a:pt x="4733" y="2585"/>
                  </a:lnTo>
                  <a:lnTo>
                    <a:pt x="4733" y="2108"/>
                  </a:lnTo>
                  <a:lnTo>
                    <a:pt x="4653" y="1670"/>
                  </a:lnTo>
                  <a:lnTo>
                    <a:pt x="4454" y="1233"/>
                  </a:lnTo>
                  <a:lnTo>
                    <a:pt x="4216" y="875"/>
                  </a:lnTo>
                  <a:lnTo>
                    <a:pt x="3858" y="557"/>
                  </a:lnTo>
                  <a:lnTo>
                    <a:pt x="3460" y="279"/>
                  </a:lnTo>
                  <a:lnTo>
                    <a:pt x="3261" y="199"/>
                  </a:lnTo>
                  <a:lnTo>
                    <a:pt x="3023" y="12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91" name="Google Shape;9291;p253"/>
            <p:cNvSpPr/>
            <p:nvPr/>
          </p:nvSpPr>
          <p:spPr>
            <a:xfrm>
              <a:off x="3957100" y="2074150"/>
              <a:ext cx="95475" cy="95475"/>
            </a:xfrm>
            <a:custGeom>
              <a:avLst/>
              <a:gdLst/>
              <a:ahLst/>
              <a:cxnLst/>
              <a:rect l="l" t="t" r="r" b="b"/>
              <a:pathLst>
                <a:path w="3819" h="3819" extrusionOk="0">
                  <a:moveTo>
                    <a:pt x="1909" y="1"/>
                  </a:moveTo>
                  <a:lnTo>
                    <a:pt x="1552" y="41"/>
                  </a:lnTo>
                  <a:lnTo>
                    <a:pt x="1194" y="160"/>
                  </a:lnTo>
                  <a:lnTo>
                    <a:pt x="876" y="359"/>
                  </a:lnTo>
                  <a:lnTo>
                    <a:pt x="597" y="558"/>
                  </a:lnTo>
                  <a:lnTo>
                    <a:pt x="359" y="876"/>
                  </a:lnTo>
                  <a:lnTo>
                    <a:pt x="160" y="1194"/>
                  </a:lnTo>
                  <a:lnTo>
                    <a:pt x="41" y="1552"/>
                  </a:lnTo>
                  <a:lnTo>
                    <a:pt x="1" y="1910"/>
                  </a:lnTo>
                  <a:lnTo>
                    <a:pt x="41" y="2307"/>
                  </a:lnTo>
                  <a:lnTo>
                    <a:pt x="160" y="2665"/>
                  </a:lnTo>
                  <a:lnTo>
                    <a:pt x="359" y="2983"/>
                  </a:lnTo>
                  <a:lnTo>
                    <a:pt x="597" y="3261"/>
                  </a:lnTo>
                  <a:lnTo>
                    <a:pt x="876" y="3500"/>
                  </a:lnTo>
                  <a:lnTo>
                    <a:pt x="1194" y="3699"/>
                  </a:lnTo>
                  <a:lnTo>
                    <a:pt x="1552" y="3778"/>
                  </a:lnTo>
                  <a:lnTo>
                    <a:pt x="1909" y="3818"/>
                  </a:lnTo>
                  <a:lnTo>
                    <a:pt x="2307" y="3778"/>
                  </a:lnTo>
                  <a:lnTo>
                    <a:pt x="2665" y="3699"/>
                  </a:lnTo>
                  <a:lnTo>
                    <a:pt x="2983" y="3500"/>
                  </a:lnTo>
                  <a:lnTo>
                    <a:pt x="3261" y="3261"/>
                  </a:lnTo>
                  <a:lnTo>
                    <a:pt x="3500" y="2983"/>
                  </a:lnTo>
                  <a:lnTo>
                    <a:pt x="3699" y="2665"/>
                  </a:lnTo>
                  <a:lnTo>
                    <a:pt x="3778" y="2307"/>
                  </a:lnTo>
                  <a:lnTo>
                    <a:pt x="3818" y="1910"/>
                  </a:lnTo>
                  <a:lnTo>
                    <a:pt x="3778" y="1552"/>
                  </a:lnTo>
                  <a:lnTo>
                    <a:pt x="3699" y="1194"/>
                  </a:lnTo>
                  <a:lnTo>
                    <a:pt x="3500" y="876"/>
                  </a:lnTo>
                  <a:lnTo>
                    <a:pt x="3261" y="558"/>
                  </a:lnTo>
                  <a:lnTo>
                    <a:pt x="2983" y="359"/>
                  </a:lnTo>
                  <a:lnTo>
                    <a:pt x="2665" y="160"/>
                  </a:lnTo>
                  <a:lnTo>
                    <a:pt x="2307" y="41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9292" name="Google Shape;9292;p253"/>
          <p:cNvGrpSpPr/>
          <p:nvPr/>
        </p:nvGrpSpPr>
        <p:grpSpPr>
          <a:xfrm rot="-2700000">
            <a:off x="15422" y="5303694"/>
            <a:ext cx="2340241" cy="2266247"/>
            <a:chOff x="1196600" y="239100"/>
            <a:chExt cx="2608450" cy="2525975"/>
          </a:xfrm>
        </p:grpSpPr>
        <p:sp>
          <p:nvSpPr>
            <p:cNvPr id="9293" name="Google Shape;9293;p253"/>
            <p:cNvSpPr/>
            <p:nvPr/>
          </p:nvSpPr>
          <p:spPr>
            <a:xfrm>
              <a:off x="1213475" y="271900"/>
              <a:ext cx="2059750" cy="2462350"/>
            </a:xfrm>
            <a:custGeom>
              <a:avLst/>
              <a:gdLst/>
              <a:ahLst/>
              <a:cxnLst/>
              <a:rect l="l" t="t" r="r" b="b"/>
              <a:pathLst>
                <a:path w="82390" h="98494" extrusionOk="0">
                  <a:moveTo>
                    <a:pt x="14037" y="1035"/>
                  </a:moveTo>
                  <a:lnTo>
                    <a:pt x="35827" y="10975"/>
                  </a:lnTo>
                  <a:lnTo>
                    <a:pt x="17019" y="26801"/>
                  </a:lnTo>
                  <a:lnTo>
                    <a:pt x="14037" y="1035"/>
                  </a:lnTo>
                  <a:close/>
                  <a:moveTo>
                    <a:pt x="16542" y="28034"/>
                  </a:moveTo>
                  <a:lnTo>
                    <a:pt x="17457" y="36185"/>
                  </a:lnTo>
                  <a:lnTo>
                    <a:pt x="2466" y="39883"/>
                  </a:lnTo>
                  <a:lnTo>
                    <a:pt x="16542" y="28034"/>
                  </a:lnTo>
                  <a:close/>
                  <a:moveTo>
                    <a:pt x="41513" y="54158"/>
                  </a:moveTo>
                  <a:lnTo>
                    <a:pt x="46523" y="56305"/>
                  </a:lnTo>
                  <a:lnTo>
                    <a:pt x="48074" y="66246"/>
                  </a:lnTo>
                  <a:lnTo>
                    <a:pt x="48074" y="66246"/>
                  </a:lnTo>
                  <a:lnTo>
                    <a:pt x="41513" y="54158"/>
                  </a:lnTo>
                  <a:close/>
                  <a:moveTo>
                    <a:pt x="42467" y="30698"/>
                  </a:moveTo>
                  <a:lnTo>
                    <a:pt x="46404" y="55550"/>
                  </a:lnTo>
                  <a:lnTo>
                    <a:pt x="40082" y="52885"/>
                  </a:lnTo>
                  <a:lnTo>
                    <a:pt x="49307" y="69785"/>
                  </a:lnTo>
                  <a:lnTo>
                    <a:pt x="47199" y="56583"/>
                  </a:lnTo>
                  <a:lnTo>
                    <a:pt x="60559" y="62230"/>
                  </a:lnTo>
                  <a:lnTo>
                    <a:pt x="81196" y="97738"/>
                  </a:lnTo>
                  <a:lnTo>
                    <a:pt x="24614" y="92131"/>
                  </a:lnTo>
                  <a:lnTo>
                    <a:pt x="18172" y="36662"/>
                  </a:lnTo>
                  <a:lnTo>
                    <a:pt x="42467" y="30698"/>
                  </a:lnTo>
                  <a:close/>
                  <a:moveTo>
                    <a:pt x="13282" y="1"/>
                  </a:moveTo>
                  <a:lnTo>
                    <a:pt x="16423" y="27278"/>
                  </a:lnTo>
                  <a:lnTo>
                    <a:pt x="1" y="41116"/>
                  </a:lnTo>
                  <a:lnTo>
                    <a:pt x="17536" y="36821"/>
                  </a:lnTo>
                  <a:lnTo>
                    <a:pt x="24057" y="92688"/>
                  </a:lnTo>
                  <a:lnTo>
                    <a:pt x="82389" y="98493"/>
                  </a:lnTo>
                  <a:lnTo>
                    <a:pt x="61037" y="61832"/>
                  </a:lnTo>
                  <a:lnTo>
                    <a:pt x="60997" y="61753"/>
                  </a:lnTo>
                  <a:lnTo>
                    <a:pt x="47080" y="55828"/>
                  </a:lnTo>
                  <a:lnTo>
                    <a:pt x="42984" y="29942"/>
                  </a:lnTo>
                  <a:lnTo>
                    <a:pt x="18093" y="36026"/>
                  </a:lnTo>
                  <a:lnTo>
                    <a:pt x="17099" y="27557"/>
                  </a:lnTo>
                  <a:lnTo>
                    <a:pt x="37020" y="10816"/>
                  </a:lnTo>
                  <a:lnTo>
                    <a:pt x="1328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94" name="Google Shape;9294;p253"/>
            <p:cNvSpPr/>
            <p:nvPr/>
          </p:nvSpPr>
          <p:spPr>
            <a:xfrm>
              <a:off x="1242325" y="534350"/>
              <a:ext cx="2532900" cy="2075650"/>
            </a:xfrm>
            <a:custGeom>
              <a:avLst/>
              <a:gdLst/>
              <a:ahLst/>
              <a:cxnLst/>
              <a:rect l="l" t="t" r="r" b="b"/>
              <a:pathLst>
                <a:path w="101316" h="83026" extrusionOk="0">
                  <a:moveTo>
                    <a:pt x="35349" y="41950"/>
                  </a:moveTo>
                  <a:lnTo>
                    <a:pt x="39206" y="43222"/>
                  </a:lnTo>
                  <a:lnTo>
                    <a:pt x="25090" y="76583"/>
                  </a:lnTo>
                  <a:lnTo>
                    <a:pt x="35349" y="41950"/>
                  </a:lnTo>
                  <a:close/>
                  <a:moveTo>
                    <a:pt x="35707" y="756"/>
                  </a:moveTo>
                  <a:lnTo>
                    <a:pt x="91414" y="7436"/>
                  </a:lnTo>
                  <a:lnTo>
                    <a:pt x="75748" y="19484"/>
                  </a:lnTo>
                  <a:lnTo>
                    <a:pt x="75708" y="19524"/>
                  </a:lnTo>
                  <a:lnTo>
                    <a:pt x="46483" y="58372"/>
                  </a:lnTo>
                  <a:lnTo>
                    <a:pt x="24096" y="80560"/>
                  </a:lnTo>
                  <a:lnTo>
                    <a:pt x="40081" y="42825"/>
                  </a:lnTo>
                  <a:lnTo>
                    <a:pt x="35548" y="41314"/>
                  </a:lnTo>
                  <a:lnTo>
                    <a:pt x="41910" y="19842"/>
                  </a:lnTo>
                  <a:lnTo>
                    <a:pt x="35707" y="756"/>
                  </a:lnTo>
                  <a:close/>
                  <a:moveTo>
                    <a:pt x="97617" y="42348"/>
                  </a:moveTo>
                  <a:lnTo>
                    <a:pt x="24931" y="80639"/>
                  </a:lnTo>
                  <a:lnTo>
                    <a:pt x="48033" y="57736"/>
                  </a:lnTo>
                  <a:lnTo>
                    <a:pt x="47954" y="57656"/>
                  </a:lnTo>
                  <a:lnTo>
                    <a:pt x="59724" y="51811"/>
                  </a:lnTo>
                  <a:lnTo>
                    <a:pt x="97617" y="42348"/>
                  </a:lnTo>
                  <a:close/>
                  <a:moveTo>
                    <a:pt x="34792" y="0"/>
                  </a:moveTo>
                  <a:lnTo>
                    <a:pt x="41234" y="19842"/>
                  </a:lnTo>
                  <a:lnTo>
                    <a:pt x="34912" y="41115"/>
                  </a:lnTo>
                  <a:lnTo>
                    <a:pt x="199" y="29703"/>
                  </a:lnTo>
                  <a:lnTo>
                    <a:pt x="0" y="30300"/>
                  </a:lnTo>
                  <a:lnTo>
                    <a:pt x="34753" y="41751"/>
                  </a:lnTo>
                  <a:lnTo>
                    <a:pt x="22864" y="81792"/>
                  </a:lnTo>
                  <a:lnTo>
                    <a:pt x="22546" y="82588"/>
                  </a:lnTo>
                  <a:lnTo>
                    <a:pt x="22665" y="82548"/>
                  </a:lnTo>
                  <a:lnTo>
                    <a:pt x="22506" y="83025"/>
                  </a:lnTo>
                  <a:lnTo>
                    <a:pt x="23381" y="82150"/>
                  </a:lnTo>
                  <a:lnTo>
                    <a:pt x="101236" y="41155"/>
                  </a:lnTo>
                  <a:lnTo>
                    <a:pt x="101315" y="41115"/>
                  </a:lnTo>
                  <a:lnTo>
                    <a:pt x="101315" y="41036"/>
                  </a:lnTo>
                  <a:lnTo>
                    <a:pt x="101315" y="40916"/>
                  </a:lnTo>
                  <a:lnTo>
                    <a:pt x="101236" y="40837"/>
                  </a:lnTo>
                  <a:lnTo>
                    <a:pt x="101196" y="40797"/>
                  </a:lnTo>
                  <a:lnTo>
                    <a:pt x="101117" y="40797"/>
                  </a:lnTo>
                  <a:lnTo>
                    <a:pt x="59525" y="51175"/>
                  </a:lnTo>
                  <a:lnTo>
                    <a:pt x="48590" y="56623"/>
                  </a:lnTo>
                  <a:lnTo>
                    <a:pt x="76185" y="19961"/>
                  </a:lnTo>
                  <a:lnTo>
                    <a:pt x="93045" y="6999"/>
                  </a:lnTo>
                  <a:lnTo>
                    <a:pt x="3479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95" name="Google Shape;9295;p253"/>
            <p:cNvSpPr/>
            <p:nvPr/>
          </p:nvSpPr>
          <p:spPr>
            <a:xfrm>
              <a:off x="2120075" y="537325"/>
              <a:ext cx="1637250" cy="2199900"/>
            </a:xfrm>
            <a:custGeom>
              <a:avLst/>
              <a:gdLst/>
              <a:ahLst/>
              <a:cxnLst/>
              <a:rect l="l" t="t" r="r" b="b"/>
              <a:pathLst>
                <a:path w="65490" h="87996" extrusionOk="0">
                  <a:moveTo>
                    <a:pt x="57259" y="8907"/>
                  </a:moveTo>
                  <a:lnTo>
                    <a:pt x="64655" y="40439"/>
                  </a:lnTo>
                  <a:lnTo>
                    <a:pt x="54078" y="31016"/>
                  </a:lnTo>
                  <a:lnTo>
                    <a:pt x="57259" y="8907"/>
                  </a:lnTo>
                  <a:close/>
                  <a:moveTo>
                    <a:pt x="40320" y="19962"/>
                  </a:moveTo>
                  <a:lnTo>
                    <a:pt x="24494" y="50698"/>
                  </a:lnTo>
                  <a:lnTo>
                    <a:pt x="6999" y="20041"/>
                  </a:lnTo>
                  <a:lnTo>
                    <a:pt x="40320" y="19962"/>
                  </a:lnTo>
                  <a:close/>
                  <a:moveTo>
                    <a:pt x="53998" y="31771"/>
                  </a:moveTo>
                  <a:lnTo>
                    <a:pt x="64734" y="41354"/>
                  </a:lnTo>
                  <a:lnTo>
                    <a:pt x="46324" y="85212"/>
                  </a:lnTo>
                  <a:lnTo>
                    <a:pt x="53998" y="31771"/>
                  </a:lnTo>
                  <a:close/>
                  <a:moveTo>
                    <a:pt x="239" y="1"/>
                  </a:moveTo>
                  <a:lnTo>
                    <a:pt x="1" y="597"/>
                  </a:lnTo>
                  <a:lnTo>
                    <a:pt x="39564" y="19325"/>
                  </a:lnTo>
                  <a:lnTo>
                    <a:pt x="5925" y="19405"/>
                  </a:lnTo>
                  <a:lnTo>
                    <a:pt x="24534" y="52050"/>
                  </a:lnTo>
                  <a:lnTo>
                    <a:pt x="40916" y="20121"/>
                  </a:lnTo>
                  <a:lnTo>
                    <a:pt x="53402" y="31254"/>
                  </a:lnTo>
                  <a:lnTo>
                    <a:pt x="45330" y="87638"/>
                  </a:lnTo>
                  <a:lnTo>
                    <a:pt x="45330" y="87757"/>
                  </a:lnTo>
                  <a:lnTo>
                    <a:pt x="45409" y="87837"/>
                  </a:lnTo>
                  <a:lnTo>
                    <a:pt x="45489" y="87916"/>
                  </a:lnTo>
                  <a:lnTo>
                    <a:pt x="45568" y="87956"/>
                  </a:lnTo>
                  <a:lnTo>
                    <a:pt x="45688" y="87996"/>
                  </a:lnTo>
                  <a:lnTo>
                    <a:pt x="45767" y="87956"/>
                  </a:lnTo>
                  <a:lnTo>
                    <a:pt x="45887" y="87876"/>
                  </a:lnTo>
                  <a:lnTo>
                    <a:pt x="45926" y="87797"/>
                  </a:lnTo>
                  <a:lnTo>
                    <a:pt x="65450" y="41274"/>
                  </a:lnTo>
                  <a:lnTo>
                    <a:pt x="65490" y="41274"/>
                  </a:lnTo>
                  <a:lnTo>
                    <a:pt x="65490" y="41235"/>
                  </a:lnTo>
                  <a:lnTo>
                    <a:pt x="65490" y="41195"/>
                  </a:lnTo>
                  <a:lnTo>
                    <a:pt x="65490" y="41155"/>
                  </a:lnTo>
                  <a:lnTo>
                    <a:pt x="57100" y="5448"/>
                  </a:lnTo>
                  <a:lnTo>
                    <a:pt x="53521" y="30499"/>
                  </a:lnTo>
                  <a:lnTo>
                    <a:pt x="41672" y="19922"/>
                  </a:lnTo>
                  <a:lnTo>
                    <a:pt x="42387" y="19922"/>
                  </a:lnTo>
                  <a:lnTo>
                    <a:pt x="40877" y="19246"/>
                  </a:lnTo>
                  <a:lnTo>
                    <a:pt x="40717" y="19087"/>
                  </a:lnTo>
                  <a:lnTo>
                    <a:pt x="40717" y="19166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rgbClr val="4242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96" name="Google Shape;9296;p253"/>
            <p:cNvSpPr/>
            <p:nvPr/>
          </p:nvSpPr>
          <p:spPr>
            <a:xfrm>
              <a:off x="3218525" y="2685525"/>
              <a:ext cx="79550" cy="79550"/>
            </a:xfrm>
            <a:custGeom>
              <a:avLst/>
              <a:gdLst/>
              <a:ahLst/>
              <a:cxnLst/>
              <a:rect l="l" t="t" r="r" b="b"/>
              <a:pathLst>
                <a:path w="3182" h="3182" extrusionOk="0">
                  <a:moveTo>
                    <a:pt x="1511" y="0"/>
                  </a:moveTo>
                  <a:lnTo>
                    <a:pt x="1193" y="40"/>
                  </a:lnTo>
                  <a:lnTo>
                    <a:pt x="915" y="159"/>
                  </a:lnTo>
                  <a:lnTo>
                    <a:pt x="636" y="318"/>
                  </a:lnTo>
                  <a:lnTo>
                    <a:pt x="438" y="517"/>
                  </a:lnTo>
                  <a:lnTo>
                    <a:pt x="239" y="756"/>
                  </a:lnTo>
                  <a:lnTo>
                    <a:pt x="120" y="1074"/>
                  </a:lnTo>
                  <a:lnTo>
                    <a:pt x="40" y="1392"/>
                  </a:lnTo>
                  <a:lnTo>
                    <a:pt x="0" y="1710"/>
                  </a:lnTo>
                  <a:lnTo>
                    <a:pt x="80" y="1988"/>
                  </a:lnTo>
                  <a:lnTo>
                    <a:pt x="159" y="2267"/>
                  </a:lnTo>
                  <a:lnTo>
                    <a:pt x="318" y="2545"/>
                  </a:lnTo>
                  <a:lnTo>
                    <a:pt x="517" y="2783"/>
                  </a:lnTo>
                  <a:lnTo>
                    <a:pt x="795" y="2942"/>
                  </a:lnTo>
                  <a:lnTo>
                    <a:pt x="1074" y="3102"/>
                  </a:lnTo>
                  <a:lnTo>
                    <a:pt x="1392" y="3181"/>
                  </a:lnTo>
                  <a:lnTo>
                    <a:pt x="1710" y="3181"/>
                  </a:lnTo>
                  <a:lnTo>
                    <a:pt x="1988" y="3141"/>
                  </a:lnTo>
                  <a:lnTo>
                    <a:pt x="2306" y="3022"/>
                  </a:lnTo>
                  <a:lnTo>
                    <a:pt x="2545" y="2863"/>
                  </a:lnTo>
                  <a:lnTo>
                    <a:pt x="2784" y="2664"/>
                  </a:lnTo>
                  <a:lnTo>
                    <a:pt x="2982" y="2426"/>
                  </a:lnTo>
                  <a:lnTo>
                    <a:pt x="3102" y="2107"/>
                  </a:lnTo>
                  <a:lnTo>
                    <a:pt x="3181" y="1829"/>
                  </a:lnTo>
                  <a:lnTo>
                    <a:pt x="3181" y="1511"/>
                  </a:lnTo>
                  <a:lnTo>
                    <a:pt x="3141" y="1193"/>
                  </a:lnTo>
                  <a:lnTo>
                    <a:pt x="3022" y="915"/>
                  </a:lnTo>
                  <a:lnTo>
                    <a:pt x="2863" y="636"/>
                  </a:lnTo>
                  <a:lnTo>
                    <a:pt x="2664" y="437"/>
                  </a:lnTo>
                  <a:lnTo>
                    <a:pt x="2426" y="239"/>
                  </a:lnTo>
                  <a:lnTo>
                    <a:pt x="2147" y="80"/>
                  </a:lnTo>
                  <a:lnTo>
                    <a:pt x="182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97" name="Google Shape;9297;p253"/>
            <p:cNvSpPr/>
            <p:nvPr/>
          </p:nvSpPr>
          <p:spPr>
            <a:xfrm>
              <a:off x="1196600" y="1236150"/>
              <a:ext cx="95450" cy="95475"/>
            </a:xfrm>
            <a:custGeom>
              <a:avLst/>
              <a:gdLst/>
              <a:ahLst/>
              <a:cxnLst/>
              <a:rect l="l" t="t" r="r" b="b"/>
              <a:pathLst>
                <a:path w="3818" h="3819" extrusionOk="0">
                  <a:moveTo>
                    <a:pt x="1789" y="1"/>
                  </a:moveTo>
                  <a:lnTo>
                    <a:pt x="1431" y="41"/>
                  </a:lnTo>
                  <a:lnTo>
                    <a:pt x="1074" y="200"/>
                  </a:lnTo>
                  <a:lnTo>
                    <a:pt x="795" y="359"/>
                  </a:lnTo>
                  <a:lnTo>
                    <a:pt x="517" y="637"/>
                  </a:lnTo>
                  <a:lnTo>
                    <a:pt x="278" y="915"/>
                  </a:lnTo>
                  <a:lnTo>
                    <a:pt x="119" y="1273"/>
                  </a:lnTo>
                  <a:lnTo>
                    <a:pt x="40" y="1631"/>
                  </a:lnTo>
                  <a:lnTo>
                    <a:pt x="0" y="2029"/>
                  </a:lnTo>
                  <a:lnTo>
                    <a:pt x="80" y="2387"/>
                  </a:lnTo>
                  <a:lnTo>
                    <a:pt x="199" y="2744"/>
                  </a:lnTo>
                  <a:lnTo>
                    <a:pt x="398" y="3023"/>
                  </a:lnTo>
                  <a:lnTo>
                    <a:pt x="636" y="3301"/>
                  </a:lnTo>
                  <a:lnTo>
                    <a:pt x="915" y="3540"/>
                  </a:lnTo>
                  <a:lnTo>
                    <a:pt x="1272" y="3699"/>
                  </a:lnTo>
                  <a:lnTo>
                    <a:pt x="1670" y="3778"/>
                  </a:lnTo>
                  <a:lnTo>
                    <a:pt x="2028" y="3818"/>
                  </a:lnTo>
                  <a:lnTo>
                    <a:pt x="2386" y="3739"/>
                  </a:lnTo>
                  <a:lnTo>
                    <a:pt x="2744" y="3619"/>
                  </a:lnTo>
                  <a:lnTo>
                    <a:pt x="3062" y="3420"/>
                  </a:lnTo>
                  <a:lnTo>
                    <a:pt x="3340" y="3182"/>
                  </a:lnTo>
                  <a:lnTo>
                    <a:pt x="3539" y="2904"/>
                  </a:lnTo>
                  <a:lnTo>
                    <a:pt x="3698" y="2546"/>
                  </a:lnTo>
                  <a:lnTo>
                    <a:pt x="3817" y="2148"/>
                  </a:lnTo>
                  <a:lnTo>
                    <a:pt x="3817" y="1790"/>
                  </a:lnTo>
                  <a:lnTo>
                    <a:pt x="3777" y="1432"/>
                  </a:lnTo>
                  <a:lnTo>
                    <a:pt x="3618" y="1074"/>
                  </a:lnTo>
                  <a:lnTo>
                    <a:pt x="3459" y="756"/>
                  </a:lnTo>
                  <a:lnTo>
                    <a:pt x="3181" y="478"/>
                  </a:lnTo>
                  <a:lnTo>
                    <a:pt x="2903" y="279"/>
                  </a:lnTo>
                  <a:lnTo>
                    <a:pt x="2545" y="120"/>
                  </a:lnTo>
                  <a:lnTo>
                    <a:pt x="2187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98" name="Google Shape;9298;p253"/>
            <p:cNvSpPr/>
            <p:nvPr/>
          </p:nvSpPr>
          <p:spPr>
            <a:xfrm>
              <a:off x="1750275" y="2517525"/>
              <a:ext cx="137225" cy="137200"/>
            </a:xfrm>
            <a:custGeom>
              <a:avLst/>
              <a:gdLst/>
              <a:ahLst/>
              <a:cxnLst/>
              <a:rect l="l" t="t" r="r" b="b"/>
              <a:pathLst>
                <a:path w="5489" h="5488" extrusionOk="0">
                  <a:moveTo>
                    <a:pt x="2546" y="0"/>
                  </a:moveTo>
                  <a:lnTo>
                    <a:pt x="2307" y="40"/>
                  </a:lnTo>
                  <a:lnTo>
                    <a:pt x="2029" y="80"/>
                  </a:lnTo>
                  <a:lnTo>
                    <a:pt x="1790" y="159"/>
                  </a:lnTo>
                  <a:lnTo>
                    <a:pt x="1552" y="278"/>
                  </a:lnTo>
                  <a:lnTo>
                    <a:pt x="1313" y="398"/>
                  </a:lnTo>
                  <a:lnTo>
                    <a:pt x="1114" y="557"/>
                  </a:lnTo>
                  <a:lnTo>
                    <a:pt x="876" y="716"/>
                  </a:lnTo>
                  <a:lnTo>
                    <a:pt x="717" y="915"/>
                  </a:lnTo>
                  <a:lnTo>
                    <a:pt x="518" y="1113"/>
                  </a:lnTo>
                  <a:lnTo>
                    <a:pt x="398" y="1312"/>
                  </a:lnTo>
                  <a:lnTo>
                    <a:pt x="239" y="1591"/>
                  </a:lnTo>
                  <a:lnTo>
                    <a:pt x="160" y="1829"/>
                  </a:lnTo>
                  <a:lnTo>
                    <a:pt x="80" y="2108"/>
                  </a:lnTo>
                  <a:lnTo>
                    <a:pt x="1" y="2386"/>
                  </a:lnTo>
                  <a:lnTo>
                    <a:pt x="1" y="2624"/>
                  </a:lnTo>
                  <a:lnTo>
                    <a:pt x="1" y="2903"/>
                  </a:lnTo>
                  <a:lnTo>
                    <a:pt x="41" y="3181"/>
                  </a:lnTo>
                  <a:lnTo>
                    <a:pt x="80" y="3420"/>
                  </a:lnTo>
                  <a:lnTo>
                    <a:pt x="160" y="3698"/>
                  </a:lnTo>
                  <a:lnTo>
                    <a:pt x="239" y="3937"/>
                  </a:lnTo>
                  <a:lnTo>
                    <a:pt x="398" y="4175"/>
                  </a:lnTo>
                  <a:lnTo>
                    <a:pt x="518" y="4374"/>
                  </a:lnTo>
                  <a:lnTo>
                    <a:pt x="717" y="4573"/>
                  </a:lnTo>
                  <a:lnTo>
                    <a:pt x="876" y="4772"/>
                  </a:lnTo>
                  <a:lnTo>
                    <a:pt x="1074" y="4931"/>
                  </a:lnTo>
                  <a:lnTo>
                    <a:pt x="1313" y="5090"/>
                  </a:lnTo>
                  <a:lnTo>
                    <a:pt x="1552" y="5209"/>
                  </a:lnTo>
                  <a:lnTo>
                    <a:pt x="1830" y="5328"/>
                  </a:lnTo>
                  <a:lnTo>
                    <a:pt x="2108" y="5408"/>
                  </a:lnTo>
                  <a:lnTo>
                    <a:pt x="2347" y="5448"/>
                  </a:lnTo>
                  <a:lnTo>
                    <a:pt x="2625" y="5487"/>
                  </a:lnTo>
                  <a:lnTo>
                    <a:pt x="2903" y="5487"/>
                  </a:lnTo>
                  <a:lnTo>
                    <a:pt x="3182" y="5448"/>
                  </a:lnTo>
                  <a:lnTo>
                    <a:pt x="3420" y="5408"/>
                  </a:lnTo>
                  <a:lnTo>
                    <a:pt x="3659" y="5328"/>
                  </a:lnTo>
                  <a:lnTo>
                    <a:pt x="3937" y="5209"/>
                  </a:lnTo>
                  <a:lnTo>
                    <a:pt x="4136" y="5090"/>
                  </a:lnTo>
                  <a:lnTo>
                    <a:pt x="4375" y="4931"/>
                  </a:lnTo>
                  <a:lnTo>
                    <a:pt x="4574" y="4772"/>
                  </a:lnTo>
                  <a:lnTo>
                    <a:pt x="4772" y="4573"/>
                  </a:lnTo>
                  <a:lnTo>
                    <a:pt x="4931" y="4374"/>
                  </a:lnTo>
                  <a:lnTo>
                    <a:pt x="5090" y="4175"/>
                  </a:lnTo>
                  <a:lnTo>
                    <a:pt x="5210" y="3897"/>
                  </a:lnTo>
                  <a:lnTo>
                    <a:pt x="5329" y="3658"/>
                  </a:lnTo>
                  <a:lnTo>
                    <a:pt x="5409" y="3380"/>
                  </a:lnTo>
                  <a:lnTo>
                    <a:pt x="5448" y="3102"/>
                  </a:lnTo>
                  <a:lnTo>
                    <a:pt x="5488" y="2863"/>
                  </a:lnTo>
                  <a:lnTo>
                    <a:pt x="5488" y="2585"/>
                  </a:lnTo>
                  <a:lnTo>
                    <a:pt x="5448" y="2306"/>
                  </a:lnTo>
                  <a:lnTo>
                    <a:pt x="5369" y="2068"/>
                  </a:lnTo>
                  <a:lnTo>
                    <a:pt x="5289" y="1789"/>
                  </a:lnTo>
                  <a:lnTo>
                    <a:pt x="5210" y="1551"/>
                  </a:lnTo>
                  <a:lnTo>
                    <a:pt x="5090" y="1312"/>
                  </a:lnTo>
                  <a:lnTo>
                    <a:pt x="4931" y="1113"/>
                  </a:lnTo>
                  <a:lnTo>
                    <a:pt x="4772" y="915"/>
                  </a:lnTo>
                  <a:lnTo>
                    <a:pt x="4574" y="716"/>
                  </a:lnTo>
                  <a:lnTo>
                    <a:pt x="4375" y="557"/>
                  </a:lnTo>
                  <a:lnTo>
                    <a:pt x="4136" y="398"/>
                  </a:lnTo>
                  <a:lnTo>
                    <a:pt x="3898" y="278"/>
                  </a:lnTo>
                  <a:lnTo>
                    <a:pt x="3659" y="159"/>
                  </a:lnTo>
                  <a:lnTo>
                    <a:pt x="3381" y="80"/>
                  </a:lnTo>
                  <a:lnTo>
                    <a:pt x="3102" y="40"/>
                  </a:lnTo>
                  <a:lnTo>
                    <a:pt x="2824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99" name="Google Shape;9299;p253"/>
            <p:cNvSpPr/>
            <p:nvPr/>
          </p:nvSpPr>
          <p:spPr>
            <a:xfrm>
              <a:off x="2386475" y="1930025"/>
              <a:ext cx="94475" cy="95450"/>
            </a:xfrm>
            <a:custGeom>
              <a:avLst/>
              <a:gdLst/>
              <a:ahLst/>
              <a:cxnLst/>
              <a:rect l="l" t="t" r="r" b="b"/>
              <a:pathLst>
                <a:path w="3779" h="3818" extrusionOk="0">
                  <a:moveTo>
                    <a:pt x="1790" y="0"/>
                  </a:moveTo>
                  <a:lnTo>
                    <a:pt x="1393" y="40"/>
                  </a:lnTo>
                  <a:lnTo>
                    <a:pt x="1074" y="199"/>
                  </a:lnTo>
                  <a:lnTo>
                    <a:pt x="756" y="358"/>
                  </a:lnTo>
                  <a:lnTo>
                    <a:pt x="478" y="597"/>
                  </a:lnTo>
                  <a:lnTo>
                    <a:pt x="239" y="915"/>
                  </a:lnTo>
                  <a:lnTo>
                    <a:pt x="80" y="1273"/>
                  </a:lnTo>
                  <a:lnTo>
                    <a:pt x="1" y="1631"/>
                  </a:lnTo>
                  <a:lnTo>
                    <a:pt x="1" y="2028"/>
                  </a:lnTo>
                  <a:lnTo>
                    <a:pt x="41" y="2386"/>
                  </a:lnTo>
                  <a:lnTo>
                    <a:pt x="160" y="2744"/>
                  </a:lnTo>
                  <a:lnTo>
                    <a:pt x="359" y="3022"/>
                  </a:lnTo>
                  <a:lnTo>
                    <a:pt x="597" y="3301"/>
                  </a:lnTo>
                  <a:lnTo>
                    <a:pt x="915" y="3539"/>
                  </a:lnTo>
                  <a:lnTo>
                    <a:pt x="1273" y="3698"/>
                  </a:lnTo>
                  <a:lnTo>
                    <a:pt x="1631" y="3778"/>
                  </a:lnTo>
                  <a:lnTo>
                    <a:pt x="1989" y="3818"/>
                  </a:lnTo>
                  <a:lnTo>
                    <a:pt x="2387" y="3738"/>
                  </a:lnTo>
                  <a:lnTo>
                    <a:pt x="2705" y="3619"/>
                  </a:lnTo>
                  <a:lnTo>
                    <a:pt x="3023" y="3420"/>
                  </a:lnTo>
                  <a:lnTo>
                    <a:pt x="3301" y="3181"/>
                  </a:lnTo>
                  <a:lnTo>
                    <a:pt x="3540" y="2903"/>
                  </a:lnTo>
                  <a:lnTo>
                    <a:pt x="3699" y="2545"/>
                  </a:lnTo>
                  <a:lnTo>
                    <a:pt x="3778" y="2147"/>
                  </a:lnTo>
                  <a:lnTo>
                    <a:pt x="3778" y="1790"/>
                  </a:lnTo>
                  <a:lnTo>
                    <a:pt x="3739" y="143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2" y="477"/>
                  </a:lnTo>
                  <a:lnTo>
                    <a:pt x="2864" y="279"/>
                  </a:lnTo>
                  <a:lnTo>
                    <a:pt x="2506" y="120"/>
                  </a:lnTo>
                  <a:lnTo>
                    <a:pt x="2148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300" name="Google Shape;9300;p253"/>
            <p:cNvSpPr/>
            <p:nvPr/>
          </p:nvSpPr>
          <p:spPr>
            <a:xfrm>
              <a:off x="2236375" y="978700"/>
              <a:ext cx="94475" cy="95450"/>
            </a:xfrm>
            <a:custGeom>
              <a:avLst/>
              <a:gdLst/>
              <a:ahLst/>
              <a:cxnLst/>
              <a:rect l="l" t="t" r="r" b="b"/>
              <a:pathLst>
                <a:path w="3779" h="3818" extrusionOk="0">
                  <a:moveTo>
                    <a:pt x="1790" y="0"/>
                  </a:moveTo>
                  <a:lnTo>
                    <a:pt x="1392" y="80"/>
                  </a:lnTo>
                  <a:lnTo>
                    <a:pt x="1074" y="199"/>
                  </a:lnTo>
                  <a:lnTo>
                    <a:pt x="756" y="398"/>
                  </a:lnTo>
                  <a:lnTo>
                    <a:pt x="478" y="636"/>
                  </a:lnTo>
                  <a:lnTo>
                    <a:pt x="239" y="915"/>
                  </a:lnTo>
                  <a:lnTo>
                    <a:pt x="80" y="1273"/>
                  </a:lnTo>
                  <a:lnTo>
                    <a:pt x="1" y="1670"/>
                  </a:lnTo>
                  <a:lnTo>
                    <a:pt x="1" y="2028"/>
                  </a:lnTo>
                  <a:lnTo>
                    <a:pt x="40" y="2386"/>
                  </a:lnTo>
                  <a:lnTo>
                    <a:pt x="160" y="2744"/>
                  </a:lnTo>
                  <a:lnTo>
                    <a:pt x="359" y="3062"/>
                  </a:lnTo>
                  <a:lnTo>
                    <a:pt x="597" y="3340"/>
                  </a:lnTo>
                  <a:lnTo>
                    <a:pt x="915" y="3539"/>
                  </a:lnTo>
                  <a:lnTo>
                    <a:pt x="1273" y="3698"/>
                  </a:lnTo>
                  <a:lnTo>
                    <a:pt x="1631" y="3818"/>
                  </a:lnTo>
                  <a:lnTo>
                    <a:pt x="2029" y="3818"/>
                  </a:lnTo>
                  <a:lnTo>
                    <a:pt x="2386" y="3778"/>
                  </a:lnTo>
                  <a:lnTo>
                    <a:pt x="2705" y="3619"/>
                  </a:lnTo>
                  <a:lnTo>
                    <a:pt x="3023" y="3460"/>
                  </a:lnTo>
                  <a:lnTo>
                    <a:pt x="3301" y="3181"/>
                  </a:lnTo>
                  <a:lnTo>
                    <a:pt x="3540" y="2903"/>
                  </a:lnTo>
                  <a:lnTo>
                    <a:pt x="3699" y="2545"/>
                  </a:lnTo>
                  <a:lnTo>
                    <a:pt x="3778" y="2187"/>
                  </a:lnTo>
                  <a:lnTo>
                    <a:pt x="3778" y="1790"/>
                  </a:lnTo>
                  <a:lnTo>
                    <a:pt x="3738" y="1432"/>
                  </a:lnTo>
                  <a:lnTo>
                    <a:pt x="3619" y="1074"/>
                  </a:lnTo>
                  <a:lnTo>
                    <a:pt x="3420" y="796"/>
                  </a:lnTo>
                  <a:lnTo>
                    <a:pt x="3182" y="517"/>
                  </a:lnTo>
                  <a:lnTo>
                    <a:pt x="2864" y="279"/>
                  </a:lnTo>
                  <a:lnTo>
                    <a:pt x="2546" y="120"/>
                  </a:lnTo>
                  <a:lnTo>
                    <a:pt x="2148" y="40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301" name="Google Shape;9301;p253"/>
            <p:cNvSpPr/>
            <p:nvPr/>
          </p:nvSpPr>
          <p:spPr>
            <a:xfrm>
              <a:off x="2175750" y="1551275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187" y="1"/>
                  </a:moveTo>
                  <a:lnTo>
                    <a:pt x="1750" y="40"/>
                  </a:lnTo>
                  <a:lnTo>
                    <a:pt x="1312" y="199"/>
                  </a:lnTo>
                  <a:lnTo>
                    <a:pt x="955" y="438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53"/>
                  </a:lnTo>
                  <a:lnTo>
                    <a:pt x="119" y="1551"/>
                  </a:lnTo>
                  <a:lnTo>
                    <a:pt x="40" y="1790"/>
                  </a:lnTo>
                  <a:lnTo>
                    <a:pt x="0" y="2029"/>
                  </a:lnTo>
                  <a:lnTo>
                    <a:pt x="0" y="2466"/>
                  </a:lnTo>
                  <a:lnTo>
                    <a:pt x="80" y="2943"/>
                  </a:lnTo>
                  <a:lnTo>
                    <a:pt x="239" y="3381"/>
                  </a:lnTo>
                  <a:lnTo>
                    <a:pt x="438" y="3738"/>
                  </a:lnTo>
                  <a:lnTo>
                    <a:pt x="756" y="4096"/>
                  </a:lnTo>
                  <a:lnTo>
                    <a:pt x="1114" y="4375"/>
                  </a:lnTo>
                  <a:lnTo>
                    <a:pt x="1352" y="4494"/>
                  </a:lnTo>
                  <a:lnTo>
                    <a:pt x="1551" y="4573"/>
                  </a:lnTo>
                  <a:lnTo>
                    <a:pt x="1790" y="4653"/>
                  </a:lnTo>
                  <a:lnTo>
                    <a:pt x="2028" y="4693"/>
                  </a:lnTo>
                  <a:lnTo>
                    <a:pt x="2505" y="4693"/>
                  </a:lnTo>
                  <a:lnTo>
                    <a:pt x="2943" y="4613"/>
                  </a:lnTo>
                  <a:lnTo>
                    <a:pt x="3380" y="4454"/>
                  </a:lnTo>
                  <a:lnTo>
                    <a:pt x="3738" y="4216"/>
                  </a:lnTo>
                  <a:lnTo>
                    <a:pt x="4096" y="3937"/>
                  </a:lnTo>
                  <a:lnTo>
                    <a:pt x="4374" y="3540"/>
                  </a:lnTo>
                  <a:lnTo>
                    <a:pt x="4493" y="3341"/>
                  </a:lnTo>
                  <a:lnTo>
                    <a:pt x="4573" y="3142"/>
                  </a:lnTo>
                  <a:lnTo>
                    <a:pt x="4652" y="2903"/>
                  </a:lnTo>
                  <a:lnTo>
                    <a:pt x="4692" y="2665"/>
                  </a:lnTo>
                  <a:lnTo>
                    <a:pt x="4692" y="2188"/>
                  </a:lnTo>
                  <a:lnTo>
                    <a:pt x="4613" y="1750"/>
                  </a:lnTo>
                  <a:lnTo>
                    <a:pt x="4493" y="1313"/>
                  </a:lnTo>
                  <a:lnTo>
                    <a:pt x="4255" y="915"/>
                  </a:lnTo>
                  <a:lnTo>
                    <a:pt x="3937" y="597"/>
                  </a:lnTo>
                  <a:lnTo>
                    <a:pt x="3579" y="319"/>
                  </a:lnTo>
                  <a:lnTo>
                    <a:pt x="3340" y="199"/>
                  </a:lnTo>
                  <a:lnTo>
                    <a:pt x="3141" y="120"/>
                  </a:lnTo>
                  <a:lnTo>
                    <a:pt x="2903" y="40"/>
                  </a:lnTo>
                  <a:lnTo>
                    <a:pt x="266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302" name="Google Shape;9302;p253"/>
            <p:cNvSpPr/>
            <p:nvPr/>
          </p:nvSpPr>
          <p:spPr>
            <a:xfrm>
              <a:off x="3687725" y="1511525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187" y="0"/>
                  </a:moveTo>
                  <a:lnTo>
                    <a:pt x="1750" y="40"/>
                  </a:lnTo>
                  <a:lnTo>
                    <a:pt x="1312" y="199"/>
                  </a:lnTo>
                  <a:lnTo>
                    <a:pt x="955" y="438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12"/>
                  </a:lnTo>
                  <a:lnTo>
                    <a:pt x="119" y="1551"/>
                  </a:lnTo>
                  <a:lnTo>
                    <a:pt x="40" y="1789"/>
                  </a:lnTo>
                  <a:lnTo>
                    <a:pt x="0" y="2028"/>
                  </a:lnTo>
                  <a:lnTo>
                    <a:pt x="0" y="2465"/>
                  </a:lnTo>
                  <a:lnTo>
                    <a:pt x="80" y="2943"/>
                  </a:lnTo>
                  <a:lnTo>
                    <a:pt x="199" y="3340"/>
                  </a:lnTo>
                  <a:lnTo>
                    <a:pt x="438" y="3738"/>
                  </a:lnTo>
                  <a:lnTo>
                    <a:pt x="756" y="4056"/>
                  </a:lnTo>
                  <a:lnTo>
                    <a:pt x="1114" y="4334"/>
                  </a:lnTo>
                  <a:lnTo>
                    <a:pt x="1352" y="4454"/>
                  </a:lnTo>
                  <a:lnTo>
                    <a:pt x="1551" y="4533"/>
                  </a:lnTo>
                  <a:lnTo>
                    <a:pt x="1790" y="4613"/>
                  </a:lnTo>
                  <a:lnTo>
                    <a:pt x="2028" y="4652"/>
                  </a:lnTo>
                  <a:lnTo>
                    <a:pt x="2465" y="4692"/>
                  </a:lnTo>
                  <a:lnTo>
                    <a:pt x="2943" y="4613"/>
                  </a:lnTo>
                  <a:lnTo>
                    <a:pt x="3340" y="4454"/>
                  </a:lnTo>
                  <a:lnTo>
                    <a:pt x="3738" y="4215"/>
                  </a:lnTo>
                  <a:lnTo>
                    <a:pt x="4096" y="3897"/>
                  </a:lnTo>
                  <a:lnTo>
                    <a:pt x="4374" y="3539"/>
                  </a:lnTo>
                  <a:lnTo>
                    <a:pt x="4454" y="3340"/>
                  </a:lnTo>
                  <a:lnTo>
                    <a:pt x="4573" y="3102"/>
                  </a:lnTo>
                  <a:lnTo>
                    <a:pt x="4613" y="2863"/>
                  </a:lnTo>
                  <a:lnTo>
                    <a:pt x="4692" y="2664"/>
                  </a:lnTo>
                  <a:lnTo>
                    <a:pt x="4692" y="2187"/>
                  </a:lnTo>
                  <a:lnTo>
                    <a:pt x="4613" y="1750"/>
                  </a:lnTo>
                  <a:lnTo>
                    <a:pt x="4454" y="1312"/>
                  </a:lnTo>
                  <a:lnTo>
                    <a:pt x="4215" y="915"/>
                  </a:lnTo>
                  <a:lnTo>
                    <a:pt x="3937" y="597"/>
                  </a:lnTo>
                  <a:lnTo>
                    <a:pt x="3539" y="318"/>
                  </a:lnTo>
                  <a:lnTo>
                    <a:pt x="3340" y="199"/>
                  </a:lnTo>
                  <a:lnTo>
                    <a:pt x="3141" y="119"/>
                  </a:lnTo>
                  <a:lnTo>
                    <a:pt x="2903" y="40"/>
                  </a:lnTo>
                  <a:lnTo>
                    <a:pt x="2664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303" name="Google Shape;9303;p253"/>
            <p:cNvSpPr/>
            <p:nvPr/>
          </p:nvSpPr>
          <p:spPr>
            <a:xfrm>
              <a:off x="2675750" y="176400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188" y="1"/>
                  </a:moveTo>
                  <a:lnTo>
                    <a:pt x="1750" y="80"/>
                  </a:lnTo>
                  <a:lnTo>
                    <a:pt x="1313" y="239"/>
                  </a:lnTo>
                  <a:lnTo>
                    <a:pt x="915" y="478"/>
                  </a:lnTo>
                  <a:lnTo>
                    <a:pt x="597" y="796"/>
                  </a:lnTo>
                  <a:lnTo>
                    <a:pt x="319" y="1154"/>
                  </a:lnTo>
                  <a:lnTo>
                    <a:pt x="200" y="1353"/>
                  </a:lnTo>
                  <a:lnTo>
                    <a:pt x="120" y="1591"/>
                  </a:lnTo>
                  <a:lnTo>
                    <a:pt x="41" y="1830"/>
                  </a:lnTo>
                  <a:lnTo>
                    <a:pt x="1" y="2029"/>
                  </a:lnTo>
                  <a:lnTo>
                    <a:pt x="1" y="2506"/>
                  </a:lnTo>
                  <a:lnTo>
                    <a:pt x="41" y="2943"/>
                  </a:lnTo>
                  <a:lnTo>
                    <a:pt x="200" y="3381"/>
                  </a:lnTo>
                  <a:lnTo>
                    <a:pt x="438" y="3778"/>
                  </a:lnTo>
                  <a:lnTo>
                    <a:pt x="756" y="4096"/>
                  </a:lnTo>
                  <a:lnTo>
                    <a:pt x="1114" y="4375"/>
                  </a:lnTo>
                  <a:lnTo>
                    <a:pt x="1313" y="4494"/>
                  </a:lnTo>
                  <a:lnTo>
                    <a:pt x="1552" y="4574"/>
                  </a:lnTo>
                  <a:lnTo>
                    <a:pt x="1790" y="4653"/>
                  </a:lnTo>
                  <a:lnTo>
                    <a:pt x="2029" y="4693"/>
                  </a:lnTo>
                  <a:lnTo>
                    <a:pt x="2466" y="4693"/>
                  </a:lnTo>
                  <a:lnTo>
                    <a:pt x="2943" y="4653"/>
                  </a:lnTo>
                  <a:lnTo>
                    <a:pt x="3341" y="4494"/>
                  </a:lnTo>
                  <a:lnTo>
                    <a:pt x="3739" y="4256"/>
                  </a:lnTo>
                  <a:lnTo>
                    <a:pt x="4057" y="3937"/>
                  </a:lnTo>
                  <a:lnTo>
                    <a:pt x="4335" y="3580"/>
                  </a:lnTo>
                  <a:lnTo>
                    <a:pt x="4454" y="3381"/>
                  </a:lnTo>
                  <a:lnTo>
                    <a:pt x="4534" y="3142"/>
                  </a:lnTo>
                  <a:lnTo>
                    <a:pt x="4613" y="2904"/>
                  </a:lnTo>
                  <a:lnTo>
                    <a:pt x="4653" y="2665"/>
                  </a:lnTo>
                  <a:lnTo>
                    <a:pt x="4693" y="2228"/>
                  </a:lnTo>
                  <a:lnTo>
                    <a:pt x="4613" y="1750"/>
                  </a:lnTo>
                  <a:lnTo>
                    <a:pt x="4454" y="1353"/>
                  </a:lnTo>
                  <a:lnTo>
                    <a:pt x="4216" y="955"/>
                  </a:lnTo>
                  <a:lnTo>
                    <a:pt x="3898" y="637"/>
                  </a:lnTo>
                  <a:lnTo>
                    <a:pt x="3540" y="359"/>
                  </a:lnTo>
                  <a:lnTo>
                    <a:pt x="3341" y="239"/>
                  </a:lnTo>
                  <a:lnTo>
                    <a:pt x="3102" y="160"/>
                  </a:lnTo>
                  <a:lnTo>
                    <a:pt x="2864" y="80"/>
                  </a:lnTo>
                  <a:lnTo>
                    <a:pt x="2665" y="41"/>
                  </a:lnTo>
                  <a:lnTo>
                    <a:pt x="218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304" name="Google Shape;9304;p253"/>
            <p:cNvSpPr/>
            <p:nvPr/>
          </p:nvSpPr>
          <p:spPr>
            <a:xfrm>
              <a:off x="2067400" y="484650"/>
              <a:ext cx="115325" cy="116325"/>
            </a:xfrm>
            <a:custGeom>
              <a:avLst/>
              <a:gdLst/>
              <a:ahLst/>
              <a:cxnLst/>
              <a:rect l="l" t="t" r="r" b="b"/>
              <a:pathLst>
                <a:path w="4613" h="4653" extrusionOk="0">
                  <a:moveTo>
                    <a:pt x="2147" y="0"/>
                  </a:moveTo>
                  <a:lnTo>
                    <a:pt x="1710" y="80"/>
                  </a:lnTo>
                  <a:lnTo>
                    <a:pt x="1312" y="239"/>
                  </a:lnTo>
                  <a:lnTo>
                    <a:pt x="915" y="477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52"/>
                  </a:lnTo>
                  <a:lnTo>
                    <a:pt x="119" y="1551"/>
                  </a:lnTo>
                  <a:lnTo>
                    <a:pt x="40" y="1790"/>
                  </a:lnTo>
                  <a:lnTo>
                    <a:pt x="0" y="2028"/>
                  </a:lnTo>
                  <a:lnTo>
                    <a:pt x="0" y="2465"/>
                  </a:lnTo>
                  <a:lnTo>
                    <a:pt x="80" y="2903"/>
                  </a:lnTo>
                  <a:lnTo>
                    <a:pt x="239" y="3340"/>
                  </a:lnTo>
                  <a:lnTo>
                    <a:pt x="437" y="3698"/>
                  </a:lnTo>
                  <a:lnTo>
                    <a:pt x="756" y="4056"/>
                  </a:lnTo>
                  <a:lnTo>
                    <a:pt x="1113" y="4295"/>
                  </a:lnTo>
                  <a:lnTo>
                    <a:pt x="1312" y="4414"/>
                  </a:lnTo>
                  <a:lnTo>
                    <a:pt x="1551" y="4493"/>
                  </a:lnTo>
                  <a:lnTo>
                    <a:pt x="1750" y="4573"/>
                  </a:lnTo>
                  <a:lnTo>
                    <a:pt x="1988" y="4613"/>
                  </a:lnTo>
                  <a:lnTo>
                    <a:pt x="2465" y="4652"/>
                  </a:lnTo>
                  <a:lnTo>
                    <a:pt x="2903" y="4573"/>
                  </a:lnTo>
                  <a:lnTo>
                    <a:pt x="3300" y="4414"/>
                  </a:lnTo>
                  <a:lnTo>
                    <a:pt x="3698" y="4175"/>
                  </a:lnTo>
                  <a:lnTo>
                    <a:pt x="4016" y="3897"/>
                  </a:lnTo>
                  <a:lnTo>
                    <a:pt x="4294" y="3499"/>
                  </a:lnTo>
                  <a:lnTo>
                    <a:pt x="4414" y="3300"/>
                  </a:lnTo>
                  <a:lnTo>
                    <a:pt x="4493" y="3102"/>
                  </a:lnTo>
                  <a:lnTo>
                    <a:pt x="4573" y="2863"/>
                  </a:lnTo>
                  <a:lnTo>
                    <a:pt x="4613" y="2625"/>
                  </a:lnTo>
                  <a:lnTo>
                    <a:pt x="4613" y="2187"/>
                  </a:lnTo>
                  <a:lnTo>
                    <a:pt x="4533" y="1750"/>
                  </a:lnTo>
                  <a:lnTo>
                    <a:pt x="4374" y="1312"/>
                  </a:lnTo>
                  <a:lnTo>
                    <a:pt x="4175" y="954"/>
                  </a:lnTo>
                  <a:lnTo>
                    <a:pt x="3857" y="597"/>
                  </a:lnTo>
                  <a:lnTo>
                    <a:pt x="3499" y="358"/>
                  </a:lnTo>
                  <a:lnTo>
                    <a:pt x="3300" y="239"/>
                  </a:lnTo>
                  <a:lnTo>
                    <a:pt x="3062" y="159"/>
                  </a:lnTo>
                  <a:lnTo>
                    <a:pt x="2863" y="80"/>
                  </a:lnTo>
                  <a:lnTo>
                    <a:pt x="2624" y="40"/>
                  </a:lnTo>
                  <a:lnTo>
                    <a:pt x="2147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305" name="Google Shape;9305;p253"/>
            <p:cNvSpPr/>
            <p:nvPr/>
          </p:nvSpPr>
          <p:spPr>
            <a:xfrm>
              <a:off x="3489900" y="655625"/>
              <a:ext cx="119300" cy="119300"/>
            </a:xfrm>
            <a:custGeom>
              <a:avLst/>
              <a:gdLst/>
              <a:ahLst/>
              <a:cxnLst/>
              <a:rect l="l" t="t" r="r" b="b"/>
              <a:pathLst>
                <a:path w="4772" h="4772" extrusionOk="0">
                  <a:moveTo>
                    <a:pt x="2227" y="0"/>
                  </a:moveTo>
                  <a:lnTo>
                    <a:pt x="1790" y="80"/>
                  </a:lnTo>
                  <a:lnTo>
                    <a:pt x="1352" y="239"/>
                  </a:lnTo>
                  <a:lnTo>
                    <a:pt x="955" y="438"/>
                  </a:lnTo>
                  <a:lnTo>
                    <a:pt x="637" y="756"/>
                  </a:lnTo>
                  <a:lnTo>
                    <a:pt x="358" y="1154"/>
                  </a:lnTo>
                  <a:lnTo>
                    <a:pt x="239" y="1352"/>
                  </a:lnTo>
                  <a:lnTo>
                    <a:pt x="120" y="1591"/>
                  </a:lnTo>
                  <a:lnTo>
                    <a:pt x="80" y="1829"/>
                  </a:lnTo>
                  <a:lnTo>
                    <a:pt x="40" y="2068"/>
                  </a:lnTo>
                  <a:lnTo>
                    <a:pt x="0" y="2505"/>
                  </a:lnTo>
                  <a:lnTo>
                    <a:pt x="80" y="2983"/>
                  </a:lnTo>
                  <a:lnTo>
                    <a:pt x="239" y="3420"/>
                  </a:lnTo>
                  <a:lnTo>
                    <a:pt x="478" y="3778"/>
                  </a:lnTo>
                  <a:lnTo>
                    <a:pt x="796" y="4136"/>
                  </a:lnTo>
                  <a:lnTo>
                    <a:pt x="1154" y="4414"/>
                  </a:lnTo>
                  <a:lnTo>
                    <a:pt x="1352" y="4533"/>
                  </a:lnTo>
                  <a:lnTo>
                    <a:pt x="1591" y="4613"/>
                  </a:lnTo>
                  <a:lnTo>
                    <a:pt x="1830" y="4692"/>
                  </a:lnTo>
                  <a:lnTo>
                    <a:pt x="2068" y="4732"/>
                  </a:lnTo>
                  <a:lnTo>
                    <a:pt x="2545" y="4772"/>
                  </a:lnTo>
                  <a:lnTo>
                    <a:pt x="2983" y="4692"/>
                  </a:lnTo>
                  <a:lnTo>
                    <a:pt x="3420" y="4533"/>
                  </a:lnTo>
                  <a:lnTo>
                    <a:pt x="3818" y="4295"/>
                  </a:lnTo>
                  <a:lnTo>
                    <a:pt x="4136" y="3977"/>
                  </a:lnTo>
                  <a:lnTo>
                    <a:pt x="4414" y="3619"/>
                  </a:lnTo>
                  <a:lnTo>
                    <a:pt x="4533" y="3380"/>
                  </a:lnTo>
                  <a:lnTo>
                    <a:pt x="4653" y="3181"/>
                  </a:lnTo>
                  <a:lnTo>
                    <a:pt x="4692" y="2943"/>
                  </a:lnTo>
                  <a:lnTo>
                    <a:pt x="4732" y="2704"/>
                  </a:lnTo>
                  <a:lnTo>
                    <a:pt x="4772" y="2227"/>
                  </a:lnTo>
                  <a:lnTo>
                    <a:pt x="4692" y="1790"/>
                  </a:lnTo>
                  <a:lnTo>
                    <a:pt x="4533" y="1352"/>
                  </a:lnTo>
                  <a:lnTo>
                    <a:pt x="4295" y="955"/>
                  </a:lnTo>
                  <a:lnTo>
                    <a:pt x="3977" y="597"/>
                  </a:lnTo>
                  <a:lnTo>
                    <a:pt x="3619" y="318"/>
                  </a:lnTo>
                  <a:lnTo>
                    <a:pt x="3420" y="199"/>
                  </a:lnTo>
                  <a:lnTo>
                    <a:pt x="3181" y="120"/>
                  </a:lnTo>
                  <a:lnTo>
                    <a:pt x="2943" y="40"/>
                  </a:lnTo>
                  <a:lnTo>
                    <a:pt x="2704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306" name="Google Shape;9306;p253"/>
            <p:cNvSpPr/>
            <p:nvPr/>
          </p:nvSpPr>
          <p:spPr>
            <a:xfrm>
              <a:off x="3094250" y="981675"/>
              <a:ext cx="95475" cy="95450"/>
            </a:xfrm>
            <a:custGeom>
              <a:avLst/>
              <a:gdLst/>
              <a:ahLst/>
              <a:cxnLst/>
              <a:rect l="l" t="t" r="r" b="b"/>
              <a:pathLst>
                <a:path w="3819" h="3818" extrusionOk="0">
                  <a:moveTo>
                    <a:pt x="1790" y="1"/>
                  </a:moveTo>
                  <a:lnTo>
                    <a:pt x="1432" y="40"/>
                  </a:lnTo>
                  <a:lnTo>
                    <a:pt x="1074" y="160"/>
                  </a:lnTo>
                  <a:lnTo>
                    <a:pt x="756" y="358"/>
                  </a:lnTo>
                  <a:lnTo>
                    <a:pt x="478" y="597"/>
                  </a:lnTo>
                  <a:lnTo>
                    <a:pt x="279" y="915"/>
                  </a:lnTo>
                  <a:lnTo>
                    <a:pt x="80" y="1273"/>
                  </a:lnTo>
                  <a:lnTo>
                    <a:pt x="1" y="1631"/>
                  </a:lnTo>
                  <a:lnTo>
                    <a:pt x="1" y="2028"/>
                  </a:lnTo>
                  <a:lnTo>
                    <a:pt x="41" y="2386"/>
                  </a:lnTo>
                  <a:lnTo>
                    <a:pt x="160" y="2744"/>
                  </a:lnTo>
                  <a:lnTo>
                    <a:pt x="359" y="3023"/>
                  </a:lnTo>
                  <a:lnTo>
                    <a:pt x="597" y="3301"/>
                  </a:lnTo>
                  <a:lnTo>
                    <a:pt x="915" y="3539"/>
                  </a:lnTo>
                  <a:lnTo>
                    <a:pt x="1273" y="3699"/>
                  </a:lnTo>
                  <a:lnTo>
                    <a:pt x="1631" y="3778"/>
                  </a:lnTo>
                  <a:lnTo>
                    <a:pt x="2029" y="3818"/>
                  </a:lnTo>
                  <a:lnTo>
                    <a:pt x="2387" y="3738"/>
                  </a:lnTo>
                  <a:lnTo>
                    <a:pt x="2705" y="3619"/>
                  </a:lnTo>
                  <a:lnTo>
                    <a:pt x="3023" y="3420"/>
                  </a:lnTo>
                  <a:lnTo>
                    <a:pt x="3301" y="3182"/>
                  </a:lnTo>
                  <a:lnTo>
                    <a:pt x="3540" y="2864"/>
                  </a:lnTo>
                  <a:lnTo>
                    <a:pt x="3699" y="2545"/>
                  </a:lnTo>
                  <a:lnTo>
                    <a:pt x="3778" y="2148"/>
                  </a:lnTo>
                  <a:lnTo>
                    <a:pt x="3818" y="1790"/>
                  </a:lnTo>
                  <a:lnTo>
                    <a:pt x="3739" y="143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2" y="478"/>
                  </a:lnTo>
                  <a:lnTo>
                    <a:pt x="2864" y="279"/>
                  </a:lnTo>
                  <a:lnTo>
                    <a:pt x="2546" y="120"/>
                  </a:lnTo>
                  <a:lnTo>
                    <a:pt x="214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307" name="Google Shape;9307;p253"/>
            <p:cNvSpPr/>
            <p:nvPr/>
          </p:nvSpPr>
          <p:spPr>
            <a:xfrm>
              <a:off x="1505750" y="239100"/>
              <a:ext cx="95450" cy="94475"/>
            </a:xfrm>
            <a:custGeom>
              <a:avLst/>
              <a:gdLst/>
              <a:ahLst/>
              <a:cxnLst/>
              <a:rect l="l" t="t" r="r" b="b"/>
              <a:pathLst>
                <a:path w="3818" h="3779" extrusionOk="0">
                  <a:moveTo>
                    <a:pt x="1790" y="1"/>
                  </a:moveTo>
                  <a:lnTo>
                    <a:pt x="1432" y="41"/>
                  </a:lnTo>
                  <a:lnTo>
                    <a:pt x="1074" y="160"/>
                  </a:lnTo>
                  <a:lnTo>
                    <a:pt x="756" y="359"/>
                  </a:lnTo>
                  <a:lnTo>
                    <a:pt x="477" y="597"/>
                  </a:lnTo>
                  <a:lnTo>
                    <a:pt x="279" y="915"/>
                  </a:lnTo>
                  <a:lnTo>
                    <a:pt x="80" y="1273"/>
                  </a:lnTo>
                  <a:lnTo>
                    <a:pt x="0" y="1631"/>
                  </a:lnTo>
                  <a:lnTo>
                    <a:pt x="0" y="1989"/>
                  </a:lnTo>
                  <a:lnTo>
                    <a:pt x="40" y="2387"/>
                  </a:lnTo>
                  <a:lnTo>
                    <a:pt x="159" y="2705"/>
                  </a:lnTo>
                  <a:lnTo>
                    <a:pt x="358" y="3023"/>
                  </a:lnTo>
                  <a:lnTo>
                    <a:pt x="597" y="3301"/>
                  </a:lnTo>
                  <a:lnTo>
                    <a:pt x="915" y="3540"/>
                  </a:lnTo>
                  <a:lnTo>
                    <a:pt x="1273" y="3699"/>
                  </a:lnTo>
                  <a:lnTo>
                    <a:pt x="1630" y="3778"/>
                  </a:lnTo>
                  <a:lnTo>
                    <a:pt x="2028" y="3778"/>
                  </a:lnTo>
                  <a:lnTo>
                    <a:pt x="2386" y="3738"/>
                  </a:lnTo>
                  <a:lnTo>
                    <a:pt x="2704" y="3619"/>
                  </a:lnTo>
                  <a:lnTo>
                    <a:pt x="3022" y="3420"/>
                  </a:lnTo>
                  <a:lnTo>
                    <a:pt x="3300" y="3182"/>
                  </a:lnTo>
                  <a:lnTo>
                    <a:pt x="3539" y="2864"/>
                  </a:lnTo>
                  <a:lnTo>
                    <a:pt x="3698" y="2506"/>
                  </a:lnTo>
                  <a:lnTo>
                    <a:pt x="3778" y="2148"/>
                  </a:lnTo>
                  <a:lnTo>
                    <a:pt x="3817" y="1790"/>
                  </a:lnTo>
                  <a:lnTo>
                    <a:pt x="3738" y="139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1" y="478"/>
                  </a:lnTo>
                  <a:lnTo>
                    <a:pt x="2863" y="239"/>
                  </a:lnTo>
                  <a:lnTo>
                    <a:pt x="254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9308" name="Google Shape;9308;p253"/>
          <p:cNvSpPr/>
          <p:nvPr/>
        </p:nvSpPr>
        <p:spPr>
          <a:xfrm>
            <a:off x="-443100" y="-4351033"/>
            <a:ext cx="16699200" cy="4351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309" name="Google Shape;9309;p253"/>
          <p:cNvSpPr/>
          <p:nvPr/>
        </p:nvSpPr>
        <p:spPr>
          <a:xfrm>
            <a:off x="12192000" y="-1725633"/>
            <a:ext cx="13264800" cy="9565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310" name="Google Shape;9310;p253"/>
          <p:cNvSpPr/>
          <p:nvPr/>
        </p:nvSpPr>
        <p:spPr>
          <a:xfrm>
            <a:off x="-6817700" y="6858000"/>
            <a:ext cx="20072800" cy="4351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311" name="Google Shape;9311;p253"/>
          <p:cNvSpPr/>
          <p:nvPr/>
        </p:nvSpPr>
        <p:spPr>
          <a:xfrm>
            <a:off x="-6817700" y="-1087767"/>
            <a:ext cx="6817600" cy="83700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</p:spTree>
    <p:extLst>
      <p:ext uri="{BB962C8B-B14F-4D97-AF65-F5344CB8AC3E}">
        <p14:creationId xmlns:p14="http://schemas.microsoft.com/office/powerpoint/2010/main" val="1775447128"/>
      </p:ext>
    </p:extLst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— photo grid background" preserve="1">
  <p:cSld name="23: z-Blank — photo grid background">
    <p:spTree>
      <p:nvGrpSpPr>
        <p:cNvPr id="1" name="Shape 93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3" name="Google Shape;9313;p254"/>
          <p:cNvSpPr>
            <a:spLocks noGrp="1"/>
          </p:cNvSpPr>
          <p:nvPr>
            <p:ph type="pic" idx="2"/>
          </p:nvPr>
        </p:nvSpPr>
        <p:spPr>
          <a:xfrm>
            <a:off x="-13885" y="2848"/>
            <a:ext cx="3498400" cy="2234400"/>
          </a:xfrm>
          <a:prstGeom prst="rect">
            <a:avLst/>
          </a:prstGeom>
          <a:noFill/>
          <a:ln>
            <a:noFill/>
          </a:ln>
        </p:spPr>
      </p:sp>
      <p:sp>
        <p:nvSpPr>
          <p:cNvPr id="9314" name="Google Shape;9314;p254"/>
          <p:cNvSpPr>
            <a:spLocks noGrp="1"/>
          </p:cNvSpPr>
          <p:nvPr>
            <p:ph type="pic" idx="3"/>
          </p:nvPr>
        </p:nvSpPr>
        <p:spPr>
          <a:xfrm>
            <a:off x="-13900" y="2328133"/>
            <a:ext cx="3498400" cy="4530000"/>
          </a:xfrm>
          <a:prstGeom prst="rect">
            <a:avLst/>
          </a:prstGeom>
          <a:noFill/>
          <a:ln>
            <a:noFill/>
          </a:ln>
        </p:spPr>
      </p:sp>
      <p:sp>
        <p:nvSpPr>
          <p:cNvPr id="9315" name="Google Shape;9315;p254"/>
          <p:cNvSpPr>
            <a:spLocks noGrp="1"/>
          </p:cNvSpPr>
          <p:nvPr>
            <p:ph type="pic" idx="4"/>
          </p:nvPr>
        </p:nvSpPr>
        <p:spPr>
          <a:xfrm>
            <a:off x="3576733" y="1944100"/>
            <a:ext cx="4436800" cy="2234400"/>
          </a:xfrm>
          <a:prstGeom prst="rect">
            <a:avLst/>
          </a:prstGeom>
          <a:noFill/>
          <a:ln>
            <a:noFill/>
          </a:ln>
        </p:spPr>
      </p:sp>
      <p:sp>
        <p:nvSpPr>
          <p:cNvPr id="9316" name="Google Shape;9316;p254"/>
          <p:cNvSpPr>
            <a:spLocks noGrp="1"/>
          </p:cNvSpPr>
          <p:nvPr>
            <p:ph type="pic" idx="5"/>
          </p:nvPr>
        </p:nvSpPr>
        <p:spPr>
          <a:xfrm>
            <a:off x="3576725" y="2848"/>
            <a:ext cx="2332400" cy="1857600"/>
          </a:xfrm>
          <a:prstGeom prst="rect">
            <a:avLst/>
          </a:prstGeom>
          <a:noFill/>
          <a:ln>
            <a:noFill/>
          </a:ln>
        </p:spPr>
      </p:sp>
      <p:sp>
        <p:nvSpPr>
          <p:cNvPr id="9317" name="Google Shape;9317;p254"/>
          <p:cNvSpPr>
            <a:spLocks noGrp="1"/>
          </p:cNvSpPr>
          <p:nvPr>
            <p:ph type="pic" idx="6"/>
          </p:nvPr>
        </p:nvSpPr>
        <p:spPr>
          <a:xfrm>
            <a:off x="5987451" y="2848"/>
            <a:ext cx="2026000" cy="1857600"/>
          </a:xfrm>
          <a:prstGeom prst="rect">
            <a:avLst/>
          </a:prstGeom>
          <a:noFill/>
          <a:ln>
            <a:noFill/>
          </a:ln>
        </p:spPr>
      </p:sp>
      <p:sp>
        <p:nvSpPr>
          <p:cNvPr id="9318" name="Google Shape;9318;p254"/>
          <p:cNvSpPr>
            <a:spLocks noGrp="1"/>
          </p:cNvSpPr>
          <p:nvPr>
            <p:ph type="pic" idx="7"/>
          </p:nvPr>
        </p:nvSpPr>
        <p:spPr>
          <a:xfrm>
            <a:off x="3576733" y="4248400"/>
            <a:ext cx="8615200" cy="2609600"/>
          </a:xfrm>
          <a:prstGeom prst="rect">
            <a:avLst/>
          </a:prstGeom>
          <a:noFill/>
          <a:ln>
            <a:noFill/>
          </a:ln>
        </p:spPr>
      </p:sp>
      <p:sp>
        <p:nvSpPr>
          <p:cNvPr id="9319" name="Google Shape;9319;p254"/>
          <p:cNvSpPr>
            <a:spLocks noGrp="1"/>
          </p:cNvSpPr>
          <p:nvPr>
            <p:ph type="pic" idx="8"/>
          </p:nvPr>
        </p:nvSpPr>
        <p:spPr>
          <a:xfrm>
            <a:off x="8091775" y="2848"/>
            <a:ext cx="2080800" cy="4175600"/>
          </a:xfrm>
          <a:prstGeom prst="rect">
            <a:avLst/>
          </a:prstGeom>
          <a:noFill/>
          <a:ln>
            <a:noFill/>
          </a:ln>
        </p:spPr>
      </p:sp>
      <p:sp>
        <p:nvSpPr>
          <p:cNvPr id="9320" name="Google Shape;9320;p254"/>
          <p:cNvSpPr>
            <a:spLocks noGrp="1"/>
          </p:cNvSpPr>
          <p:nvPr>
            <p:ph type="pic" idx="9"/>
          </p:nvPr>
        </p:nvSpPr>
        <p:spPr>
          <a:xfrm>
            <a:off x="10250900" y="2848"/>
            <a:ext cx="1941200" cy="4175600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46348565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slide options divider &gt;&gt;&gt; choose from following templates →">
  <p:cSld name="23: Title and text slide options divider &gt;&gt;&gt; choose from following templates →">
    <p:bg>
      <p:bgPr>
        <a:solidFill>
          <a:schemeClr val="lt2"/>
        </a:solidFill>
        <a:effectLst/>
      </p:bgPr>
    </p:bg>
    <p:spTree>
      <p:nvGrpSpPr>
        <p:cNvPr id="1" name="Shape 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" name="Google Shape;138;p38"/>
          <p:cNvSpPr txBox="1"/>
          <p:nvPr/>
        </p:nvSpPr>
        <p:spPr>
          <a:xfrm>
            <a:off x="3215633" y="2131676"/>
            <a:ext cx="8384400" cy="26591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9600" b="1">
                <a:solidFill>
                  <a:srgbClr val="FFFFFF"/>
                </a:solidFill>
                <a:highlight>
                  <a:srgbClr val="191919"/>
                </a:highlight>
              </a:rPr>
              <a:t>Title and text slide options</a:t>
            </a:r>
            <a:endParaRPr sz="9600" b="1">
              <a:solidFill>
                <a:srgbClr val="191919"/>
              </a:solidFill>
            </a:endParaRPr>
          </a:p>
        </p:txBody>
      </p:sp>
      <p:sp>
        <p:nvSpPr>
          <p:cNvPr id="139" name="Google Shape;139;p38"/>
          <p:cNvSpPr/>
          <p:nvPr/>
        </p:nvSpPr>
        <p:spPr>
          <a:xfrm>
            <a:off x="0" y="0"/>
            <a:ext cx="2891200" cy="68580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rgbClr val="1919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699643753"/>
      </p:ext>
    </p:extLst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zz-Not intended for use. Included so the full ASU color palette is available for your use in the color picker." preserve="1">
  <p:cSld name="zz-Not intended for use. Included so the full ASU color palette is available for your use in the color picker.">
    <p:spTree>
      <p:nvGrpSpPr>
        <p:cNvPr id="1" name="Shape 9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22" name="Google Shape;9322;p255"/>
          <p:cNvSpPr txBox="1"/>
          <p:nvPr/>
        </p:nvSpPr>
        <p:spPr>
          <a:xfrm>
            <a:off x="566567" y="319601"/>
            <a:ext cx="11059200" cy="990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1067"/>
              </a:spcAft>
              <a:buNone/>
            </a:pPr>
            <a:r>
              <a:rPr lang="en" sz="4267" b="1">
                <a:solidFill>
                  <a:srgbClr val="191919"/>
                </a:solidFill>
              </a:rPr>
              <a:t>ASU color palette</a:t>
            </a:r>
            <a:br>
              <a:rPr lang="en" sz="4267" b="1">
                <a:solidFill>
                  <a:srgbClr val="191919"/>
                </a:solidFill>
              </a:rPr>
            </a:br>
            <a:r>
              <a:rPr lang="en" sz="1867" b="1">
                <a:solidFill>
                  <a:schemeClr val="lt1"/>
                </a:solidFill>
                <a:highlight>
                  <a:schemeClr val="dk1"/>
                </a:highlight>
              </a:rPr>
              <a:t>Not intended for use: This slide ensures the expanded ASU color palette is in your color picker.</a:t>
            </a:r>
            <a:r>
              <a:rPr lang="en" sz="1733" b="1">
                <a:solidFill>
                  <a:schemeClr val="lt1"/>
                </a:solidFill>
                <a:highlight>
                  <a:schemeClr val="dk1"/>
                </a:highlight>
              </a:rPr>
              <a:t> </a:t>
            </a:r>
            <a:endParaRPr sz="1733" b="1">
              <a:solidFill>
                <a:schemeClr val="lt1"/>
              </a:solidFill>
              <a:highlight>
                <a:schemeClr val="dk1"/>
              </a:highlight>
            </a:endParaRPr>
          </a:p>
        </p:txBody>
      </p:sp>
      <p:graphicFrame>
        <p:nvGraphicFramePr>
          <p:cNvPr id="9323" name="Google Shape;9323;p255"/>
          <p:cNvGraphicFramePr/>
          <p:nvPr/>
        </p:nvGraphicFramePr>
        <p:xfrm>
          <a:off x="558676" y="1337643"/>
          <a:ext cx="4000000" cy="4000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316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14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146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4106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8186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146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1467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1467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1467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1467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113792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 b="1"/>
                        <a:t>Primary colors</a:t>
                      </a:r>
                      <a:r>
                        <a:rPr lang="en" sz="1100"/>
                        <a:t>. These should be your first color choices and used more prominently than secondary colors</a:t>
                      </a:r>
                      <a:endParaRPr sz="1100" u="none" strike="noStrike" cap="none"/>
                    </a:p>
                  </a:txBody>
                  <a:tcPr marL="0" marR="121900" marT="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C62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C1D4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91919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8E8E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66633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700" b="1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 b="1">
                          <a:solidFill>
                            <a:srgbClr val="191919"/>
                          </a:solidFill>
                        </a:rPr>
                        <a:t>ASU Gold</a:t>
                      </a:r>
                      <a:endParaRPr sz="900" b="1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>
                          <a:solidFill>
                            <a:srgbClr val="191919"/>
                          </a:solidFill>
                        </a:rPr>
                        <a:t>#FFC627</a:t>
                      </a:r>
                      <a:endParaRPr sz="900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 b="1">
                          <a:solidFill>
                            <a:srgbClr val="191919"/>
                          </a:solidFill>
                        </a:rPr>
                        <a:t>ASU Maroon</a:t>
                      </a:r>
                      <a:r>
                        <a:rPr lang="en" sz="900">
                          <a:solidFill>
                            <a:srgbClr val="191919"/>
                          </a:solidFill>
                        </a:rPr>
                        <a:t> </a:t>
                      </a:r>
                      <a:br>
                        <a:rPr lang="en" sz="900">
                          <a:solidFill>
                            <a:srgbClr val="191919"/>
                          </a:solidFill>
                        </a:rPr>
                      </a:br>
                      <a:r>
                        <a:rPr lang="en" sz="900">
                          <a:solidFill>
                            <a:srgbClr val="191919"/>
                          </a:solidFill>
                        </a:rPr>
                        <a:t>#8C1D40</a:t>
                      </a:r>
                      <a:endParaRPr sz="900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 b="1">
                          <a:solidFill>
                            <a:srgbClr val="191919"/>
                          </a:solidFill>
                        </a:rPr>
                        <a:t>ASU Black</a:t>
                      </a:r>
                      <a:r>
                        <a:rPr lang="en" sz="900">
                          <a:solidFill>
                            <a:srgbClr val="191919"/>
                          </a:solidFill>
                        </a:rPr>
                        <a:t> </a:t>
                      </a:r>
                      <a:br>
                        <a:rPr lang="en" sz="900">
                          <a:solidFill>
                            <a:srgbClr val="191919"/>
                          </a:solidFill>
                        </a:rPr>
                      </a:br>
                      <a:r>
                        <a:rPr lang="en" sz="900">
                          <a:solidFill>
                            <a:srgbClr val="191919"/>
                          </a:solidFill>
                        </a:rPr>
                        <a:t>#000000</a:t>
                      </a:r>
                      <a:endParaRPr sz="900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 b="1">
                          <a:solidFill>
                            <a:srgbClr val="191919"/>
                          </a:solidFill>
                        </a:rPr>
                        <a:t>ASU White</a:t>
                      </a:r>
                      <a:r>
                        <a:rPr lang="en" sz="900">
                          <a:solidFill>
                            <a:srgbClr val="191919"/>
                          </a:solidFill>
                        </a:rPr>
                        <a:t> </a:t>
                      </a:r>
                      <a:br>
                        <a:rPr lang="en" sz="900">
                          <a:solidFill>
                            <a:srgbClr val="191919"/>
                          </a:solidFill>
                        </a:rPr>
                      </a:br>
                      <a:r>
                        <a:rPr lang="en" sz="900">
                          <a:solidFill>
                            <a:srgbClr val="191919"/>
                          </a:solidFill>
                        </a:rPr>
                        <a:t>#FFFFFF</a:t>
                      </a:r>
                      <a:endParaRPr sz="900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09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 b="1"/>
                        <a:t>Secondary colors</a:t>
                      </a:r>
                      <a:r>
                        <a:rPr lang="en" sz="800"/>
                        <a:t>. Use as accents. Only use in addition to primary. May not to be used without primary brand colors. </a:t>
                      </a:r>
                      <a:endParaRPr sz="800" u="none" strike="noStrike" cap="none"/>
                    </a:p>
                  </a:txBody>
                  <a:tcPr marL="0" marR="121900" marT="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F674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4AB7C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7497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39033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700" b="1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b="1">
                          <a:solidFill>
                            <a:srgbClr val="191919"/>
                          </a:solidFill>
                        </a:rPr>
                        <a:t>ASU </a:t>
                      </a:r>
                      <a:r>
                        <a:rPr lang="en" sz="900" b="1" u="none" strike="noStrike" cap="none">
                          <a:solidFill>
                            <a:srgbClr val="191919"/>
                          </a:solidFill>
                        </a:rPr>
                        <a:t>Gree</a:t>
                      </a:r>
                      <a:r>
                        <a:rPr lang="en" sz="900" b="1">
                          <a:solidFill>
                            <a:srgbClr val="191919"/>
                          </a:solidFill>
                        </a:rPr>
                        <a:t>n</a:t>
                      </a: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 #78BE20</a:t>
                      </a: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b="1">
                          <a:solidFill>
                            <a:srgbClr val="191919"/>
                          </a:solidFill>
                        </a:rPr>
                        <a:t>ASU </a:t>
                      </a:r>
                      <a:r>
                        <a:rPr lang="en" sz="900" b="1" u="none" strike="noStrike" cap="none">
                          <a:solidFill>
                            <a:srgbClr val="191919"/>
                          </a:solidFill>
                        </a:rPr>
                        <a:t>Blue</a:t>
                      </a:r>
                      <a:endParaRPr sz="900" b="1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#00A3E0</a:t>
                      </a: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b="1">
                          <a:solidFill>
                            <a:srgbClr val="191919"/>
                          </a:solidFill>
                        </a:rPr>
                        <a:t>ASU </a:t>
                      </a:r>
                      <a:r>
                        <a:rPr lang="en" sz="900" b="1" u="none" strike="noStrike" cap="none">
                          <a:solidFill>
                            <a:srgbClr val="191919"/>
                          </a:solidFill>
                        </a:rPr>
                        <a:t>Orange</a:t>
                      </a:r>
                      <a:endParaRPr sz="900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#FF7F32</a:t>
                      </a: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 b="1">
                          <a:solidFill>
                            <a:srgbClr val="191919"/>
                          </a:solidFill>
                        </a:rPr>
                        <a:t>ASU Copper</a:t>
                      </a:r>
                      <a:endParaRPr sz="900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>
                          <a:solidFill>
                            <a:srgbClr val="191919"/>
                          </a:solidFill>
                        </a:rPr>
                        <a:t>#AF674B</a:t>
                      </a:r>
                      <a:endParaRPr sz="900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 b="1">
                          <a:solidFill>
                            <a:srgbClr val="191919"/>
                          </a:solidFill>
                        </a:rPr>
                        <a:t>ASU Turquoise</a:t>
                      </a:r>
                      <a:endParaRPr sz="900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>
                          <a:solidFill>
                            <a:srgbClr val="191919"/>
                          </a:solidFill>
                        </a:rPr>
                        <a:t>#4AB7C4</a:t>
                      </a:r>
                      <a:endParaRPr sz="900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 b="1">
                          <a:solidFill>
                            <a:srgbClr val="191919"/>
                          </a:solidFill>
                        </a:rPr>
                        <a:t>ASU Pink</a:t>
                      </a:r>
                      <a:endParaRPr sz="900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>
                          <a:solidFill>
                            <a:srgbClr val="191919"/>
                          </a:solidFill>
                        </a:rPr>
                        <a:t>#E74973</a:t>
                      </a:r>
                      <a:endParaRPr sz="900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 b="1">
                          <a:solidFill>
                            <a:srgbClr val="191919"/>
                          </a:solidFill>
                        </a:rPr>
                        <a:t>ASU Gray</a:t>
                      </a:r>
                      <a:endParaRPr sz="900" b="1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>
                          <a:solidFill>
                            <a:srgbClr val="191919"/>
                          </a:solidFill>
                        </a:rPr>
                        <a:t>#747474</a:t>
                      </a:r>
                      <a:endParaRPr sz="2500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500"/>
                    </a:p>
                  </a:txBody>
                  <a:tcPr marL="121900" marR="121900" marT="121900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19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 b="1"/>
                        <a:t>ASU Grayscale. </a:t>
                      </a:r>
                      <a:r>
                        <a:rPr lang="en" sz="700"/>
                        <a:t>For text, line and fill colors. ASU Gray is a part of this scale.</a:t>
                      </a:r>
                      <a:endParaRPr sz="700"/>
                    </a:p>
                  </a:txBody>
                  <a:tcPr marL="0" marR="121900" marT="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9191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9191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48484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74747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0D0D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AFAFA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FAF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FAFAFA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AFAFA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AFAFA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9086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 b="1"/>
                    </a:p>
                  </a:txBody>
                  <a:tcPr marL="0" marR="121900" marT="121900" marB="12190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 b="1"/>
                        <a:t>ASU Black</a:t>
                      </a:r>
                      <a:endParaRPr sz="900" b="1"/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/>
                        <a:t>#000000</a:t>
                      </a: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b="1">
                          <a:solidFill>
                            <a:srgbClr val="191919"/>
                          </a:solidFill>
                        </a:rPr>
                        <a:t>Gray</a:t>
                      </a:r>
                      <a:r>
                        <a:rPr lang="en" sz="900" b="1" u="none" strike="noStrike" cap="none">
                          <a:solidFill>
                            <a:srgbClr val="191919"/>
                          </a:solidFill>
                        </a:rPr>
                        <a:t> 1</a:t>
                      </a:r>
                      <a:endParaRPr sz="900" b="1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#191919</a:t>
                      </a: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b="1">
                          <a:solidFill>
                            <a:srgbClr val="191919"/>
                          </a:solidFill>
                        </a:rPr>
                        <a:t>Gray</a:t>
                      </a:r>
                      <a:r>
                        <a:rPr lang="en" sz="900" b="1" u="none" strike="noStrike" cap="none">
                          <a:solidFill>
                            <a:srgbClr val="191919"/>
                          </a:solidFill>
                        </a:rPr>
                        <a:t> 2</a:t>
                      </a:r>
                      <a:endParaRPr sz="900" b="1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#484848</a:t>
                      </a: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b="1">
                          <a:solidFill>
                            <a:srgbClr val="191919"/>
                          </a:solidFill>
                        </a:rPr>
                        <a:t>ASU Gray</a:t>
                      </a:r>
                      <a:endParaRPr sz="900" b="1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#747474</a:t>
                      </a:r>
                      <a:b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</a:b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(</a:t>
                      </a:r>
                      <a:r>
                        <a:rPr lang="en" sz="900">
                          <a:solidFill>
                            <a:srgbClr val="191919"/>
                          </a:solidFill>
                        </a:rPr>
                        <a:t>Gray 3)</a:t>
                      </a: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b="1">
                          <a:solidFill>
                            <a:srgbClr val="191919"/>
                          </a:solidFill>
                        </a:rPr>
                        <a:t>Gray</a:t>
                      </a:r>
                      <a:r>
                        <a:rPr lang="en" sz="900" b="1" u="none" strike="noStrike" cap="none">
                          <a:solidFill>
                            <a:srgbClr val="191919"/>
                          </a:solidFill>
                        </a:rPr>
                        <a:t> 4</a:t>
                      </a:r>
                      <a:endParaRPr sz="900" b="1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#BFBFBF</a:t>
                      </a: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b="1">
                          <a:solidFill>
                            <a:srgbClr val="191919"/>
                          </a:solidFill>
                        </a:rPr>
                        <a:t>Gray</a:t>
                      </a:r>
                      <a:r>
                        <a:rPr lang="en" sz="900" b="1" u="none" strike="noStrike" cap="none">
                          <a:solidFill>
                            <a:srgbClr val="191919"/>
                          </a:solidFill>
                        </a:rPr>
                        <a:t> 5</a:t>
                      </a:r>
                      <a:endParaRPr sz="900" b="1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#D0D0D0</a:t>
                      </a: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b="1">
                          <a:solidFill>
                            <a:srgbClr val="191919"/>
                          </a:solidFill>
                        </a:rPr>
                        <a:t>Gray</a:t>
                      </a:r>
                      <a:r>
                        <a:rPr lang="en" sz="900" b="1" u="none" strike="noStrike" cap="none">
                          <a:solidFill>
                            <a:srgbClr val="191919"/>
                          </a:solidFill>
                        </a:rPr>
                        <a:t> 6</a:t>
                      </a:r>
                      <a:endParaRPr sz="900" b="1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#E8E8E8</a:t>
                      </a: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b="1">
                          <a:solidFill>
                            <a:srgbClr val="191919"/>
                          </a:solidFill>
                        </a:rPr>
                        <a:t>Gray</a:t>
                      </a:r>
                      <a:r>
                        <a:rPr lang="en" sz="900" b="1" u="none" strike="noStrike" cap="none">
                          <a:solidFill>
                            <a:srgbClr val="191919"/>
                          </a:solidFill>
                        </a:rPr>
                        <a:t> </a:t>
                      </a:r>
                      <a:r>
                        <a:rPr lang="en" sz="900" b="1">
                          <a:solidFill>
                            <a:srgbClr val="191919"/>
                          </a:solidFill>
                        </a:rPr>
                        <a:t>7</a:t>
                      </a: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 #FAFAFA</a:t>
                      </a: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 b="1">
                          <a:solidFill>
                            <a:srgbClr val="191919"/>
                          </a:solidFill>
                        </a:rPr>
                        <a:t>ASU White</a:t>
                      </a:r>
                      <a:r>
                        <a:rPr lang="en" sz="900">
                          <a:solidFill>
                            <a:srgbClr val="191919"/>
                          </a:solidFill>
                        </a:rPr>
                        <a:t> #FFFFFF</a:t>
                      </a: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AFAFA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64140">
                <a:tc rowSpan="2"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 b="1"/>
                        <a:t>Color tints.</a:t>
                      </a:r>
                      <a:r>
                        <a:rPr lang="en" sz="700"/>
                        <a:t> Brand palette tint variations for use in data visualizations and spreadsheets</a:t>
                      </a:r>
                      <a:endParaRPr sz="700"/>
                    </a:p>
                  </a:txBody>
                  <a:tcPr marL="0" marR="121900" marT="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1C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FC9C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9F5D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6F0F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EAD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BD9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2ED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9D1D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8823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/>
                        <a:t>25% ASU Gold</a:t>
                      </a:r>
                      <a:endParaRPr sz="900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/>
                        <a:t>#FFF1C9</a:t>
                      </a:r>
                      <a:endParaRPr sz="900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/>
                        <a:t>25% ASU Maroon</a:t>
                      </a:r>
                      <a:endParaRPr sz="900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/>
                        <a:t>#DFC9CF</a:t>
                      </a: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>
                          <a:solidFill>
                            <a:srgbClr val="191919"/>
                          </a:solidFill>
                        </a:rPr>
                        <a:t>25% ASU Green</a:t>
                      </a:r>
                      <a:endParaRPr sz="900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>
                          <a:solidFill>
                            <a:srgbClr val="191919"/>
                          </a:solidFill>
                        </a:rPr>
                        <a:t>#E9F5DB</a:t>
                      </a: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/>
                        <a:t>25% ASU Blue</a:t>
                      </a:r>
                      <a:endParaRPr sz="900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/>
                        <a:t>#D6F0FA</a:t>
                      </a: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>
                          <a:solidFill>
                            <a:srgbClr val="191919"/>
                          </a:solidFill>
                        </a:rPr>
                        <a:t>25% ASU Orange</a:t>
                      </a:r>
                      <a:endParaRPr sz="900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>
                          <a:solidFill>
                            <a:srgbClr val="191919"/>
                          </a:solidFill>
                        </a:rPr>
                        <a:t>#FFEADE</a:t>
                      </a: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>
                          <a:solidFill>
                            <a:srgbClr val="191919"/>
                          </a:solidFill>
                        </a:rPr>
                        <a:t>25% ASU Copper</a:t>
                      </a:r>
                      <a:endParaRPr sz="900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>
                          <a:solidFill>
                            <a:srgbClr val="191919"/>
                          </a:solidFill>
                        </a:rPr>
                        <a:t>#EBD9D2</a:t>
                      </a:r>
                      <a:endParaRPr sz="2500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>
                          <a:solidFill>
                            <a:srgbClr val="191919"/>
                          </a:solidFill>
                        </a:rPr>
                        <a:t>25% ASU Turquoise </a:t>
                      </a:r>
                      <a:endParaRPr sz="900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>
                          <a:solidFill>
                            <a:srgbClr val="191919"/>
                          </a:solidFill>
                        </a:rPr>
                        <a:t>#D2EDF0</a:t>
                      </a:r>
                      <a:endParaRPr sz="900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>
                          <a:solidFill>
                            <a:srgbClr val="191919"/>
                          </a:solidFill>
                        </a:rPr>
                        <a:t>25% ASU Pink </a:t>
                      </a:r>
                      <a:endParaRPr sz="900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>
                          <a:solidFill>
                            <a:srgbClr val="191919"/>
                          </a:solidFill>
                        </a:rPr>
                        <a:t>#F9D1DC</a:t>
                      </a:r>
                      <a:endParaRPr sz="900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rgbClr val="191919"/>
                        </a:solidFill>
                      </a:endParaRPr>
                    </a:p>
                  </a:txBody>
                  <a:tcPr marL="121900" marR="121900" marT="121900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9324" name="Google Shape;9324;p255"/>
          <p:cNvGraphicFramePr/>
          <p:nvPr/>
        </p:nvGraphicFramePr>
        <p:xfrm>
          <a:off x="7959276" y="5434180"/>
          <a:ext cx="4000000" cy="4000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666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973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641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900" u="none" strike="noStrike" cap="none"/>
                    </a:p>
                  </a:txBody>
                  <a:tcPr marL="0" marR="0" marT="0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6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 b="1">
                          <a:solidFill>
                            <a:srgbClr val="191919"/>
                          </a:solidFill>
                        </a:rPr>
                        <a:t>Error Red</a:t>
                      </a:r>
                      <a:endParaRPr sz="800" b="1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rgbClr val="191919"/>
                          </a:solidFill>
                        </a:rPr>
                        <a:t>#CC2F2F </a:t>
                      </a:r>
                      <a:br>
                        <a:rPr lang="en" sz="800">
                          <a:solidFill>
                            <a:srgbClr val="191919"/>
                          </a:solidFill>
                        </a:rPr>
                      </a:br>
                      <a:endParaRPr sz="800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 b="1">
                          <a:solidFill>
                            <a:srgbClr val="191919"/>
                          </a:solidFill>
                        </a:rPr>
                        <a:t>For digital use only</a:t>
                      </a:r>
                      <a:r>
                        <a:rPr lang="en" sz="800">
                          <a:solidFill>
                            <a:srgbClr val="191919"/>
                          </a:solidFill>
                        </a:rPr>
                        <a:t> to indicate system errors, issues or negative number values.</a:t>
                      </a:r>
                      <a:endParaRPr sz="900"/>
                    </a:p>
                  </a:txBody>
                  <a:tcPr marL="60933" marR="0" marT="0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306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rgbClr val="191919"/>
                        </a:solidFill>
                      </a:endParaRPr>
                    </a:p>
                  </a:txBody>
                  <a:tcPr marL="0" marR="0" marT="0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44003204"/>
      </p:ext>
    </p:extLst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 Headline with 3 column" preserve="1">
  <p:cSld name="20 Headline with 3 column">
    <p:spTree>
      <p:nvGrpSpPr>
        <p:cNvPr id="1" name="Shape 9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26" name="Google Shape;9326;p256"/>
          <p:cNvSpPr txBox="1">
            <a:spLocks noGrp="1"/>
          </p:cNvSpPr>
          <p:nvPr>
            <p:ph type="body" idx="1"/>
          </p:nvPr>
        </p:nvSpPr>
        <p:spPr>
          <a:xfrm>
            <a:off x="8287333" y="1550700"/>
            <a:ext cx="3204800" cy="426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marR="0" lvl="0" indent="-304792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1219170" marR="0" lvl="1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828754" marR="0" lvl="2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2438339" marR="0" lvl="3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047924" marR="0" lvl="4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657509" marR="0" lvl="5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4267093" marR="0" lvl="6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4876678" marR="0" lvl="7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5486263" marR="0" lvl="8" indent="-304792" algn="l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9327" name="Google Shape;9327;p256"/>
          <p:cNvSpPr txBox="1">
            <a:spLocks noGrp="1"/>
          </p:cNvSpPr>
          <p:nvPr>
            <p:ph type="body" idx="2"/>
          </p:nvPr>
        </p:nvSpPr>
        <p:spPr>
          <a:xfrm>
            <a:off x="4366067" y="1579553"/>
            <a:ext cx="3204800" cy="426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marR="0" lvl="0" indent="-304792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1219170" marR="0" lvl="1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828754" marR="0" lvl="2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2438339" marR="0" lvl="3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047924" marR="0" lvl="4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657509" marR="0" lvl="5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4267093" marR="0" lvl="6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4876678" marR="0" lvl="7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5486263" marR="0" lvl="8" indent="-304792" algn="l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9328" name="Google Shape;9328;p256"/>
          <p:cNvSpPr txBox="1">
            <a:spLocks noGrp="1"/>
          </p:cNvSpPr>
          <p:nvPr>
            <p:ph type="body" idx="3"/>
          </p:nvPr>
        </p:nvSpPr>
        <p:spPr>
          <a:xfrm>
            <a:off x="540500" y="1606433"/>
            <a:ext cx="3204800" cy="426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marR="0" lvl="0" indent="-304792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1219170" marR="0" lvl="1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828754" marR="0" lvl="2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2438339" marR="0" lvl="3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047924" marR="0" lvl="4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657509" marR="0" lvl="5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4267093" marR="0" lvl="6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4876678" marR="0" lvl="7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5486263" marR="0" lvl="8" indent="-304792" algn="l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9329" name="Google Shape;9329;p256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sz="4000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sz="4000" b="1">
                <a:solidFill>
                  <a:schemeClr val="dk1"/>
                </a:solidFill>
              </a:defRPr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sz="4000" b="1">
                <a:solidFill>
                  <a:schemeClr val="dk1"/>
                </a:solidFill>
              </a:defRPr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sz="4000" b="1">
                <a:solidFill>
                  <a:schemeClr val="dk1"/>
                </a:solidFill>
              </a:defRPr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sz="4000" b="1">
                <a:solidFill>
                  <a:schemeClr val="dk1"/>
                </a:solidFill>
              </a:defRPr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sz="4000" b="1">
                <a:solidFill>
                  <a:schemeClr val="dk1"/>
                </a:solidFill>
              </a:defRPr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sz="4000" b="1">
                <a:solidFill>
                  <a:schemeClr val="dk1"/>
                </a:solidFill>
              </a:defRPr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sz="4000" b="1">
                <a:solidFill>
                  <a:schemeClr val="dk1"/>
                </a:solidFill>
              </a:defRPr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sz="4000" b="1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209221791"/>
      </p:ext>
    </p:extLst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 Headline with text 1" preserve="1">
  <p:cSld name="20 Headline with text 1">
    <p:spTree>
      <p:nvGrpSpPr>
        <p:cNvPr id="1" name="Shape 9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31" name="Google Shape;9331;p257"/>
          <p:cNvSpPr txBox="1">
            <a:spLocks noGrp="1"/>
          </p:cNvSpPr>
          <p:nvPr>
            <p:ph type="body" idx="1"/>
          </p:nvPr>
        </p:nvSpPr>
        <p:spPr>
          <a:xfrm>
            <a:off x="573157" y="1606433"/>
            <a:ext cx="10427200" cy="426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marR="0" lvl="0" indent="-304792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1219170" marR="0" lvl="1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828754" marR="0" lvl="2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2438339" marR="0" lvl="3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047924" marR="0" lvl="4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657509" marR="0" lvl="5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4267093" marR="0" lvl="6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4876678" marR="0" lvl="7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5486263" marR="0" lvl="8" indent="-304792" algn="l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9332" name="Google Shape;9332;p257"/>
          <p:cNvSpPr txBox="1">
            <a:spLocks noGrp="1"/>
          </p:cNvSpPr>
          <p:nvPr>
            <p:ph type="title"/>
          </p:nvPr>
        </p:nvSpPr>
        <p:spPr>
          <a:xfrm>
            <a:off x="438108" y="304800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sz="4000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468361302"/>
      </p:ext>
    </p:extLst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 Title plus white horizontal block and black heading" preserve="1">
  <p:cSld name="21 Title plus white horizontal block and black heading">
    <p:spTree>
      <p:nvGrpSpPr>
        <p:cNvPr id="1" name="Shape 9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34" name="Google Shape;9334;p258"/>
          <p:cNvSpPr/>
          <p:nvPr/>
        </p:nvSpPr>
        <p:spPr>
          <a:xfrm>
            <a:off x="-12800" y="-53667"/>
            <a:ext cx="12348000" cy="24004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35" name="Google Shape;9335;p258"/>
          <p:cNvSpPr txBox="1">
            <a:spLocks noGrp="1"/>
          </p:cNvSpPr>
          <p:nvPr>
            <p:ph type="title"/>
          </p:nvPr>
        </p:nvSpPr>
        <p:spPr>
          <a:xfrm>
            <a:off x="415600" y="304800"/>
            <a:ext cx="11360800" cy="89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sz="4000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pic>
        <p:nvPicPr>
          <p:cNvPr id="9336" name="Google Shape;9336;p258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10100195" y="5557469"/>
            <a:ext cx="1659933" cy="1092201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251926239"/>
      </p:ext>
    </p:extLst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-15121" y="5429913"/>
            <a:ext cx="12216384" cy="1447800"/>
          </a:xfrm>
          <a:prstGeom prst="rect">
            <a:avLst/>
          </a:prstGeom>
          <a:solidFill>
            <a:schemeClr val="bg1"/>
          </a:solidFill>
          <a:ln w="2540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800"/>
          </a:p>
        </p:txBody>
      </p:sp>
    </p:spTree>
    <p:extLst>
      <p:ext uri="{BB962C8B-B14F-4D97-AF65-F5344CB8AC3E}">
        <p14:creationId xmlns:p14="http://schemas.microsoft.com/office/powerpoint/2010/main" val="1805511406"/>
      </p:ext>
    </p:extLst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28600"/>
            <a:ext cx="10972800" cy="1143000"/>
          </a:xfrm>
        </p:spPr>
        <p:txBody>
          <a:bodyPr/>
          <a:lstStyle>
            <a:lvl1pPr algn="l">
              <a:defRPr b="1" i="0">
                <a:solidFill>
                  <a:schemeClr val="tx1"/>
                </a:solidFill>
                <a:latin typeface="Calibri"/>
                <a:cs typeface="Calibri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857907382"/>
      </p:ext>
    </p:extLst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2F19E69-6497-4B9F-A04C-FDE60A966F7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541092252"/>
      </p:ext>
    </p:extLst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914400" y="2514607"/>
            <a:ext cx="10363200" cy="1362075"/>
          </a:xfrm>
        </p:spPr>
        <p:txBody>
          <a:bodyPr anchor="t"/>
          <a:lstStyle>
            <a:lvl1pPr algn="l">
              <a:defRPr sz="4000" b="1" cap="none" baseline="0"/>
            </a:lvl1pPr>
          </a:lstStyle>
          <a:p>
            <a:r>
              <a:rPr lang="en-US" dirty="0"/>
              <a:t>Section heading – option 1</a:t>
            </a:r>
          </a:p>
        </p:txBody>
      </p:sp>
    </p:spTree>
    <p:extLst>
      <p:ext uri="{BB962C8B-B14F-4D97-AF65-F5344CB8AC3E}">
        <p14:creationId xmlns:p14="http://schemas.microsoft.com/office/powerpoint/2010/main" val="1267348151"/>
      </p:ext>
    </p:extLst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 hasCustomPrompt="1"/>
          </p:nvPr>
        </p:nvSpPr>
        <p:spPr>
          <a:xfrm>
            <a:off x="914400" y="2514607"/>
            <a:ext cx="4876800" cy="1362075"/>
          </a:xfrm>
        </p:spPr>
        <p:txBody>
          <a:bodyPr anchor="t"/>
          <a:lstStyle>
            <a:lvl1pPr algn="r">
              <a:defRPr sz="4000" b="1" cap="none" baseline="0"/>
            </a:lvl1pPr>
          </a:lstStyle>
          <a:p>
            <a:r>
              <a:rPr lang="en-US" dirty="0"/>
              <a:t>Section heading – option 2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5994400" y="2362200"/>
            <a:ext cx="0" cy="1676400"/>
          </a:xfrm>
          <a:prstGeom prst="line">
            <a:avLst/>
          </a:prstGeom>
          <a:ln>
            <a:solidFill>
              <a:schemeClr val="tx2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2" name="Text Placeholder 21"/>
          <p:cNvSpPr>
            <a:spLocks noGrp="1"/>
          </p:cNvSpPr>
          <p:nvPr>
            <p:ph type="body" sz="quarter" idx="10" hasCustomPrompt="1"/>
          </p:nvPr>
        </p:nvSpPr>
        <p:spPr>
          <a:xfrm>
            <a:off x="6299200" y="2545960"/>
            <a:ext cx="4978400" cy="9144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 dirty="0"/>
              <a:t>Section overview</a:t>
            </a:r>
          </a:p>
        </p:txBody>
      </p:sp>
    </p:spTree>
    <p:extLst>
      <p:ext uri="{BB962C8B-B14F-4D97-AF65-F5344CB8AC3E}">
        <p14:creationId xmlns:p14="http://schemas.microsoft.com/office/powerpoint/2010/main" val="558176335"/>
      </p:ext>
    </p:extLst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6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6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E70E05E4-10D4-4BB6-91BC-3C3AD5A5F68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533920800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— white">
  <p:cSld name="23: Title and text — white">
    <p:spTree>
      <p:nvGrpSpPr>
        <p:cNvPr id="1" name="Shape 1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" name="Google Shape;141;p39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58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42" name="Google Shape;142;p39"/>
          <p:cNvSpPr txBox="1">
            <a:spLocks noGrp="1"/>
          </p:cNvSpPr>
          <p:nvPr>
            <p:ph type="body" idx="1"/>
          </p:nvPr>
        </p:nvSpPr>
        <p:spPr>
          <a:xfrm>
            <a:off x="561200" y="1326067"/>
            <a:ext cx="11179600" cy="5111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74121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1219170" lvl="1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2pPr>
            <a:lvl3pPr marL="1828754" lvl="2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3pPr>
            <a:lvl4pPr marL="2438339" lvl="3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4pPr>
            <a:lvl5pPr marL="3047924" lvl="4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5pPr>
            <a:lvl6pPr marL="3657509" lvl="5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6pPr>
            <a:lvl7pPr marL="4267093" lvl="6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7pPr>
            <a:lvl8pPr marL="4876678" lvl="7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8pPr>
            <a:lvl9pPr marL="5486263" lvl="8" indent="-474121" rtl="0">
              <a:spcBef>
                <a:spcPts val="1067"/>
              </a:spcBef>
              <a:spcAft>
                <a:spcPts val="1067"/>
              </a:spcAft>
              <a:buSzPts val="2000"/>
              <a:buChar char="■"/>
              <a:defRPr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077110396"/>
      </p:ext>
    </p:extLst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709083" y="2098064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72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72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026712977"/>
      </p:ext>
    </p:extLst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534045855"/>
      </p:ext>
    </p:extLst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19128072"/>
      </p:ext>
    </p:extLst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- complete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-15121" y="5429913"/>
            <a:ext cx="12216384" cy="1447800"/>
          </a:xfrm>
          <a:prstGeom prst="rect">
            <a:avLst/>
          </a:prstGeom>
          <a:solidFill>
            <a:schemeClr val="bg1"/>
          </a:solidFill>
          <a:ln w="2540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800"/>
          </a:p>
        </p:txBody>
      </p:sp>
    </p:spTree>
    <p:extLst>
      <p:ext uri="{BB962C8B-B14F-4D97-AF65-F5344CB8AC3E}">
        <p14:creationId xmlns:p14="http://schemas.microsoft.com/office/powerpoint/2010/main" val="1775659266"/>
      </p:ext>
    </p:extLst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-15121" y="5429913"/>
            <a:ext cx="12216384" cy="1447800"/>
          </a:xfrm>
          <a:prstGeom prst="rect">
            <a:avLst/>
          </a:prstGeom>
          <a:solidFill>
            <a:schemeClr val="bg1"/>
          </a:solidFill>
          <a:ln w="2540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800"/>
          </a:p>
        </p:txBody>
      </p:sp>
    </p:spTree>
    <p:extLst>
      <p:ext uri="{BB962C8B-B14F-4D97-AF65-F5344CB8AC3E}">
        <p14:creationId xmlns:p14="http://schemas.microsoft.com/office/powerpoint/2010/main" val="2035566344"/>
      </p:ext>
    </p:extLst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 Headline with text 1">
  <p:cSld name="20 Headline with text 1">
    <p:spTree>
      <p:nvGrpSpPr>
        <p:cNvPr id="1" name="Shape 9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31" name="Google Shape;9331;p257"/>
          <p:cNvSpPr txBox="1">
            <a:spLocks noGrp="1"/>
          </p:cNvSpPr>
          <p:nvPr>
            <p:ph type="body" idx="1"/>
          </p:nvPr>
        </p:nvSpPr>
        <p:spPr>
          <a:xfrm>
            <a:off x="1007393" y="1790148"/>
            <a:ext cx="10427200" cy="426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marR="0" lvl="0" indent="-304792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1219170" marR="0" lvl="1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828754" marR="0" lvl="2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2438339" marR="0" lvl="3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047924" marR="0" lvl="4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657509" marR="0" lvl="5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4267093" marR="0" lvl="6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4876678" marR="0" lvl="7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5486263" marR="0" lvl="8" indent="-304792" algn="l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 dirty="0"/>
          </a:p>
        </p:txBody>
      </p:sp>
      <p:sp>
        <p:nvSpPr>
          <p:cNvPr id="9332" name="Google Shape;9332;p257"/>
          <p:cNvSpPr txBox="1">
            <a:spLocks noGrp="1"/>
          </p:cNvSpPr>
          <p:nvPr>
            <p:ph type="title"/>
          </p:nvPr>
        </p:nvSpPr>
        <p:spPr>
          <a:xfrm>
            <a:off x="713681" y="906049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sz="4000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9pPr>
          </a:lstStyle>
          <a:p>
            <a:endParaRPr dirty="0"/>
          </a:p>
        </p:txBody>
      </p:sp>
      <p:pic>
        <p:nvPicPr>
          <p:cNvPr id="4" name="Google Shape;9343;p259">
            <a:extLst>
              <a:ext uri="{FF2B5EF4-FFF2-40B4-BE49-F238E27FC236}">
                <a16:creationId xmlns:a16="http://schemas.microsoft.com/office/drawing/2014/main" id="{286F0AA4-3CE0-4DB5-8DE5-26E972541125}"/>
              </a:ext>
            </a:extLst>
          </p:cNvPr>
          <p:cNvPicPr preferRelativeResize="0"/>
          <p:nvPr userDrawn="1"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0198974" y="159083"/>
            <a:ext cx="745425" cy="321971"/>
          </a:xfrm>
          <a:prstGeom prst="rect">
            <a:avLst/>
          </a:prstGeom>
          <a:noFill/>
          <a:ln>
            <a:noFill/>
          </a:ln>
        </p:spPr>
      </p:pic>
      <p:pic>
        <p:nvPicPr>
          <p:cNvPr id="5" name="Picture 8">
            <a:extLst>
              <a:ext uri="{FF2B5EF4-FFF2-40B4-BE49-F238E27FC236}">
                <a16:creationId xmlns:a16="http://schemas.microsoft.com/office/drawing/2014/main" id="{DB23FB02-F0AB-4AB8-8DA9-04A4459160E6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407" y="203945"/>
            <a:ext cx="2333413" cy="3710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10">
            <a:extLst>
              <a:ext uri="{FF2B5EF4-FFF2-40B4-BE49-F238E27FC236}">
                <a16:creationId xmlns:a16="http://schemas.microsoft.com/office/drawing/2014/main" id="{A7BCABBD-6BFE-417E-836C-F9A50CB38465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4531" y="128047"/>
            <a:ext cx="532311" cy="538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12">
            <a:extLst>
              <a:ext uri="{FF2B5EF4-FFF2-40B4-BE49-F238E27FC236}">
                <a16:creationId xmlns:a16="http://schemas.microsoft.com/office/drawing/2014/main" id="{7923CBDD-86F2-47BC-8B5C-7D03A33588FD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064054" y="1"/>
            <a:ext cx="1010428" cy="5749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Rectangle 9">
            <a:extLst>
              <a:ext uri="{FF2B5EF4-FFF2-40B4-BE49-F238E27FC236}">
                <a16:creationId xmlns:a16="http://schemas.microsoft.com/office/drawing/2014/main" id="{544AFCCD-7D86-469C-8B3A-7CE21650C03D}"/>
              </a:ext>
            </a:extLst>
          </p:cNvPr>
          <p:cNvSpPr/>
          <p:nvPr userDrawn="1"/>
        </p:nvSpPr>
        <p:spPr>
          <a:xfrm>
            <a:off x="0" y="6488668"/>
            <a:ext cx="1120820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00" b="0" i="1" u="none" strike="noStrike" baseline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02/17/2026</a:t>
            </a:r>
            <a:endParaRPr lang="en-US" sz="1867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30646659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— black">
  <p:cSld name="23: Title and text — black">
    <p:bg>
      <p:bgPr>
        <a:solidFill>
          <a:schemeClr val="dk1"/>
        </a:solidFill>
        <a:effectLst/>
      </p:bgPr>
    </p:bg>
    <p:spTree>
      <p:nvGrpSpPr>
        <p:cNvPr id="1" name="Shape 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" name="Google Shape;144;p40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45" name="Google Shape;145;p40"/>
          <p:cNvSpPr txBox="1">
            <a:spLocks noGrp="1"/>
          </p:cNvSpPr>
          <p:nvPr>
            <p:ph type="body" idx="1"/>
          </p:nvPr>
        </p:nvSpPr>
        <p:spPr>
          <a:xfrm>
            <a:off x="561200" y="1326067"/>
            <a:ext cx="11179600" cy="5111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7412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1pPr>
            <a:lvl2pPr marL="1219170" lvl="1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2pPr>
            <a:lvl3pPr marL="1828754" lvl="2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3pPr>
            <a:lvl4pPr marL="2438339" lvl="3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4pPr>
            <a:lvl5pPr marL="3047924" lvl="4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5pPr>
            <a:lvl6pPr marL="3657509" lvl="5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6pPr>
            <a:lvl7pPr marL="4267093" lvl="6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7pPr>
            <a:lvl8pPr marL="4876678" lvl="7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8pPr>
            <a:lvl9pPr marL="5486263" lvl="8" indent="-474121" rtl="0">
              <a:spcBef>
                <a:spcPts val="1067"/>
              </a:spcBef>
              <a:spcAft>
                <a:spcPts val="1067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41922461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with subtitle — white">
  <p:cSld name="23: Title and text with subtitle — white">
    <p:spTree>
      <p:nvGrpSpPr>
        <p:cNvPr id="1" name="Shape 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" name="Google Shape;147;p41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58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48" name="Google Shape;148;p41"/>
          <p:cNvSpPr txBox="1">
            <a:spLocks noGrp="1"/>
          </p:cNvSpPr>
          <p:nvPr>
            <p:ph type="body" idx="1"/>
          </p:nvPr>
        </p:nvSpPr>
        <p:spPr>
          <a:xfrm>
            <a:off x="561200" y="1500933"/>
            <a:ext cx="11179600" cy="4936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74121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1219170" lvl="1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2pPr>
            <a:lvl3pPr marL="1828754" lvl="2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3pPr>
            <a:lvl4pPr marL="2438339" lvl="3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4pPr>
            <a:lvl5pPr marL="3047924" lvl="4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5pPr>
            <a:lvl6pPr marL="3657509" lvl="5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6pPr>
            <a:lvl7pPr marL="4267093" lvl="6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7pPr>
            <a:lvl8pPr marL="4876678" lvl="7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8pPr>
            <a:lvl9pPr marL="5486263" lvl="8" indent="-474121" rtl="0">
              <a:spcBef>
                <a:spcPts val="1067"/>
              </a:spcBef>
              <a:spcAft>
                <a:spcPts val="1067"/>
              </a:spcAft>
              <a:buSzPts val="2000"/>
              <a:buChar char="■"/>
              <a:defRPr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49" name="Google Shape;149;p41"/>
          <p:cNvSpPr txBox="1">
            <a:spLocks noGrp="1"/>
          </p:cNvSpPr>
          <p:nvPr>
            <p:ph type="subTitle" idx="2"/>
          </p:nvPr>
        </p:nvSpPr>
        <p:spPr>
          <a:xfrm>
            <a:off x="565933" y="1008831"/>
            <a:ext cx="11179600" cy="377476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0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17123483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1 column — white">
  <p:cSld name="23: Title and text, 1 column — white">
    <p:spTree>
      <p:nvGrpSpPr>
        <p:cNvPr id="1" name="Shape 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" name="Google Shape;151;p42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4889200" cy="886397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52" name="Google Shape;152;p42"/>
          <p:cNvSpPr txBox="1">
            <a:spLocks noGrp="1"/>
          </p:cNvSpPr>
          <p:nvPr>
            <p:ph type="body" idx="1"/>
          </p:nvPr>
        </p:nvSpPr>
        <p:spPr>
          <a:xfrm>
            <a:off x="561200" y="1808500"/>
            <a:ext cx="5474000" cy="4628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74121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1219170" lvl="1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2pPr>
            <a:lvl3pPr marL="1828754" lvl="2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3pPr>
            <a:lvl4pPr marL="2438339" lvl="3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4pPr>
            <a:lvl5pPr marL="3047924" lvl="4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5pPr>
            <a:lvl6pPr marL="3657509" lvl="5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6pPr>
            <a:lvl7pPr marL="4267093" lvl="6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7pPr>
            <a:lvl8pPr marL="4876678" lvl="7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8pPr>
            <a:lvl9pPr marL="5486263" lvl="8" indent="-474121" rtl="0">
              <a:spcBef>
                <a:spcPts val="1067"/>
              </a:spcBef>
              <a:spcAft>
                <a:spcPts val="1067"/>
              </a:spcAft>
              <a:buSzPts val="2000"/>
              <a:buChar char="■"/>
              <a:defRPr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804606598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1 column — gold">
  <p:cSld name="23: Title and text, 1 column — gold">
    <p:spTree>
      <p:nvGrpSpPr>
        <p:cNvPr id="1" name="Shape 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" name="Google Shape;154;p43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5035200" cy="6010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55" name="Google Shape;155;p43"/>
          <p:cNvSpPr/>
          <p:nvPr/>
        </p:nvSpPr>
        <p:spPr>
          <a:xfrm>
            <a:off x="6096000" y="-67"/>
            <a:ext cx="60960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" name="Google Shape;156;p43"/>
          <p:cNvSpPr txBox="1">
            <a:spLocks noGrp="1"/>
          </p:cNvSpPr>
          <p:nvPr>
            <p:ph type="body" idx="1"/>
          </p:nvPr>
        </p:nvSpPr>
        <p:spPr>
          <a:xfrm>
            <a:off x="6583667" y="426733"/>
            <a:ext cx="5035200" cy="6010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74121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1219170" lvl="1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2pPr>
            <a:lvl3pPr marL="1828754" lvl="2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3pPr>
            <a:lvl4pPr marL="2438339" lvl="3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4pPr>
            <a:lvl5pPr marL="3047924" lvl="4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5pPr>
            <a:lvl6pPr marL="3657509" lvl="5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6pPr>
            <a:lvl7pPr marL="4267093" lvl="6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7pPr>
            <a:lvl8pPr marL="4876678" lvl="7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8pPr>
            <a:lvl9pPr marL="5486263" lvl="8" indent="-474121" rtl="0">
              <a:spcBef>
                <a:spcPts val="1067"/>
              </a:spcBef>
              <a:spcAft>
                <a:spcPts val="1067"/>
              </a:spcAft>
              <a:buSzPts val="2000"/>
              <a:buChar char="■"/>
              <a:defRPr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4704259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*Presentation title slide options divider &gt;&gt;&gt; choose from following templates →">
  <p:cSld name="23: *Presentation title slide options divider &gt;&gt;&gt; choose from following templates →">
    <p:bg>
      <p:bgPr>
        <a:solidFill>
          <a:schemeClr val="lt2"/>
        </a:solidFill>
        <a:effectLst/>
      </p:bgPr>
    </p:bg>
    <p:spTree>
      <p:nvGrpSpPr>
        <p:cNvPr id="1" name="Shape 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Google Shape;61;p16"/>
          <p:cNvSpPr txBox="1"/>
          <p:nvPr/>
        </p:nvSpPr>
        <p:spPr>
          <a:xfrm>
            <a:off x="3215633" y="1420480"/>
            <a:ext cx="8384400" cy="39887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9600" b="1">
                <a:solidFill>
                  <a:srgbClr val="FFFFFF"/>
                </a:solidFill>
                <a:highlight>
                  <a:srgbClr val="191919"/>
                </a:highlight>
              </a:rPr>
              <a:t>Presentation title slide options</a:t>
            </a:r>
            <a:endParaRPr sz="9600" b="1">
              <a:solidFill>
                <a:srgbClr val="FFFFFF"/>
              </a:solidFill>
              <a:highlight>
                <a:srgbClr val="191919"/>
              </a:highlight>
            </a:endParaRPr>
          </a:p>
        </p:txBody>
      </p:sp>
      <p:sp>
        <p:nvSpPr>
          <p:cNvPr id="62" name="Google Shape;62;p16"/>
          <p:cNvSpPr/>
          <p:nvPr/>
        </p:nvSpPr>
        <p:spPr>
          <a:xfrm>
            <a:off x="0" y="0"/>
            <a:ext cx="2891200" cy="68580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rgbClr val="1919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97035624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1 column — black">
  <p:cSld name="23: Title and text, 1 column — black">
    <p:spTree>
      <p:nvGrpSpPr>
        <p:cNvPr id="1" name="Shape 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" name="Google Shape;158;p44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5035200" cy="6010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59" name="Google Shape;159;p44"/>
          <p:cNvSpPr/>
          <p:nvPr/>
        </p:nvSpPr>
        <p:spPr>
          <a:xfrm>
            <a:off x="6096000" y="-67"/>
            <a:ext cx="6096000" cy="68580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" name="Google Shape;160;p44"/>
          <p:cNvSpPr txBox="1">
            <a:spLocks noGrp="1"/>
          </p:cNvSpPr>
          <p:nvPr>
            <p:ph type="body" idx="1"/>
          </p:nvPr>
        </p:nvSpPr>
        <p:spPr>
          <a:xfrm>
            <a:off x="6583667" y="426733"/>
            <a:ext cx="5035200" cy="6010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7412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1pPr>
            <a:lvl2pPr marL="1219170" lvl="1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2pPr>
            <a:lvl3pPr marL="1828754" lvl="2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3pPr>
            <a:lvl4pPr marL="2438339" lvl="3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4pPr>
            <a:lvl5pPr marL="3047924" lvl="4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5pPr>
            <a:lvl6pPr marL="3657509" lvl="5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6pPr>
            <a:lvl7pPr marL="4267093" lvl="6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7pPr>
            <a:lvl8pPr marL="4876678" lvl="7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8pPr>
            <a:lvl9pPr marL="5486263" lvl="8" indent="-474121" rtl="0">
              <a:spcBef>
                <a:spcPts val="1067"/>
              </a:spcBef>
              <a:spcAft>
                <a:spcPts val="1067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15867659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with subtitle, 2 column — white">
  <p:cSld name="23: Title and text with subtitle, 2 column — white">
    <p:spTree>
      <p:nvGrpSpPr>
        <p:cNvPr id="1" name="Shape 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Google Shape;162;p45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63" name="Google Shape;163;p45"/>
          <p:cNvSpPr txBox="1">
            <a:spLocks noGrp="1"/>
          </p:cNvSpPr>
          <p:nvPr>
            <p:ph type="body" idx="1"/>
          </p:nvPr>
        </p:nvSpPr>
        <p:spPr>
          <a:xfrm>
            <a:off x="560833" y="1536633"/>
            <a:ext cx="5474000" cy="45552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64" name="Google Shape;164;p45"/>
          <p:cNvSpPr txBox="1">
            <a:spLocks noGrp="1"/>
          </p:cNvSpPr>
          <p:nvPr>
            <p:ph type="body" idx="2"/>
          </p:nvPr>
        </p:nvSpPr>
        <p:spPr>
          <a:xfrm>
            <a:off x="6156967" y="1536633"/>
            <a:ext cx="5584000" cy="45552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65" name="Google Shape;165;p45"/>
          <p:cNvSpPr txBox="1">
            <a:spLocks noGrp="1"/>
          </p:cNvSpPr>
          <p:nvPr>
            <p:ph type="subTitle" idx="3"/>
          </p:nvPr>
        </p:nvSpPr>
        <p:spPr>
          <a:xfrm>
            <a:off x="565933" y="1008831"/>
            <a:ext cx="11179600" cy="377476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0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53286624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with divider, 2 column — white">
  <p:cSld name="23: Title and text with divider, 2 column — white">
    <p:spTree>
      <p:nvGrpSpPr>
        <p:cNvPr id="1" name="Shape 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" name="Google Shape;167;p46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68" name="Google Shape;168;p46"/>
          <p:cNvSpPr txBox="1">
            <a:spLocks noGrp="1"/>
          </p:cNvSpPr>
          <p:nvPr>
            <p:ph type="body" idx="1"/>
          </p:nvPr>
        </p:nvSpPr>
        <p:spPr>
          <a:xfrm>
            <a:off x="560833" y="1326067"/>
            <a:ext cx="5474000" cy="51112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69" name="Google Shape;169;p46"/>
          <p:cNvSpPr txBox="1">
            <a:spLocks noGrp="1"/>
          </p:cNvSpPr>
          <p:nvPr>
            <p:ph type="body" idx="2"/>
          </p:nvPr>
        </p:nvSpPr>
        <p:spPr>
          <a:xfrm>
            <a:off x="6156967" y="1326067"/>
            <a:ext cx="5584000" cy="51112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cxnSp>
        <p:nvCxnSpPr>
          <p:cNvPr id="170" name="Google Shape;170;p46"/>
          <p:cNvCxnSpPr/>
          <p:nvPr/>
        </p:nvCxnSpPr>
        <p:spPr>
          <a:xfrm>
            <a:off x="6102164" y="1660928"/>
            <a:ext cx="0" cy="44012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</p:spTree>
    <p:extLst>
      <p:ext uri="{BB962C8B-B14F-4D97-AF65-F5344CB8AC3E}">
        <p14:creationId xmlns:p14="http://schemas.microsoft.com/office/powerpoint/2010/main" val="226814628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2 column, pattern — black">
  <p:cSld name="23: Title and text, 2 column, pattern — black">
    <p:spTree>
      <p:nvGrpSpPr>
        <p:cNvPr id="1" name="Shape 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" name="Google Shape;172;p47"/>
          <p:cNvSpPr/>
          <p:nvPr/>
        </p:nvSpPr>
        <p:spPr>
          <a:xfrm>
            <a:off x="-33" y="0"/>
            <a:ext cx="12192000" cy="68580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3" name="Google Shape;173;p47"/>
          <p:cNvGrpSpPr/>
          <p:nvPr/>
        </p:nvGrpSpPr>
        <p:grpSpPr>
          <a:xfrm>
            <a:off x="6447084" y="-2947847"/>
            <a:ext cx="9525000" cy="6013067"/>
            <a:chOff x="238125" y="602600"/>
            <a:chExt cx="7143750" cy="4509800"/>
          </a:xfrm>
        </p:grpSpPr>
        <p:sp>
          <p:nvSpPr>
            <p:cNvPr id="174" name="Google Shape;174;p47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47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47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47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47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47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47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47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47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47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47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47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47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47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47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47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47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47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47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47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47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47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47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47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47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47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47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47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47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47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47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47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47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47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47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47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47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47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47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47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47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47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47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47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47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47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47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47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47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47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47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47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47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47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47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47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47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47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47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47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47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47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47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47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47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47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47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47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47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47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47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47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47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47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47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47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47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47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47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47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47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47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47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47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47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47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47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47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47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" name="Google Shape;263;p47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" name="Google Shape;264;p47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47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" name="Google Shape;266;p47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47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47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47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47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" name="Google Shape;271;p47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" name="Google Shape;272;p47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" name="Google Shape;273;p47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" name="Google Shape;274;p47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" name="Google Shape;275;p47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" name="Google Shape;276;p47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" name="Google Shape;277;p47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47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47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47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47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47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47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47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47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47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47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47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47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47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47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47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47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47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47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47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47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47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47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47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47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47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47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47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47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47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47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47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47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47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47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47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47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47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47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47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47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47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47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47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47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47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47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47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47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47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47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47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47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47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47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47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47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47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47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47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47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47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47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47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47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47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47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47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47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47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47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47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47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47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47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47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47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47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47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47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47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47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47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47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47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47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47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47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47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47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47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47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47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47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47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47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47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47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47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47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47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47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47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47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47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47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47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47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47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47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47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47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47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47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47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47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47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47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47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47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47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47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47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47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47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47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47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47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47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47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47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47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47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47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47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47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47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47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47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47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47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47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47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47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47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47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47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47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47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47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47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47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47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47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47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47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47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47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47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47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47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47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47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47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47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47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47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47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47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47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47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47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47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47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47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47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47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47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47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47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47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47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47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47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47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47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47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47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47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47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47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47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47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47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47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47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47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47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47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47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47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47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47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47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47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47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47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47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47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47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47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47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47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47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47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47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47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47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47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47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47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47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47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47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47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47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47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47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47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47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47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47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47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47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47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47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47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47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47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47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47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47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47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47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47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47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47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47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47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47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47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47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47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47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47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47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47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47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47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47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47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47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47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47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47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47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47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47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47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47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47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47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47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47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47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47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47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47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47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47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47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47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47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47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47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47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47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47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47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47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47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47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47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47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47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47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47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47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47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47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47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47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47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47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47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47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47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47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47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47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47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47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47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47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47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47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47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47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47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47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47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47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47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47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47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47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47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47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47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47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47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47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47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47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47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47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47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47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47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47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47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47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47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47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47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47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47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47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47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47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47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47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47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47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47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47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47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47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47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47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47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47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47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47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47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47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47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47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47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47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47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48" name="Google Shape;648;p47"/>
          <p:cNvGrpSpPr/>
          <p:nvPr/>
        </p:nvGrpSpPr>
        <p:grpSpPr>
          <a:xfrm>
            <a:off x="-6324600" y="2625567"/>
            <a:ext cx="9525000" cy="6013067"/>
            <a:chOff x="238125" y="602600"/>
            <a:chExt cx="7143750" cy="4509800"/>
          </a:xfrm>
        </p:grpSpPr>
        <p:sp>
          <p:nvSpPr>
            <p:cNvPr id="649" name="Google Shape;649;p47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47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47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47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47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47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47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47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47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47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47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47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47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47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47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47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47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47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47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47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47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47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47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47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47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47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47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47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47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47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47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47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47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47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47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47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47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47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47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47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47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47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47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47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47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47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47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47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47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47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47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47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47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47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47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47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47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47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47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47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47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47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47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47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47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47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47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47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47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47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47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47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47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47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47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47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47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47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47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47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47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47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47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47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47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47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47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47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47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47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47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47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47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47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47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47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47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47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47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47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47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47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47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47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47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47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47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47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47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47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47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47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47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47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" name="Google Shape;763;p47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47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47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47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47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47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47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47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47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47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47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47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47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47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47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47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47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47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47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" name="Google Shape;782;p47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" name="Google Shape;783;p47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47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47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47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" name="Google Shape;787;p47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47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47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47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47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47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47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47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47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47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47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47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47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47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47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47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47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47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47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47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47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47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47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" name="Google Shape;810;p47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47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47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47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47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47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47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47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47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47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47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47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47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47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47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47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47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47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47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47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47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47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47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47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47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47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47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47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47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47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47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47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47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47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47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47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47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47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47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47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47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47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" name="Google Shape;852;p47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" name="Google Shape;853;p47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" name="Google Shape;854;p47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47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47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" name="Google Shape;857;p47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" name="Google Shape;858;p47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" name="Google Shape;859;p47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" name="Google Shape;860;p47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" name="Google Shape;861;p47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" name="Google Shape;862;p47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" name="Google Shape;863;p47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" name="Google Shape;864;p47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" name="Google Shape;865;p47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" name="Google Shape;866;p47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" name="Google Shape;867;p47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" name="Google Shape;868;p47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" name="Google Shape;869;p47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" name="Google Shape;870;p47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" name="Google Shape;871;p47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" name="Google Shape;872;p47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" name="Google Shape;873;p47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" name="Google Shape;874;p47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" name="Google Shape;875;p47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" name="Google Shape;876;p47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" name="Google Shape;877;p47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" name="Google Shape;878;p47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" name="Google Shape;879;p47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" name="Google Shape;880;p47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" name="Google Shape;881;p47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" name="Google Shape;882;p47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47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" name="Google Shape;884;p47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" name="Google Shape;885;p47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47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" name="Google Shape;887;p47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" name="Google Shape;888;p47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" name="Google Shape;889;p47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47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47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47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47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47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47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47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47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47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47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47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47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47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47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" name="Google Shape;904;p47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" name="Google Shape;905;p47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" name="Google Shape;906;p47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" name="Google Shape;907;p47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" name="Google Shape;908;p47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" name="Google Shape;909;p47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" name="Google Shape;910;p47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" name="Google Shape;911;p47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" name="Google Shape;912;p47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47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47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" name="Google Shape;915;p47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" name="Google Shape;916;p47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" name="Google Shape;917;p47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" name="Google Shape;918;p47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" name="Google Shape;919;p47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" name="Google Shape;920;p47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" name="Google Shape;921;p47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" name="Google Shape;922;p47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" name="Google Shape;923;p47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" name="Google Shape;924;p47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" name="Google Shape;925;p47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" name="Google Shape;926;p47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" name="Google Shape;927;p47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" name="Google Shape;928;p47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" name="Google Shape;929;p47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" name="Google Shape;930;p47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" name="Google Shape;931;p47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" name="Google Shape;932;p47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" name="Google Shape;933;p47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" name="Google Shape;934;p47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" name="Google Shape;935;p47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" name="Google Shape;936;p47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" name="Google Shape;937;p47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" name="Google Shape;938;p47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" name="Google Shape;939;p47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" name="Google Shape;940;p47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" name="Google Shape;941;p47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" name="Google Shape;942;p47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" name="Google Shape;943;p47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" name="Google Shape;944;p47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" name="Google Shape;945;p47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" name="Google Shape;946;p47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" name="Google Shape;947;p47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" name="Google Shape;948;p47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" name="Google Shape;949;p47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" name="Google Shape;950;p47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" name="Google Shape;951;p47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" name="Google Shape;952;p47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" name="Google Shape;953;p47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" name="Google Shape;954;p47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" name="Google Shape;955;p47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" name="Google Shape;956;p47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" name="Google Shape;957;p47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" name="Google Shape;958;p47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" name="Google Shape;959;p47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47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47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47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47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47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47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47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47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47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47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47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47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47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47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47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47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47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47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47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47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47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47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47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47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47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47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47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47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47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47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47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47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47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47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47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47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47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47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47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47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47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47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47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47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47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47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47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47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47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47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47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47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47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47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47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47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47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47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47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47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47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47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47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47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47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47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47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47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47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47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47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47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47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47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47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47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47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47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47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47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47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47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47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47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47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47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47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47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47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47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47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47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47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47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47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47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47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47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47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47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47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47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47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47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47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47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47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47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47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47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47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47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47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47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47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47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47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47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47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47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47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47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47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47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47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47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47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47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47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47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47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47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47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47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47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47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47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47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47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47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47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47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47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47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47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47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47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47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47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47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47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47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47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47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47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47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47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47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47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47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47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47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47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123" name="Google Shape;1123;p47"/>
          <p:cNvSpPr/>
          <p:nvPr/>
        </p:nvSpPr>
        <p:spPr>
          <a:xfrm>
            <a:off x="2991333" y="-4351033"/>
            <a:ext cx="13264800" cy="4351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4" name="Google Shape;1124;p47"/>
          <p:cNvSpPr/>
          <p:nvPr/>
        </p:nvSpPr>
        <p:spPr>
          <a:xfrm>
            <a:off x="12192000" y="-1725633"/>
            <a:ext cx="13264800" cy="9565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5" name="Google Shape;1125;p47"/>
          <p:cNvSpPr/>
          <p:nvPr/>
        </p:nvSpPr>
        <p:spPr>
          <a:xfrm>
            <a:off x="-6817700" y="6858000"/>
            <a:ext cx="13264800" cy="4351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6" name="Google Shape;1126;p47"/>
          <p:cNvSpPr/>
          <p:nvPr/>
        </p:nvSpPr>
        <p:spPr>
          <a:xfrm>
            <a:off x="-6817700" y="-1087767"/>
            <a:ext cx="6817600" cy="83700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7" name="Google Shape;1127;p47"/>
          <p:cNvSpPr txBox="1">
            <a:spLocks noGrp="1"/>
          </p:cNvSpPr>
          <p:nvPr>
            <p:ph type="title"/>
          </p:nvPr>
        </p:nvSpPr>
        <p:spPr>
          <a:xfrm>
            <a:off x="560933" y="421199"/>
            <a:ext cx="11168400" cy="5909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4267" b="1" i="0" u="none" strike="noStrike" cap="none">
                <a:solidFill>
                  <a:schemeClr val="dk1"/>
                </a:solidFill>
                <a:highlight>
                  <a:schemeClr val="accent1"/>
                </a:highlight>
              </a:defRPr>
            </a:lvl1pPr>
            <a:lvl2pPr marR="0" lvl="1" algn="l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4000" b="1" i="0" u="none" strike="noStrike" cap="none">
                <a:solidFill>
                  <a:schemeClr val="dk1"/>
                </a:solidFill>
              </a:defRPr>
            </a:lvl2pPr>
            <a:lvl3pPr marR="0" lvl="2" algn="l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4000" b="1" i="0" u="none" strike="noStrike" cap="none">
                <a:solidFill>
                  <a:schemeClr val="dk1"/>
                </a:solidFill>
              </a:defRPr>
            </a:lvl3pPr>
            <a:lvl4pPr marR="0" lvl="3" algn="l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4000" b="1" i="0" u="none" strike="noStrike" cap="none">
                <a:solidFill>
                  <a:schemeClr val="dk1"/>
                </a:solidFill>
              </a:defRPr>
            </a:lvl4pPr>
            <a:lvl5pPr marR="0" lvl="4" algn="l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4000" b="1" i="0" u="none" strike="noStrike" cap="none">
                <a:solidFill>
                  <a:schemeClr val="dk1"/>
                </a:solidFill>
              </a:defRPr>
            </a:lvl5pPr>
            <a:lvl6pPr marR="0" lvl="5" algn="l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4000" b="1" i="0" u="none" strike="noStrike" cap="none">
                <a:solidFill>
                  <a:schemeClr val="dk1"/>
                </a:solidFill>
              </a:defRPr>
            </a:lvl6pPr>
            <a:lvl7pPr marR="0" lvl="6" algn="l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4000" b="1" i="0" u="none" strike="noStrike" cap="none">
                <a:solidFill>
                  <a:schemeClr val="dk1"/>
                </a:solidFill>
              </a:defRPr>
            </a:lvl7pPr>
            <a:lvl8pPr marR="0" lvl="7" algn="l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4000" b="1" i="0" u="none" strike="noStrike" cap="none">
                <a:solidFill>
                  <a:schemeClr val="dk1"/>
                </a:solidFill>
              </a:defRPr>
            </a:lvl8pPr>
            <a:lvl9pPr marR="0" lvl="8" algn="l" rtl="0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Clr>
                <a:schemeClr val="dk1"/>
              </a:buClr>
              <a:buSzPts val="3000"/>
              <a:buNone/>
              <a:defRPr sz="4000" b="1" i="0" u="none" strike="noStrike" cap="none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128" name="Google Shape;1128;p47"/>
          <p:cNvSpPr txBox="1">
            <a:spLocks noGrp="1"/>
          </p:cNvSpPr>
          <p:nvPr>
            <p:ph type="body" idx="1"/>
          </p:nvPr>
        </p:nvSpPr>
        <p:spPr>
          <a:xfrm>
            <a:off x="566567" y="1326067"/>
            <a:ext cx="5464800" cy="51104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0" tIns="0" rIns="91425" bIns="0" anchor="t" anchorCtr="0">
            <a:normAutofit/>
          </a:bodyPr>
          <a:lstStyle>
            <a:lvl1pPr marL="609585" marR="0" lvl="0" indent="-304792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1pPr>
            <a:lvl2pPr marL="1219170" marR="0" lvl="1" indent="-304792" algn="l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2pPr>
            <a:lvl3pPr marL="1828754" marR="0" lvl="2" indent="-304792" algn="l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3pPr>
            <a:lvl4pPr marL="2438339" marR="0" lvl="3" indent="-304792" algn="l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4pPr>
            <a:lvl5pPr marL="3047924" marR="0" lvl="4" indent="-304792" algn="l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5pPr>
            <a:lvl6pPr marL="3657509" marR="0" lvl="5" indent="-304792" algn="l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6pPr>
            <a:lvl7pPr marL="4267093" marR="0" lvl="6" indent="-304792" algn="l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7pPr>
            <a:lvl8pPr marL="4876678" marR="0" lvl="7" indent="-304792" algn="l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8pPr>
            <a:lvl9pPr marL="5486263" marR="0" lvl="8" indent="-304792" algn="l" rtl="0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29" name="Google Shape;1129;p47"/>
          <p:cNvSpPr txBox="1">
            <a:spLocks noGrp="1"/>
          </p:cNvSpPr>
          <p:nvPr>
            <p:ph type="body" idx="2"/>
          </p:nvPr>
        </p:nvSpPr>
        <p:spPr>
          <a:xfrm>
            <a:off x="6160700" y="1326067"/>
            <a:ext cx="5464800" cy="51104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182875" tIns="0" rIns="0" bIns="0" anchor="t" anchorCtr="0">
            <a:normAutofit/>
          </a:bodyPr>
          <a:lstStyle>
            <a:lvl1pPr marL="609585" marR="0" lvl="0" indent="-474121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i="0" u="none" strike="noStrike" cap="none">
                <a:solidFill>
                  <a:schemeClr val="lt1"/>
                </a:solidFill>
              </a:defRPr>
            </a:lvl1pPr>
            <a:lvl2pPr marL="1219170" marR="0" lvl="1" indent="-474121" algn="l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i="0" u="none" strike="noStrike" cap="none">
                <a:solidFill>
                  <a:schemeClr val="lt1"/>
                </a:solidFill>
              </a:defRPr>
            </a:lvl2pPr>
            <a:lvl3pPr marL="1828754" marR="0" lvl="2" indent="-474121" algn="l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i="0" u="none" strike="noStrike" cap="none">
                <a:solidFill>
                  <a:schemeClr val="lt1"/>
                </a:solidFill>
              </a:defRPr>
            </a:lvl3pPr>
            <a:lvl4pPr marL="2438339" marR="0" lvl="3" indent="-474121" algn="l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i="0" u="none" strike="noStrike" cap="none">
                <a:solidFill>
                  <a:schemeClr val="lt1"/>
                </a:solidFill>
              </a:defRPr>
            </a:lvl4pPr>
            <a:lvl5pPr marL="3047924" marR="0" lvl="4" indent="-474121" algn="l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i="0" u="none" strike="noStrike" cap="none">
                <a:solidFill>
                  <a:schemeClr val="lt1"/>
                </a:solidFill>
              </a:defRPr>
            </a:lvl5pPr>
            <a:lvl6pPr marL="3657509" marR="0" lvl="5" indent="-474121" algn="l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i="0" u="none" strike="noStrike" cap="none">
                <a:solidFill>
                  <a:schemeClr val="lt1"/>
                </a:solidFill>
              </a:defRPr>
            </a:lvl6pPr>
            <a:lvl7pPr marL="4267093" marR="0" lvl="6" indent="-474121" algn="l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i="0" u="none" strike="noStrike" cap="none">
                <a:solidFill>
                  <a:schemeClr val="lt1"/>
                </a:solidFill>
              </a:defRPr>
            </a:lvl7pPr>
            <a:lvl8pPr marL="4876678" marR="0" lvl="7" indent="-474121" algn="l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i="0" u="none" strike="noStrike" cap="none">
                <a:solidFill>
                  <a:schemeClr val="lt1"/>
                </a:solidFill>
              </a:defRPr>
            </a:lvl8pPr>
            <a:lvl9pPr marL="5486263" marR="0" lvl="8" indent="-474121" algn="l" rtl="0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Clr>
                <a:schemeClr val="lt1"/>
              </a:buClr>
              <a:buSzPts val="2000"/>
              <a:buChar char="■"/>
              <a:defRPr i="0" u="none" strike="noStrike" cap="none">
                <a:solidFill>
                  <a:schemeClr val="lt1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39195927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with subtitle, 2 column — gold image">
  <p:cSld name="23: Title and text with subtitle, 2 column — gold image">
    <p:spTree>
      <p:nvGrpSpPr>
        <p:cNvPr id="1" name="Shape 1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31" name="Google Shape;1131;p48"/>
          <p:cNvPicPr preferRelativeResize="0"/>
          <p:nvPr/>
        </p:nvPicPr>
        <p:blipFill rotWithShape="1">
          <a:blip r:embed="rId2">
            <a:alphaModFix/>
          </a:blip>
          <a:srcRect r="1088"/>
          <a:stretch/>
        </p:blipFill>
        <p:spPr>
          <a:xfrm>
            <a:off x="1" y="1"/>
            <a:ext cx="12192004" cy="6932801"/>
          </a:xfrm>
          <a:prstGeom prst="rect">
            <a:avLst/>
          </a:prstGeom>
          <a:noFill/>
          <a:ln>
            <a:noFill/>
          </a:ln>
        </p:spPr>
      </p:pic>
      <p:sp>
        <p:nvSpPr>
          <p:cNvPr id="1132" name="Google Shape;1132;p48"/>
          <p:cNvSpPr txBox="1">
            <a:spLocks noGrp="1"/>
          </p:cNvSpPr>
          <p:nvPr>
            <p:ph type="body" idx="1"/>
          </p:nvPr>
        </p:nvSpPr>
        <p:spPr>
          <a:xfrm>
            <a:off x="578233" y="1734700"/>
            <a:ext cx="5456800" cy="32728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33" name="Google Shape;1133;p48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134" name="Google Shape;1134;p48"/>
          <p:cNvSpPr txBox="1">
            <a:spLocks noGrp="1"/>
          </p:cNvSpPr>
          <p:nvPr>
            <p:ph type="subTitle" idx="2"/>
          </p:nvPr>
        </p:nvSpPr>
        <p:spPr>
          <a:xfrm>
            <a:off x="565933" y="1008831"/>
            <a:ext cx="11179600" cy="377476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0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135" name="Google Shape;1135;p48"/>
          <p:cNvSpPr txBox="1">
            <a:spLocks noGrp="1"/>
          </p:cNvSpPr>
          <p:nvPr>
            <p:ph type="body" idx="3"/>
          </p:nvPr>
        </p:nvSpPr>
        <p:spPr>
          <a:xfrm>
            <a:off x="6156967" y="1734700"/>
            <a:ext cx="5456800" cy="32728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180058087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3 column, pattern — white">
  <p:cSld name="23: Title and text, 3 column, pattern — white">
    <p:spTree>
      <p:nvGrpSpPr>
        <p:cNvPr id="1" name="Shape 1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37" name="Google Shape;1137;p49"/>
          <p:cNvPicPr preferRelativeResize="0"/>
          <p:nvPr/>
        </p:nvPicPr>
        <p:blipFill rotWithShape="1">
          <a:blip r:embed="rId2">
            <a:alphaModFix/>
          </a:blip>
          <a:srcRect r="67703"/>
          <a:stretch/>
        </p:blipFill>
        <p:spPr>
          <a:xfrm>
            <a:off x="0" y="0"/>
            <a:ext cx="3937632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138" name="Google Shape;1138;p49"/>
          <p:cNvSpPr txBox="1">
            <a:spLocks noGrp="1"/>
          </p:cNvSpPr>
          <p:nvPr>
            <p:ph type="body" idx="1"/>
          </p:nvPr>
        </p:nvSpPr>
        <p:spPr>
          <a:xfrm>
            <a:off x="4474467" y="431800"/>
            <a:ext cx="3353600" cy="60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304792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marL="1219170" lvl="1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None/>
              <a:defRPr/>
            </a:lvl2pPr>
            <a:lvl3pPr marL="1828754" lvl="2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None/>
              <a:defRPr/>
            </a:lvl3pPr>
            <a:lvl4pPr marL="2438339" lvl="3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None/>
              <a:defRPr/>
            </a:lvl4pPr>
            <a:lvl5pPr marL="3047924" lvl="4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None/>
              <a:defRPr/>
            </a:lvl5pPr>
            <a:lvl6pPr marL="3657509" lvl="5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None/>
              <a:defRPr/>
            </a:lvl6pPr>
            <a:lvl7pPr marL="4267093" lvl="6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None/>
              <a:defRPr/>
            </a:lvl7pPr>
            <a:lvl8pPr marL="4876678" lvl="7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None/>
              <a:defRPr/>
            </a:lvl8pPr>
            <a:lvl9pPr marL="5486263" lvl="8" indent="-304792" algn="l" rtl="0">
              <a:lnSpc>
                <a:spcPct val="115000"/>
              </a:lnSpc>
              <a:spcBef>
                <a:spcPts val="533"/>
              </a:spcBef>
              <a:spcAft>
                <a:spcPts val="533"/>
              </a:spcAft>
              <a:buSzPts val="2000"/>
              <a:buNone/>
              <a:defRPr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39" name="Google Shape;1139;p49"/>
          <p:cNvSpPr txBox="1">
            <a:spLocks noGrp="1"/>
          </p:cNvSpPr>
          <p:nvPr>
            <p:ph type="body" idx="2"/>
          </p:nvPr>
        </p:nvSpPr>
        <p:spPr>
          <a:xfrm>
            <a:off x="8240867" y="431800"/>
            <a:ext cx="3353600" cy="60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304792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marL="1219170" lvl="1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None/>
              <a:defRPr/>
            </a:lvl2pPr>
            <a:lvl3pPr marL="1828754" lvl="2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None/>
              <a:defRPr/>
            </a:lvl3pPr>
            <a:lvl4pPr marL="2438339" lvl="3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None/>
              <a:defRPr/>
            </a:lvl4pPr>
            <a:lvl5pPr marL="3047924" lvl="4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None/>
              <a:defRPr/>
            </a:lvl5pPr>
            <a:lvl6pPr marL="3657509" lvl="5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None/>
              <a:defRPr/>
            </a:lvl6pPr>
            <a:lvl7pPr marL="4267093" lvl="6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None/>
              <a:defRPr/>
            </a:lvl7pPr>
            <a:lvl8pPr marL="4876678" lvl="7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None/>
              <a:defRPr/>
            </a:lvl8pPr>
            <a:lvl9pPr marL="5486263" lvl="8" indent="-304792" algn="l" rtl="0">
              <a:lnSpc>
                <a:spcPct val="115000"/>
              </a:lnSpc>
              <a:spcBef>
                <a:spcPts val="533"/>
              </a:spcBef>
              <a:spcAft>
                <a:spcPts val="533"/>
              </a:spcAft>
              <a:buSzPts val="2000"/>
              <a:buNone/>
              <a:defRPr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40" name="Google Shape;1140;p49"/>
          <p:cNvSpPr txBox="1">
            <a:spLocks noGrp="1"/>
          </p:cNvSpPr>
          <p:nvPr>
            <p:ph type="title"/>
          </p:nvPr>
        </p:nvSpPr>
        <p:spPr>
          <a:xfrm>
            <a:off x="431400" y="421200"/>
            <a:ext cx="3353600" cy="75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3200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3200" b="1">
                <a:solidFill>
                  <a:schemeClr val="dk1"/>
                </a:solidFill>
              </a:defRPr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3200" b="1">
                <a:solidFill>
                  <a:schemeClr val="dk1"/>
                </a:solidFill>
              </a:defRPr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3200" b="1">
                <a:solidFill>
                  <a:schemeClr val="dk1"/>
                </a:solidFill>
              </a:defRPr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3200" b="1">
                <a:solidFill>
                  <a:schemeClr val="dk1"/>
                </a:solidFill>
              </a:defRPr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3200" b="1">
                <a:solidFill>
                  <a:schemeClr val="dk1"/>
                </a:solidFill>
              </a:defRPr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3200" b="1">
                <a:solidFill>
                  <a:schemeClr val="dk1"/>
                </a:solidFill>
              </a:defRPr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3200" b="1">
                <a:solidFill>
                  <a:schemeClr val="dk1"/>
                </a:solidFill>
              </a:defRPr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3200" b="1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549396263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2 column with divider — white">
  <p:cSld name="23: Title and text, 2 column with divider — white">
    <p:spTree>
      <p:nvGrpSpPr>
        <p:cNvPr id="1" name="Shape 1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2" name="Google Shape;1142;p50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143" name="Google Shape;1143;p50"/>
          <p:cNvSpPr txBox="1">
            <a:spLocks noGrp="1"/>
          </p:cNvSpPr>
          <p:nvPr>
            <p:ph type="body" idx="1"/>
          </p:nvPr>
        </p:nvSpPr>
        <p:spPr>
          <a:xfrm>
            <a:off x="560833" y="1333433"/>
            <a:ext cx="5474000" cy="31288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44" name="Google Shape;1144;p50"/>
          <p:cNvSpPr txBox="1">
            <a:spLocks noGrp="1"/>
          </p:cNvSpPr>
          <p:nvPr>
            <p:ph type="body" idx="2"/>
          </p:nvPr>
        </p:nvSpPr>
        <p:spPr>
          <a:xfrm>
            <a:off x="6156967" y="1333433"/>
            <a:ext cx="5584000" cy="31288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cxnSp>
        <p:nvCxnSpPr>
          <p:cNvPr id="1145" name="Google Shape;1145;p50"/>
          <p:cNvCxnSpPr/>
          <p:nvPr/>
        </p:nvCxnSpPr>
        <p:spPr>
          <a:xfrm>
            <a:off x="6102164" y="1538388"/>
            <a:ext cx="0" cy="26940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146" name="Google Shape;1146;p50"/>
          <p:cNvSpPr txBox="1">
            <a:spLocks noGrp="1"/>
          </p:cNvSpPr>
          <p:nvPr>
            <p:ph type="body" idx="3"/>
          </p:nvPr>
        </p:nvSpPr>
        <p:spPr>
          <a:xfrm>
            <a:off x="560833" y="4748867"/>
            <a:ext cx="11179600" cy="1688400"/>
          </a:xfrm>
          <a:prstGeom prst="rect">
            <a:avLst/>
          </a:prstGeom>
          <a:solidFill>
            <a:schemeClr val="lt2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049421171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with subtitle, 3 column — white">
  <p:cSld name="23: Title and text, with subtitle, 3 column — white">
    <p:spTree>
      <p:nvGrpSpPr>
        <p:cNvPr id="1" name="Shape 1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8" name="Google Shape;1148;p51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149" name="Google Shape;1149;p51"/>
          <p:cNvSpPr txBox="1">
            <a:spLocks noGrp="1"/>
          </p:cNvSpPr>
          <p:nvPr>
            <p:ph type="subTitle" idx="1"/>
          </p:nvPr>
        </p:nvSpPr>
        <p:spPr>
          <a:xfrm>
            <a:off x="565933" y="1008831"/>
            <a:ext cx="11179600" cy="377476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0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150" name="Google Shape;1150;p51"/>
          <p:cNvSpPr txBox="1">
            <a:spLocks noGrp="1"/>
          </p:cNvSpPr>
          <p:nvPr>
            <p:ph type="body" idx="2"/>
          </p:nvPr>
        </p:nvSpPr>
        <p:spPr>
          <a:xfrm>
            <a:off x="560833" y="1650536"/>
            <a:ext cx="3624000" cy="47992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51" name="Google Shape;1151;p51"/>
          <p:cNvSpPr txBox="1">
            <a:spLocks noGrp="1"/>
          </p:cNvSpPr>
          <p:nvPr>
            <p:ph type="body" idx="3"/>
          </p:nvPr>
        </p:nvSpPr>
        <p:spPr>
          <a:xfrm>
            <a:off x="4474467" y="1650536"/>
            <a:ext cx="3624000" cy="4799200"/>
          </a:xfrm>
          <a:prstGeom prst="rect">
            <a:avLst/>
          </a:prstGeom>
        </p:spPr>
        <p:txBody>
          <a:bodyPr spcFirstLastPara="1" wrap="square" lIns="182875" tIns="0" rIns="91425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52" name="Google Shape;1152;p51"/>
          <p:cNvSpPr txBox="1">
            <a:spLocks noGrp="1"/>
          </p:cNvSpPr>
          <p:nvPr>
            <p:ph type="body" idx="4"/>
          </p:nvPr>
        </p:nvSpPr>
        <p:spPr>
          <a:xfrm>
            <a:off x="8388100" y="1650536"/>
            <a:ext cx="3352400" cy="47992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628802642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3 column with dividers — white">
  <p:cSld name="23: Title and text, 3 column with dividers — white">
    <p:spTree>
      <p:nvGrpSpPr>
        <p:cNvPr id="1" name="Shape 1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4" name="Google Shape;1154;p52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155" name="Google Shape;1155;p52"/>
          <p:cNvSpPr txBox="1">
            <a:spLocks noGrp="1"/>
          </p:cNvSpPr>
          <p:nvPr>
            <p:ph type="body" idx="1"/>
          </p:nvPr>
        </p:nvSpPr>
        <p:spPr>
          <a:xfrm>
            <a:off x="560833" y="1345733"/>
            <a:ext cx="3624000" cy="50916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56" name="Google Shape;1156;p52"/>
          <p:cNvSpPr txBox="1">
            <a:spLocks noGrp="1"/>
          </p:cNvSpPr>
          <p:nvPr>
            <p:ph type="body" idx="2"/>
          </p:nvPr>
        </p:nvSpPr>
        <p:spPr>
          <a:xfrm>
            <a:off x="4474467" y="1345733"/>
            <a:ext cx="3624000" cy="5091600"/>
          </a:xfrm>
          <a:prstGeom prst="rect">
            <a:avLst/>
          </a:prstGeom>
        </p:spPr>
        <p:txBody>
          <a:bodyPr spcFirstLastPara="1" wrap="square" lIns="182875" tIns="0" rIns="91425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cxnSp>
        <p:nvCxnSpPr>
          <p:cNvPr id="1157" name="Google Shape;1157;p52"/>
          <p:cNvCxnSpPr/>
          <p:nvPr/>
        </p:nvCxnSpPr>
        <p:spPr>
          <a:xfrm>
            <a:off x="8326584" y="1586032"/>
            <a:ext cx="0" cy="44772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158" name="Google Shape;1158;p52"/>
          <p:cNvSpPr txBox="1">
            <a:spLocks noGrp="1"/>
          </p:cNvSpPr>
          <p:nvPr>
            <p:ph type="body" idx="3"/>
          </p:nvPr>
        </p:nvSpPr>
        <p:spPr>
          <a:xfrm>
            <a:off x="8388100" y="1345733"/>
            <a:ext cx="3352400" cy="50916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cxnSp>
        <p:nvCxnSpPr>
          <p:cNvPr id="1159" name="Google Shape;1159;p52"/>
          <p:cNvCxnSpPr/>
          <p:nvPr/>
        </p:nvCxnSpPr>
        <p:spPr>
          <a:xfrm>
            <a:off x="4408351" y="1586032"/>
            <a:ext cx="0" cy="44772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</p:spTree>
    <p:extLst>
      <p:ext uri="{BB962C8B-B14F-4D97-AF65-F5344CB8AC3E}">
        <p14:creationId xmlns:p14="http://schemas.microsoft.com/office/powerpoint/2010/main" val="3774453595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3 column, pattern — black and white">
  <p:cSld name="23: Title and text, 3 column, pattern — black and white">
    <p:spTree>
      <p:nvGrpSpPr>
        <p:cNvPr id="1" name="Shape 1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1" name="Google Shape;1161;p53"/>
          <p:cNvGrpSpPr/>
          <p:nvPr/>
        </p:nvGrpSpPr>
        <p:grpSpPr>
          <a:xfrm>
            <a:off x="-5273656" y="2802265"/>
            <a:ext cx="9325928" cy="5887393"/>
            <a:chOff x="238125" y="602600"/>
            <a:chExt cx="7143750" cy="4509800"/>
          </a:xfrm>
        </p:grpSpPr>
        <p:sp>
          <p:nvSpPr>
            <p:cNvPr id="1162" name="Google Shape;1162;p53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53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53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53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53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53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53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53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53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53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53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53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53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53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53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53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53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53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53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53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53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53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53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53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53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53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53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53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53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53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53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53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53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53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53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53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53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53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53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53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53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53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53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53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53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53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53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53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53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53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53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53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53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53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53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53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53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53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53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53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53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53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53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53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53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53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53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53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53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53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53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53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53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53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53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53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53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53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53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53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53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53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53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53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53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53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53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53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53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53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53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53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53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53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53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53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53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53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53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53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53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53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53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53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53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53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53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53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53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53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53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53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53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53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53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53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53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53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53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53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53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53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53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53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53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53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53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53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53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53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53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53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53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53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53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53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53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53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53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53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53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53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53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53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53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53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53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53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53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53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53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53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53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53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53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53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53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53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53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53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53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53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53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53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53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53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53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53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53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53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53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53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53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53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53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53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53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53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53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53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53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53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53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53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53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53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53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53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53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53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53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53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53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53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53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53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8" name="Google Shape;1358;p53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9" name="Google Shape;1359;p53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53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53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53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53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53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53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53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53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53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53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53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53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53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53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4" name="Google Shape;1374;p53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5" name="Google Shape;1375;p53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6" name="Google Shape;1376;p53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7" name="Google Shape;1377;p53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53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53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53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53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53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3" name="Google Shape;1383;p53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4" name="Google Shape;1384;p53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5" name="Google Shape;1385;p53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6" name="Google Shape;1386;p53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7" name="Google Shape;1387;p53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8" name="Google Shape;1388;p53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9" name="Google Shape;1389;p53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0" name="Google Shape;1390;p53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1" name="Google Shape;1391;p53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2" name="Google Shape;1392;p53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3" name="Google Shape;1393;p53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4" name="Google Shape;1394;p53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5" name="Google Shape;1395;p53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6" name="Google Shape;1396;p53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7" name="Google Shape;1397;p53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8" name="Google Shape;1398;p53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9" name="Google Shape;1399;p53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0" name="Google Shape;1400;p53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1" name="Google Shape;1401;p53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2" name="Google Shape;1402;p53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3" name="Google Shape;1403;p53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4" name="Google Shape;1404;p53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5" name="Google Shape;1405;p53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6" name="Google Shape;1406;p53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7" name="Google Shape;1407;p53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8" name="Google Shape;1408;p53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53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53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53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53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53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53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53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53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53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53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53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53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53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53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3" name="Google Shape;1423;p53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4" name="Google Shape;1424;p53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5" name="Google Shape;1425;p53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6" name="Google Shape;1426;p53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53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8" name="Google Shape;1428;p53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9" name="Google Shape;1429;p53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0" name="Google Shape;1430;p53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53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2" name="Google Shape;1432;p53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3" name="Google Shape;1433;p53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53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53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53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53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53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9" name="Google Shape;1439;p53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0" name="Google Shape;1440;p53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1" name="Google Shape;1441;p53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2" name="Google Shape;1442;p53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3" name="Google Shape;1443;p53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4" name="Google Shape;1444;p53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5" name="Google Shape;1445;p53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6" name="Google Shape;1446;p53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7" name="Google Shape;1447;p53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8" name="Google Shape;1448;p53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9" name="Google Shape;1449;p53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0" name="Google Shape;1450;p53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1" name="Google Shape;1451;p53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2" name="Google Shape;1452;p53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3" name="Google Shape;1453;p53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4" name="Google Shape;1454;p53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5" name="Google Shape;1455;p53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6" name="Google Shape;1456;p53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7" name="Google Shape;1457;p53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8" name="Google Shape;1458;p53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9" name="Google Shape;1459;p53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0" name="Google Shape;1460;p53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1" name="Google Shape;1461;p53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2" name="Google Shape;1462;p53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3" name="Google Shape;1463;p53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4" name="Google Shape;1464;p53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5" name="Google Shape;1465;p53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6" name="Google Shape;1466;p53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7" name="Google Shape;1467;p53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8" name="Google Shape;1468;p53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9" name="Google Shape;1469;p53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0" name="Google Shape;1470;p53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1" name="Google Shape;1471;p53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2" name="Google Shape;1472;p53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3" name="Google Shape;1473;p53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4" name="Google Shape;1474;p53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5" name="Google Shape;1475;p53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6" name="Google Shape;1476;p53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53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53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53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0" name="Google Shape;1480;p53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1" name="Google Shape;1481;p53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2" name="Google Shape;1482;p53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3" name="Google Shape;1483;p53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4" name="Google Shape;1484;p53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5" name="Google Shape;1485;p53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6" name="Google Shape;1486;p53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53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53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53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53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53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53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53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4" name="Google Shape;1494;p53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5" name="Google Shape;1495;p53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53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7" name="Google Shape;1497;p53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8" name="Google Shape;1498;p53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53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53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53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53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53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53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53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53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53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53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53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53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53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2" name="Google Shape;1512;p53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3" name="Google Shape;1513;p53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53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53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53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53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53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53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53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53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53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53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53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53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53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7" name="Google Shape;1527;p53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8" name="Google Shape;1528;p53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9" name="Google Shape;1529;p53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0" name="Google Shape;1530;p53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1" name="Google Shape;1531;p53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2" name="Google Shape;1532;p53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3" name="Google Shape;1533;p53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4" name="Google Shape;1534;p53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5" name="Google Shape;1535;p53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6" name="Google Shape;1536;p53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7" name="Google Shape;1537;p53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8" name="Google Shape;1538;p53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9" name="Google Shape;1539;p53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0" name="Google Shape;1540;p53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1" name="Google Shape;1541;p53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2" name="Google Shape;1542;p53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3" name="Google Shape;1543;p53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4" name="Google Shape;1544;p53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5" name="Google Shape;1545;p53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6" name="Google Shape;1546;p53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" name="Google Shape;1547;p53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" name="Google Shape;1548;p53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9" name="Google Shape;1549;p53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0" name="Google Shape;1550;p53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1" name="Google Shape;1551;p53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2" name="Google Shape;1552;p53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3" name="Google Shape;1553;p53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4" name="Google Shape;1554;p53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5" name="Google Shape;1555;p53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6" name="Google Shape;1556;p53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7" name="Google Shape;1557;p53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8" name="Google Shape;1558;p53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9" name="Google Shape;1559;p53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0" name="Google Shape;1560;p53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1" name="Google Shape;1561;p53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2" name="Google Shape;1562;p53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3" name="Google Shape;1563;p53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4" name="Google Shape;1564;p53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5" name="Google Shape;1565;p53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6" name="Google Shape;1566;p53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7" name="Google Shape;1567;p53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8" name="Google Shape;1568;p53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9" name="Google Shape;1569;p53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0" name="Google Shape;1570;p53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1" name="Google Shape;1571;p53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2" name="Google Shape;1572;p53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3" name="Google Shape;1573;p53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4" name="Google Shape;1574;p53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5" name="Google Shape;1575;p53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6" name="Google Shape;1576;p53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7" name="Google Shape;1577;p53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8" name="Google Shape;1578;p53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9" name="Google Shape;1579;p53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0" name="Google Shape;1580;p53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1" name="Google Shape;1581;p53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2" name="Google Shape;1582;p53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3" name="Google Shape;1583;p53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4" name="Google Shape;1584;p53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5" name="Google Shape;1585;p53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6" name="Google Shape;1586;p53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7" name="Google Shape;1587;p53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8" name="Google Shape;1588;p53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9" name="Google Shape;1589;p53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0" name="Google Shape;1590;p53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1" name="Google Shape;1591;p53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2" name="Google Shape;1592;p53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3" name="Google Shape;1593;p53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4" name="Google Shape;1594;p53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5" name="Google Shape;1595;p53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" name="Google Shape;1596;p53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" name="Google Shape;1597;p53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" name="Google Shape;1598;p53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" name="Google Shape;1599;p53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" name="Google Shape;1600;p53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" name="Google Shape;1601;p53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" name="Google Shape;1602;p53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3" name="Google Shape;1603;p53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4" name="Google Shape;1604;p53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5" name="Google Shape;1605;p53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6" name="Google Shape;1606;p53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7" name="Google Shape;1607;p53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8" name="Google Shape;1608;p53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9" name="Google Shape;1609;p53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0" name="Google Shape;1610;p53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1" name="Google Shape;1611;p53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2" name="Google Shape;1612;p53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3" name="Google Shape;1613;p53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4" name="Google Shape;1614;p53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5" name="Google Shape;1615;p53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6" name="Google Shape;1616;p53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7" name="Google Shape;1617;p53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8" name="Google Shape;1618;p53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9" name="Google Shape;1619;p53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0" name="Google Shape;1620;p53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1" name="Google Shape;1621;p53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2" name="Google Shape;1622;p53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3" name="Google Shape;1623;p53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4" name="Google Shape;1624;p53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5" name="Google Shape;1625;p53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6" name="Google Shape;1626;p53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7" name="Google Shape;1627;p53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8" name="Google Shape;1628;p53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9" name="Google Shape;1629;p53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0" name="Google Shape;1630;p53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1" name="Google Shape;1631;p53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2" name="Google Shape;1632;p53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3" name="Google Shape;1633;p53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4" name="Google Shape;1634;p53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5" name="Google Shape;1635;p53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36" name="Google Shape;1636;p53"/>
          <p:cNvGrpSpPr/>
          <p:nvPr/>
        </p:nvGrpSpPr>
        <p:grpSpPr>
          <a:xfrm>
            <a:off x="7197003" y="-1232647"/>
            <a:ext cx="6424612" cy="4055813"/>
            <a:chOff x="238125" y="602600"/>
            <a:chExt cx="7143750" cy="4509800"/>
          </a:xfrm>
        </p:grpSpPr>
        <p:sp>
          <p:nvSpPr>
            <p:cNvPr id="1637" name="Google Shape;1637;p53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8" name="Google Shape;1638;p53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9" name="Google Shape;1639;p53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0" name="Google Shape;1640;p53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53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53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53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53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53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53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53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53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53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53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53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53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53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53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5" name="Google Shape;1655;p53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6" name="Google Shape;1656;p53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7" name="Google Shape;1657;p53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8" name="Google Shape;1658;p53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9" name="Google Shape;1659;p53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53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1" name="Google Shape;1661;p53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2" name="Google Shape;1662;p53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3" name="Google Shape;1663;p53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4" name="Google Shape;1664;p53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5" name="Google Shape;1665;p53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6" name="Google Shape;1666;p53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7" name="Google Shape;1667;p53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8" name="Google Shape;1668;p53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9" name="Google Shape;1669;p53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0" name="Google Shape;1670;p53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1" name="Google Shape;1671;p53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2" name="Google Shape;1672;p53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3" name="Google Shape;1673;p53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4" name="Google Shape;1674;p53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5" name="Google Shape;1675;p53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6" name="Google Shape;1676;p53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7" name="Google Shape;1677;p53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8" name="Google Shape;1678;p53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9" name="Google Shape;1679;p53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0" name="Google Shape;1680;p53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1" name="Google Shape;1681;p53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2" name="Google Shape;1682;p53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3" name="Google Shape;1683;p53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4" name="Google Shape;1684;p53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5" name="Google Shape;1685;p53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6" name="Google Shape;1686;p53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7" name="Google Shape;1687;p53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8" name="Google Shape;1688;p53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9" name="Google Shape;1689;p53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0" name="Google Shape;1690;p53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1" name="Google Shape;1691;p53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2" name="Google Shape;1692;p53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3" name="Google Shape;1693;p53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4" name="Google Shape;1694;p53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5" name="Google Shape;1695;p53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6" name="Google Shape;1696;p53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7" name="Google Shape;1697;p53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8" name="Google Shape;1698;p53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53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" name="Google Shape;1700;p53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" name="Google Shape;1701;p53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" name="Google Shape;1702;p53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" name="Google Shape;1703;p53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" name="Google Shape;1704;p53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" name="Google Shape;1705;p53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" name="Google Shape;1706;p53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" name="Google Shape;1707;p53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" name="Google Shape;1708;p53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" name="Google Shape;1709;p53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" name="Google Shape;1710;p53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" name="Google Shape;1711;p53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" name="Google Shape;1712;p53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" name="Google Shape;1713;p53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53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53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53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" name="Google Shape;1717;p53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" name="Google Shape;1718;p53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" name="Google Shape;1719;p53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" name="Google Shape;1720;p53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53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53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53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53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53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53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53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53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53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53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53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" name="Google Shape;1732;p53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" name="Google Shape;1733;p53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" name="Google Shape;1734;p53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53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53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53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53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53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53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53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53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53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53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53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53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53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8" name="Google Shape;1748;p53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9" name="Google Shape;1749;p53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53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53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53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53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53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53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53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53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53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53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53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53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53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3" name="Google Shape;1763;p53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4" name="Google Shape;1764;p53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53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53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53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53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53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53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53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53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53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53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53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53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53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" name="Google Shape;1778;p53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" name="Google Shape;1779;p53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" name="Google Shape;1780;p53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1" name="Google Shape;1781;p53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" name="Google Shape;1782;p53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" name="Google Shape;1783;p53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" name="Google Shape;1784;p53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" name="Google Shape;1785;p53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" name="Google Shape;1786;p53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" name="Google Shape;1787;p53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53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53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53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53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53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53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" name="Google Shape;1794;p53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" name="Google Shape;1795;p53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53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" name="Google Shape;1797;p53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" name="Google Shape;1798;p53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" name="Google Shape;1799;p53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" name="Google Shape;1800;p53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" name="Google Shape;1801;p53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" name="Google Shape;1802;p53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" name="Google Shape;1803;p53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" name="Google Shape;1804;p53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" name="Google Shape;1805;p53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" name="Google Shape;1806;p53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53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" name="Google Shape;1808;p53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" name="Google Shape;1809;p53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" name="Google Shape;1810;p53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" name="Google Shape;1811;p53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" name="Google Shape;1812;p53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" name="Google Shape;1813;p53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" name="Google Shape;1814;p53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53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53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" name="Google Shape;1817;p53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" name="Google Shape;1818;p53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" name="Google Shape;1819;p53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" name="Google Shape;1820;p53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" name="Google Shape;1821;p53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" name="Google Shape;1822;p53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3" name="Google Shape;1823;p53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53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53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53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53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53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53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53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53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53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53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53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53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53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53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53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53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53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53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53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53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53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53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53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53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53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53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53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53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53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53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4" name="Google Shape;1854;p53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5" name="Google Shape;1855;p53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53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53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53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9" name="Google Shape;1859;p53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0" name="Google Shape;1860;p53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" name="Google Shape;1861;p53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53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53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53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53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53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53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53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53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" name="Google Shape;1870;p53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" name="Google Shape;1871;p53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" name="Google Shape;1872;p53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" name="Google Shape;1873;p53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" name="Google Shape;1874;p53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" name="Google Shape;1875;p53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" name="Google Shape;1876;p53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" name="Google Shape;1877;p53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8" name="Google Shape;1878;p53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53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0" name="Google Shape;1880;p53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" name="Google Shape;1881;p53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" name="Google Shape;1882;p53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" name="Google Shape;1883;p53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53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53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53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53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53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53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53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53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53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53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53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53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53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53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53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" name="Google Shape;1899;p53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" name="Google Shape;1900;p53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" name="Google Shape;1901;p53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" name="Google Shape;1902;p53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53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53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53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53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53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8" name="Google Shape;1908;p53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9" name="Google Shape;1909;p53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0" name="Google Shape;1910;p53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1" name="Google Shape;1911;p53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2" name="Google Shape;1912;p53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53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4" name="Google Shape;1914;p53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5" name="Google Shape;1915;p53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6" name="Google Shape;1916;p53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" name="Google Shape;1917;p53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53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" name="Google Shape;1919;p53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" name="Google Shape;1920;p53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" name="Google Shape;1921;p53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" name="Google Shape;1922;p53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" name="Google Shape;1923;p53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" name="Google Shape;1924;p53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5" name="Google Shape;1925;p53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6" name="Google Shape;1926;p53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7" name="Google Shape;1927;p53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8" name="Google Shape;1928;p53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9" name="Google Shape;1929;p53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53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53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53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3" name="Google Shape;1933;p53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4" name="Google Shape;1934;p53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5" name="Google Shape;1935;p53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6" name="Google Shape;1936;p53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7" name="Google Shape;1937;p53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53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9" name="Google Shape;1939;p53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53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1" name="Google Shape;1941;p53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2" name="Google Shape;1942;p53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3" name="Google Shape;1943;p53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4" name="Google Shape;1944;p53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53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53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53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53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53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53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53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53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53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53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53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53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53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53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53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0" name="Google Shape;1960;p53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1" name="Google Shape;1961;p53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2" name="Google Shape;1962;p53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3" name="Google Shape;1963;p53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4" name="Google Shape;1964;p53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5" name="Google Shape;1965;p53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6" name="Google Shape;1966;p53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7" name="Google Shape;1967;p53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8" name="Google Shape;1968;p53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9" name="Google Shape;1969;p53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0" name="Google Shape;1970;p53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1" name="Google Shape;1971;p53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2" name="Google Shape;1972;p53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3" name="Google Shape;1973;p53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53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5" name="Google Shape;1975;p53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6" name="Google Shape;1976;p53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7" name="Google Shape;1977;p53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8" name="Google Shape;1978;p53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9" name="Google Shape;1979;p53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0" name="Google Shape;1980;p53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1" name="Google Shape;1981;p53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2" name="Google Shape;1982;p53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3" name="Google Shape;1983;p53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4" name="Google Shape;1984;p53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53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6" name="Google Shape;1986;p53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7" name="Google Shape;1987;p53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8" name="Google Shape;1988;p53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9" name="Google Shape;1989;p53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0" name="Google Shape;1990;p53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1" name="Google Shape;1991;p53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2" name="Google Shape;1992;p53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3" name="Google Shape;1993;p53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4" name="Google Shape;1994;p53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5" name="Google Shape;1995;p53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6" name="Google Shape;1996;p53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7" name="Google Shape;1997;p53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8" name="Google Shape;1998;p53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9" name="Google Shape;1999;p53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0" name="Google Shape;2000;p53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1" name="Google Shape;2001;p53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2" name="Google Shape;2002;p53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3" name="Google Shape;2003;p53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4" name="Google Shape;2004;p53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5" name="Google Shape;2005;p53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6" name="Google Shape;2006;p53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7" name="Google Shape;2007;p53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8" name="Google Shape;2008;p53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9" name="Google Shape;2009;p53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0" name="Google Shape;2010;p53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1" name="Google Shape;2011;p53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2" name="Google Shape;2012;p53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3" name="Google Shape;2013;p53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4" name="Google Shape;2014;p53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5" name="Google Shape;2015;p53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6" name="Google Shape;2016;p53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7" name="Google Shape;2017;p53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8" name="Google Shape;2018;p53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9" name="Google Shape;2019;p53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0" name="Google Shape;2020;p53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1" name="Google Shape;2021;p53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2" name="Google Shape;2022;p53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53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53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53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6" name="Google Shape;2026;p53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7" name="Google Shape;2027;p53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53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9" name="Google Shape;2029;p53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0" name="Google Shape;2030;p53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1" name="Google Shape;2031;p53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53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53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53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5" name="Google Shape;2035;p53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6" name="Google Shape;2036;p53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7" name="Google Shape;2037;p53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8" name="Google Shape;2038;p53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9" name="Google Shape;2039;p53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0" name="Google Shape;2040;p53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1" name="Google Shape;2041;p53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53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53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4" name="Google Shape;2044;p53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5" name="Google Shape;2045;p53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6" name="Google Shape;2046;p53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7" name="Google Shape;2047;p53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8" name="Google Shape;2048;p53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53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53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53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53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53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4" name="Google Shape;2054;p53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5" name="Google Shape;2055;p53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6" name="Google Shape;2056;p53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53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8" name="Google Shape;2058;p53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9" name="Google Shape;2059;p53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0" name="Google Shape;2060;p53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53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53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53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53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53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53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53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53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53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53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1" name="Google Shape;2071;p53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2" name="Google Shape;2072;p53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3" name="Google Shape;2073;p53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4" name="Google Shape;2074;p53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5" name="Google Shape;2075;p53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53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7" name="Google Shape;2077;p53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8" name="Google Shape;2078;p53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9" name="Google Shape;2079;p53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0" name="Google Shape;2080;p53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53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2" name="Google Shape;2082;p53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3" name="Google Shape;2083;p53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53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53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53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53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53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53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53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53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53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53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53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53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53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53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8" name="Google Shape;2098;p53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9" name="Google Shape;2099;p53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53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53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53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53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53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53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53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53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53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53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53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1" name="Google Shape;2111;p53"/>
          <p:cNvSpPr txBox="1">
            <a:spLocks noGrp="1"/>
          </p:cNvSpPr>
          <p:nvPr>
            <p:ph type="body" idx="1"/>
          </p:nvPr>
        </p:nvSpPr>
        <p:spPr>
          <a:xfrm>
            <a:off x="8407167" y="1179000"/>
            <a:ext cx="3333600" cy="5321200"/>
          </a:xfrm>
          <a:prstGeom prst="rect">
            <a:avLst/>
          </a:prstGeom>
          <a:solidFill>
            <a:schemeClr val="dk1"/>
          </a:solidFill>
        </p:spPr>
        <p:txBody>
          <a:bodyPr spcFirstLastPara="1" wrap="square" lIns="182875" tIns="91425" rIns="91425" bIns="91425" anchor="t" anchorCtr="0">
            <a:noAutofit/>
          </a:bodyPr>
          <a:lstStyle>
            <a:lvl1pPr marL="609585" lvl="0" indent="-474121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1pPr>
            <a:lvl2pPr marL="1219170" lvl="1" indent="-474121" rtl="0">
              <a:spcBef>
                <a:spcPts val="533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2pPr>
            <a:lvl3pPr marL="1828754" lvl="2" indent="-474121" rtl="0">
              <a:spcBef>
                <a:spcPts val="533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3pPr>
            <a:lvl4pPr marL="2438339" lvl="3" indent="-474121" rtl="0">
              <a:spcBef>
                <a:spcPts val="533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4pPr>
            <a:lvl5pPr marL="3047924" lvl="4" indent="-474121" rtl="0">
              <a:spcBef>
                <a:spcPts val="533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5pPr>
            <a:lvl6pPr marL="3657509" lvl="5" indent="-474121" rtl="0">
              <a:spcBef>
                <a:spcPts val="533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6pPr>
            <a:lvl7pPr marL="4267093" lvl="6" indent="-474121" rtl="0">
              <a:spcBef>
                <a:spcPts val="533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7pPr>
            <a:lvl8pPr marL="4876678" lvl="7" indent="-474121" rtl="0">
              <a:spcBef>
                <a:spcPts val="533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8pPr>
            <a:lvl9pPr marL="5486263" lvl="8" indent="-474121" rtl="0">
              <a:spcBef>
                <a:spcPts val="533"/>
              </a:spcBef>
              <a:spcAft>
                <a:spcPts val="533"/>
              </a:spcAft>
              <a:buSzPts val="2000"/>
              <a:buChar char="■"/>
              <a:defRPr>
                <a:solidFill>
                  <a:schemeClr val="lt1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112" name="Google Shape;2112;p53"/>
          <p:cNvSpPr txBox="1">
            <a:spLocks noGrp="1"/>
          </p:cNvSpPr>
          <p:nvPr>
            <p:ph type="body" idx="2"/>
          </p:nvPr>
        </p:nvSpPr>
        <p:spPr>
          <a:xfrm>
            <a:off x="4490067" y="1177067"/>
            <a:ext cx="3772400" cy="5356800"/>
          </a:xfrm>
          <a:prstGeom prst="rect">
            <a:avLst/>
          </a:prstGeom>
          <a:solidFill>
            <a:schemeClr val="dk1"/>
          </a:solidFill>
        </p:spPr>
        <p:txBody>
          <a:bodyPr spcFirstLastPara="1" wrap="square" lIns="182875" tIns="91425" rIns="91425" bIns="91425" anchor="t" anchorCtr="0">
            <a:noAutofit/>
          </a:bodyPr>
          <a:lstStyle>
            <a:lvl1pPr marL="609585" lvl="0" indent="-474121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1pPr>
            <a:lvl2pPr marL="1219170" lvl="1" indent="-474121" rtl="0">
              <a:spcBef>
                <a:spcPts val="533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2pPr>
            <a:lvl3pPr marL="1828754" lvl="2" indent="-474121" rtl="0">
              <a:spcBef>
                <a:spcPts val="533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3pPr>
            <a:lvl4pPr marL="2438339" lvl="3" indent="-474121" rtl="0">
              <a:spcBef>
                <a:spcPts val="533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4pPr>
            <a:lvl5pPr marL="3047924" lvl="4" indent="-474121" rtl="0">
              <a:spcBef>
                <a:spcPts val="533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5pPr>
            <a:lvl6pPr marL="3657509" lvl="5" indent="-474121" rtl="0">
              <a:spcBef>
                <a:spcPts val="533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6pPr>
            <a:lvl7pPr marL="4267093" lvl="6" indent="-474121" rtl="0">
              <a:spcBef>
                <a:spcPts val="533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7pPr>
            <a:lvl8pPr marL="4876678" lvl="7" indent="-474121" rtl="0">
              <a:spcBef>
                <a:spcPts val="533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8pPr>
            <a:lvl9pPr marL="5486263" lvl="8" indent="-474121" rtl="0">
              <a:spcBef>
                <a:spcPts val="533"/>
              </a:spcBef>
              <a:spcAft>
                <a:spcPts val="533"/>
              </a:spcAft>
              <a:buSzPts val="2000"/>
              <a:buChar char="■"/>
              <a:defRPr>
                <a:solidFill>
                  <a:schemeClr val="lt1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113" name="Google Shape;2113;p53"/>
          <p:cNvSpPr txBox="1">
            <a:spLocks noGrp="1"/>
          </p:cNvSpPr>
          <p:nvPr>
            <p:ph type="body" idx="3"/>
          </p:nvPr>
        </p:nvSpPr>
        <p:spPr>
          <a:xfrm>
            <a:off x="565467" y="1177067"/>
            <a:ext cx="3755600" cy="5388000"/>
          </a:xfrm>
          <a:prstGeom prst="rect">
            <a:avLst/>
          </a:prstGeom>
          <a:solidFill>
            <a:schemeClr val="dk1"/>
          </a:solidFill>
        </p:spPr>
        <p:txBody>
          <a:bodyPr spcFirstLastPara="1" wrap="square" lIns="182875" tIns="91425" rIns="91425" bIns="91425" anchor="t" anchorCtr="0">
            <a:noAutofit/>
          </a:bodyPr>
          <a:lstStyle>
            <a:lvl1pPr marL="609585" lvl="0" indent="-474121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1pPr>
            <a:lvl2pPr marL="1219170" lvl="1" indent="-474121" rtl="0">
              <a:spcBef>
                <a:spcPts val="533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2pPr>
            <a:lvl3pPr marL="1828754" lvl="2" indent="-474121" rtl="0">
              <a:spcBef>
                <a:spcPts val="533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3pPr>
            <a:lvl4pPr marL="2438339" lvl="3" indent="-474121" rtl="0">
              <a:spcBef>
                <a:spcPts val="533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4pPr>
            <a:lvl5pPr marL="3047924" lvl="4" indent="-474121" rtl="0">
              <a:spcBef>
                <a:spcPts val="533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5pPr>
            <a:lvl6pPr marL="3657509" lvl="5" indent="-474121" rtl="0">
              <a:spcBef>
                <a:spcPts val="533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6pPr>
            <a:lvl7pPr marL="4267093" lvl="6" indent="-474121" rtl="0">
              <a:spcBef>
                <a:spcPts val="533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7pPr>
            <a:lvl8pPr marL="4876678" lvl="7" indent="-474121" rtl="0">
              <a:spcBef>
                <a:spcPts val="533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8pPr>
            <a:lvl9pPr marL="5486263" lvl="8" indent="-474121" rtl="0">
              <a:spcBef>
                <a:spcPts val="533"/>
              </a:spcBef>
              <a:spcAft>
                <a:spcPts val="533"/>
              </a:spcAft>
              <a:buSzPts val="2000"/>
              <a:buChar char="■"/>
              <a:defRPr>
                <a:solidFill>
                  <a:schemeClr val="lt1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114" name="Google Shape;2114;p53"/>
          <p:cNvSpPr txBox="1">
            <a:spLocks noGrp="1"/>
          </p:cNvSpPr>
          <p:nvPr>
            <p:ph type="title"/>
          </p:nvPr>
        </p:nvSpPr>
        <p:spPr>
          <a:xfrm>
            <a:off x="565467" y="413467"/>
            <a:ext cx="11060000" cy="763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115" name="Google Shape;2115;p53"/>
          <p:cNvSpPr/>
          <p:nvPr/>
        </p:nvSpPr>
        <p:spPr>
          <a:xfrm>
            <a:off x="2991333" y="-4351033"/>
            <a:ext cx="13264800" cy="4351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6" name="Google Shape;2116;p53"/>
          <p:cNvSpPr/>
          <p:nvPr/>
        </p:nvSpPr>
        <p:spPr>
          <a:xfrm>
            <a:off x="12192000" y="-1725633"/>
            <a:ext cx="13264800" cy="9565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7" name="Google Shape;2117;p53"/>
          <p:cNvSpPr/>
          <p:nvPr/>
        </p:nvSpPr>
        <p:spPr>
          <a:xfrm>
            <a:off x="-6817700" y="6858000"/>
            <a:ext cx="13264800" cy="4351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8" name="Google Shape;2118;p53"/>
          <p:cNvSpPr/>
          <p:nvPr/>
        </p:nvSpPr>
        <p:spPr>
          <a:xfrm>
            <a:off x="-6817700" y="-1087767"/>
            <a:ext cx="6817600" cy="83700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82208597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*Presentation title slide with subtitle">
  <p:cSld name="23: *Presentation title slide with subtitle">
    <p:spTree>
      <p:nvGrpSpPr>
        <p:cNvPr id="1" name="Shape 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Google Shape;64;p17"/>
          <p:cNvSpPr txBox="1">
            <a:spLocks noGrp="1"/>
          </p:cNvSpPr>
          <p:nvPr>
            <p:ph type="ctrTitle"/>
          </p:nvPr>
        </p:nvSpPr>
        <p:spPr>
          <a:xfrm>
            <a:off x="560833" y="1673100"/>
            <a:ext cx="11215600" cy="3826400"/>
          </a:xfrm>
          <a:prstGeom prst="rect">
            <a:avLst/>
          </a:prstGeom>
        </p:spPr>
        <p:txBody>
          <a:bodyPr spcFirstLastPara="1" wrap="square" lIns="0" tIns="0" rIns="0" bIns="0" anchor="b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1067"/>
              </a:spcBef>
              <a:spcAft>
                <a:spcPts val="1067"/>
              </a:spcAft>
              <a:buSzPts val="4800"/>
              <a:buNone/>
              <a:defRPr sz="64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65" name="Google Shape;65;p17"/>
          <p:cNvSpPr txBox="1">
            <a:spLocks noGrp="1"/>
          </p:cNvSpPr>
          <p:nvPr>
            <p:ph type="subTitle" idx="1"/>
          </p:nvPr>
        </p:nvSpPr>
        <p:spPr>
          <a:xfrm>
            <a:off x="560800" y="5636467"/>
            <a:ext cx="11215600" cy="492443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32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pic>
        <p:nvPicPr>
          <p:cNvPr id="66" name="Google Shape;66;p17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l="3993" t="13045" r="2039" b="14158"/>
          <a:stretch/>
        </p:blipFill>
        <p:spPr>
          <a:xfrm>
            <a:off x="426734" y="246067"/>
            <a:ext cx="5023100" cy="108000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616344135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with subtitle, 4 column — white">
  <p:cSld name="23: Title and text, with subtitle, 4 column — white">
    <p:spTree>
      <p:nvGrpSpPr>
        <p:cNvPr id="1" name="Shape 2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0" name="Google Shape;2120;p54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121" name="Google Shape;2121;p54"/>
          <p:cNvSpPr txBox="1">
            <a:spLocks noGrp="1"/>
          </p:cNvSpPr>
          <p:nvPr>
            <p:ph type="subTitle" idx="1"/>
          </p:nvPr>
        </p:nvSpPr>
        <p:spPr>
          <a:xfrm>
            <a:off x="565933" y="1008831"/>
            <a:ext cx="11179600" cy="377476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0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122" name="Google Shape;2122;p54"/>
          <p:cNvSpPr txBox="1">
            <a:spLocks noGrp="1"/>
          </p:cNvSpPr>
          <p:nvPr>
            <p:ph type="body" idx="2"/>
          </p:nvPr>
        </p:nvSpPr>
        <p:spPr>
          <a:xfrm>
            <a:off x="560833" y="1536633"/>
            <a:ext cx="2658000" cy="49008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123" name="Google Shape;2123;p54"/>
          <p:cNvSpPr txBox="1">
            <a:spLocks noGrp="1"/>
          </p:cNvSpPr>
          <p:nvPr>
            <p:ph type="body" idx="3"/>
          </p:nvPr>
        </p:nvSpPr>
        <p:spPr>
          <a:xfrm>
            <a:off x="3331433" y="1536633"/>
            <a:ext cx="2710000" cy="4900800"/>
          </a:xfrm>
          <a:prstGeom prst="rect">
            <a:avLst/>
          </a:prstGeom>
        </p:spPr>
        <p:txBody>
          <a:bodyPr spcFirstLastPara="1" wrap="square" lIns="182875" tIns="0" rIns="91425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124" name="Google Shape;2124;p54"/>
          <p:cNvSpPr txBox="1">
            <a:spLocks noGrp="1"/>
          </p:cNvSpPr>
          <p:nvPr>
            <p:ph type="body" idx="4"/>
          </p:nvPr>
        </p:nvSpPr>
        <p:spPr>
          <a:xfrm>
            <a:off x="6257000" y="1536633"/>
            <a:ext cx="2658000" cy="4900800"/>
          </a:xfrm>
          <a:prstGeom prst="rect">
            <a:avLst/>
          </a:prstGeom>
        </p:spPr>
        <p:txBody>
          <a:bodyPr spcFirstLastPara="1" wrap="square" lIns="182875" tIns="0" rIns="91425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125" name="Google Shape;2125;p54"/>
          <p:cNvSpPr txBox="1">
            <a:spLocks noGrp="1"/>
          </p:cNvSpPr>
          <p:nvPr>
            <p:ph type="body" idx="5"/>
          </p:nvPr>
        </p:nvSpPr>
        <p:spPr>
          <a:xfrm>
            <a:off x="9027587" y="1536633"/>
            <a:ext cx="2764400" cy="49008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349549343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4 column with dividers — white">
  <p:cSld name="23: Title and text, 4 column with dividers — white">
    <p:spTree>
      <p:nvGrpSpPr>
        <p:cNvPr id="1" name="Shape 2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7" name="Google Shape;2127;p55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128" name="Google Shape;2128;p55"/>
          <p:cNvSpPr txBox="1">
            <a:spLocks noGrp="1"/>
          </p:cNvSpPr>
          <p:nvPr>
            <p:ph type="body" idx="1"/>
          </p:nvPr>
        </p:nvSpPr>
        <p:spPr>
          <a:xfrm>
            <a:off x="560833" y="1326067"/>
            <a:ext cx="2658000" cy="51112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129" name="Google Shape;2129;p55"/>
          <p:cNvSpPr txBox="1">
            <a:spLocks noGrp="1"/>
          </p:cNvSpPr>
          <p:nvPr>
            <p:ph type="body" idx="2"/>
          </p:nvPr>
        </p:nvSpPr>
        <p:spPr>
          <a:xfrm>
            <a:off x="3331436" y="1326067"/>
            <a:ext cx="2710000" cy="5111200"/>
          </a:xfrm>
          <a:prstGeom prst="rect">
            <a:avLst/>
          </a:prstGeom>
        </p:spPr>
        <p:txBody>
          <a:bodyPr spcFirstLastPara="1" wrap="square" lIns="182875" tIns="0" rIns="91425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cxnSp>
        <p:nvCxnSpPr>
          <p:cNvPr id="2130" name="Google Shape;2130;p55"/>
          <p:cNvCxnSpPr/>
          <p:nvPr/>
        </p:nvCxnSpPr>
        <p:spPr>
          <a:xfrm>
            <a:off x="3304291" y="1660928"/>
            <a:ext cx="0" cy="44012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131" name="Google Shape;2131;p55"/>
          <p:cNvCxnSpPr/>
          <p:nvPr/>
        </p:nvCxnSpPr>
        <p:spPr>
          <a:xfrm>
            <a:off x="6161397" y="1660928"/>
            <a:ext cx="0" cy="44012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132" name="Google Shape;2132;p55"/>
          <p:cNvSpPr txBox="1">
            <a:spLocks noGrp="1"/>
          </p:cNvSpPr>
          <p:nvPr>
            <p:ph type="body" idx="3"/>
          </p:nvPr>
        </p:nvSpPr>
        <p:spPr>
          <a:xfrm>
            <a:off x="6257007" y="1326067"/>
            <a:ext cx="2658000" cy="5111200"/>
          </a:xfrm>
          <a:prstGeom prst="rect">
            <a:avLst/>
          </a:prstGeom>
        </p:spPr>
        <p:txBody>
          <a:bodyPr spcFirstLastPara="1" wrap="square" lIns="182875" tIns="0" rIns="91425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133" name="Google Shape;2133;p55"/>
          <p:cNvSpPr txBox="1">
            <a:spLocks noGrp="1"/>
          </p:cNvSpPr>
          <p:nvPr>
            <p:ph type="body" idx="4"/>
          </p:nvPr>
        </p:nvSpPr>
        <p:spPr>
          <a:xfrm>
            <a:off x="9027597" y="1326067"/>
            <a:ext cx="2764400" cy="51112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cxnSp>
        <p:nvCxnSpPr>
          <p:cNvPr id="2134" name="Google Shape;2134;p55"/>
          <p:cNvCxnSpPr/>
          <p:nvPr/>
        </p:nvCxnSpPr>
        <p:spPr>
          <a:xfrm>
            <a:off x="9000464" y="1660928"/>
            <a:ext cx="0" cy="44012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</p:spTree>
    <p:extLst>
      <p:ext uri="{BB962C8B-B14F-4D97-AF65-F5344CB8AC3E}">
        <p14:creationId xmlns:p14="http://schemas.microsoft.com/office/powerpoint/2010/main" val="3676666108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2x2 with dividers — white">
  <p:cSld name="23: Title and text, 2x2 with dividers — white">
    <p:spTree>
      <p:nvGrpSpPr>
        <p:cNvPr id="1" name="Shape 2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6" name="Google Shape;2136;p56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137" name="Google Shape;2137;p56"/>
          <p:cNvSpPr txBox="1">
            <a:spLocks noGrp="1"/>
          </p:cNvSpPr>
          <p:nvPr>
            <p:ph type="body" idx="1"/>
          </p:nvPr>
        </p:nvSpPr>
        <p:spPr>
          <a:xfrm>
            <a:off x="560833" y="1326067"/>
            <a:ext cx="5474000" cy="24088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138" name="Google Shape;2138;p56"/>
          <p:cNvSpPr txBox="1">
            <a:spLocks noGrp="1"/>
          </p:cNvSpPr>
          <p:nvPr>
            <p:ph type="body" idx="2"/>
          </p:nvPr>
        </p:nvSpPr>
        <p:spPr>
          <a:xfrm>
            <a:off x="6156967" y="1326067"/>
            <a:ext cx="5584000" cy="24088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cxnSp>
        <p:nvCxnSpPr>
          <p:cNvPr id="2139" name="Google Shape;2139;p56"/>
          <p:cNvCxnSpPr/>
          <p:nvPr/>
        </p:nvCxnSpPr>
        <p:spPr>
          <a:xfrm>
            <a:off x="6102164" y="1483860"/>
            <a:ext cx="0" cy="20744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140" name="Google Shape;2140;p56"/>
          <p:cNvSpPr txBox="1">
            <a:spLocks noGrp="1"/>
          </p:cNvSpPr>
          <p:nvPr>
            <p:ph type="body" idx="3"/>
          </p:nvPr>
        </p:nvSpPr>
        <p:spPr>
          <a:xfrm>
            <a:off x="560833" y="4028435"/>
            <a:ext cx="5474000" cy="24088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141" name="Google Shape;2141;p56"/>
          <p:cNvSpPr txBox="1">
            <a:spLocks noGrp="1"/>
          </p:cNvSpPr>
          <p:nvPr>
            <p:ph type="body" idx="4"/>
          </p:nvPr>
        </p:nvSpPr>
        <p:spPr>
          <a:xfrm>
            <a:off x="6156967" y="4028435"/>
            <a:ext cx="5584000" cy="24088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cxnSp>
        <p:nvCxnSpPr>
          <p:cNvPr id="2142" name="Google Shape;2142;p56"/>
          <p:cNvCxnSpPr/>
          <p:nvPr/>
        </p:nvCxnSpPr>
        <p:spPr>
          <a:xfrm>
            <a:off x="6102164" y="4186229"/>
            <a:ext cx="0" cy="20744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</p:spTree>
    <p:extLst>
      <p:ext uri="{BB962C8B-B14F-4D97-AF65-F5344CB8AC3E}">
        <p14:creationId xmlns:p14="http://schemas.microsoft.com/office/powerpoint/2010/main" val="395570884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 and image layout options divider &gt;&gt;&gt; choose from following templates →">
  <p:cSld name="23: Title, text and image layout options divider &gt;&gt;&gt; choose from following templates →">
    <p:bg>
      <p:bgPr>
        <a:solidFill>
          <a:schemeClr val="lt2"/>
        </a:solidFill>
        <a:effectLst/>
      </p:bgPr>
    </p:bg>
    <p:spTree>
      <p:nvGrpSpPr>
        <p:cNvPr id="1" name="Shape 2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4" name="Google Shape;2144;p57"/>
          <p:cNvSpPr txBox="1"/>
          <p:nvPr/>
        </p:nvSpPr>
        <p:spPr>
          <a:xfrm>
            <a:off x="3215633" y="1420480"/>
            <a:ext cx="8384400" cy="39887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9600" b="1">
                <a:solidFill>
                  <a:srgbClr val="FFFFFF"/>
                </a:solidFill>
                <a:highlight>
                  <a:schemeClr val="dk1"/>
                </a:highlight>
              </a:rPr>
              <a:t>Title, text and image layout options</a:t>
            </a:r>
            <a:endParaRPr sz="9600" b="1">
              <a:solidFill>
                <a:srgbClr val="FFFFFF"/>
              </a:solidFill>
              <a:highlight>
                <a:schemeClr val="dk1"/>
              </a:highlight>
            </a:endParaRPr>
          </a:p>
        </p:txBody>
      </p:sp>
      <p:sp>
        <p:nvSpPr>
          <p:cNvPr id="2145" name="Google Shape;2145;p57"/>
          <p:cNvSpPr/>
          <p:nvPr/>
        </p:nvSpPr>
        <p:spPr>
          <a:xfrm>
            <a:off x="0" y="0"/>
            <a:ext cx="2891200" cy="68580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611290624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1 column">
  <p:cSld name="23: Title, text, photo, 1 column">
    <p:spTree>
      <p:nvGrpSpPr>
        <p:cNvPr id="1" name="Shape 2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7" name="Google Shape;2147;p58"/>
          <p:cNvSpPr>
            <a:spLocks noGrp="1"/>
          </p:cNvSpPr>
          <p:nvPr>
            <p:ph type="pic" idx="2"/>
          </p:nvPr>
        </p:nvSpPr>
        <p:spPr>
          <a:xfrm>
            <a:off x="12300" y="-12300"/>
            <a:ext cx="12192000" cy="3239200"/>
          </a:xfrm>
          <a:prstGeom prst="rect">
            <a:avLst/>
          </a:prstGeom>
          <a:noFill/>
          <a:ln>
            <a:noFill/>
          </a:ln>
        </p:spPr>
      </p:sp>
      <p:pic>
        <p:nvPicPr>
          <p:cNvPr id="2148" name="Google Shape;2148;p58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10490281" y="5781523"/>
            <a:ext cx="1319400" cy="868136"/>
          </a:xfrm>
          <a:prstGeom prst="rect">
            <a:avLst/>
          </a:prstGeom>
          <a:noFill/>
          <a:ln>
            <a:noFill/>
          </a:ln>
        </p:spPr>
      </p:pic>
      <p:sp>
        <p:nvSpPr>
          <p:cNvPr id="2149" name="Google Shape;2149;p58"/>
          <p:cNvSpPr txBox="1">
            <a:spLocks noGrp="1"/>
          </p:cNvSpPr>
          <p:nvPr>
            <p:ph type="title"/>
          </p:nvPr>
        </p:nvSpPr>
        <p:spPr>
          <a:xfrm>
            <a:off x="1845400" y="2300600"/>
            <a:ext cx="8550400" cy="4136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82875" tIns="228600" rIns="228600" bIns="2286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150" name="Google Shape;2150;p58"/>
          <p:cNvSpPr txBox="1">
            <a:spLocks noGrp="1"/>
          </p:cNvSpPr>
          <p:nvPr>
            <p:ph type="body" idx="1"/>
          </p:nvPr>
        </p:nvSpPr>
        <p:spPr>
          <a:xfrm>
            <a:off x="2097033" y="3309433"/>
            <a:ext cx="7961600" cy="3128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589566230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left">
  <p:cSld name="23: Title, text, photo, left">
    <p:spTree>
      <p:nvGrpSpPr>
        <p:cNvPr id="1" name="Shape 2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2" name="Google Shape;2152;p59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5608400" cy="756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153" name="Google Shape;2153;p59"/>
          <p:cNvSpPr txBox="1">
            <a:spLocks noGrp="1"/>
          </p:cNvSpPr>
          <p:nvPr>
            <p:ph type="body" idx="1"/>
          </p:nvPr>
        </p:nvSpPr>
        <p:spPr>
          <a:xfrm>
            <a:off x="561200" y="1808500"/>
            <a:ext cx="5034800" cy="4628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154" name="Google Shape;2154;p59"/>
          <p:cNvSpPr>
            <a:spLocks noGrp="1"/>
          </p:cNvSpPr>
          <p:nvPr>
            <p:ph type="pic" idx="2"/>
          </p:nvPr>
        </p:nvSpPr>
        <p:spPr>
          <a:xfrm>
            <a:off x="6717800" y="0"/>
            <a:ext cx="5474400" cy="6858000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311581378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">
  <p:cSld name="23: Title, text, photo, right">
    <p:spTree>
      <p:nvGrpSpPr>
        <p:cNvPr id="1" name="Shape 2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6" name="Google Shape;2156;p60"/>
          <p:cNvSpPr txBox="1">
            <a:spLocks noGrp="1"/>
          </p:cNvSpPr>
          <p:nvPr>
            <p:ph type="title"/>
          </p:nvPr>
        </p:nvSpPr>
        <p:spPr>
          <a:xfrm>
            <a:off x="6717800" y="426733"/>
            <a:ext cx="5023200" cy="756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157" name="Google Shape;2157;p60"/>
          <p:cNvSpPr>
            <a:spLocks noGrp="1"/>
          </p:cNvSpPr>
          <p:nvPr>
            <p:ph type="pic" idx="2"/>
          </p:nvPr>
        </p:nvSpPr>
        <p:spPr>
          <a:xfrm>
            <a:off x="0" y="0"/>
            <a:ext cx="6096000" cy="6858000"/>
          </a:xfrm>
          <a:prstGeom prst="rect">
            <a:avLst/>
          </a:prstGeom>
          <a:noFill/>
          <a:ln>
            <a:noFill/>
          </a:ln>
        </p:spPr>
      </p:sp>
      <p:sp>
        <p:nvSpPr>
          <p:cNvPr id="2158" name="Google Shape;2158;p60"/>
          <p:cNvSpPr txBox="1">
            <a:spLocks noGrp="1"/>
          </p:cNvSpPr>
          <p:nvPr>
            <p:ph type="body" idx="1"/>
          </p:nvPr>
        </p:nvSpPr>
        <p:spPr>
          <a:xfrm>
            <a:off x="6717700" y="1894600"/>
            <a:ext cx="5023200" cy="4542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026293824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left — gold">
  <p:cSld name="23: Title, text, photo, left — gold">
    <p:spTree>
      <p:nvGrpSpPr>
        <p:cNvPr id="1" name="Shape 2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" name="Google Shape;2160;p61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5035200" cy="1258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161" name="Google Shape;2161;p61"/>
          <p:cNvSpPr/>
          <p:nvPr/>
        </p:nvSpPr>
        <p:spPr>
          <a:xfrm>
            <a:off x="6096000" y="-67"/>
            <a:ext cx="60960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62" name="Google Shape;2162;p61"/>
          <p:cNvSpPr txBox="1">
            <a:spLocks noGrp="1"/>
          </p:cNvSpPr>
          <p:nvPr>
            <p:ph type="body" idx="1"/>
          </p:nvPr>
        </p:nvSpPr>
        <p:spPr>
          <a:xfrm>
            <a:off x="561200" y="1808500"/>
            <a:ext cx="5035200" cy="4628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163" name="Google Shape;2163;p61"/>
          <p:cNvSpPr>
            <a:spLocks noGrp="1"/>
          </p:cNvSpPr>
          <p:nvPr>
            <p:ph type="pic" idx="2"/>
          </p:nvPr>
        </p:nvSpPr>
        <p:spPr>
          <a:xfrm>
            <a:off x="6717800" y="646565"/>
            <a:ext cx="5022800" cy="5546800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4285343704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 — gold">
  <p:cSld name="23: Title, text, photo, right — gold">
    <p:spTree>
      <p:nvGrpSpPr>
        <p:cNvPr id="1" name="Shape 2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5" name="Google Shape;2165;p62"/>
          <p:cNvSpPr txBox="1">
            <a:spLocks noGrp="1"/>
          </p:cNvSpPr>
          <p:nvPr>
            <p:ph type="title"/>
          </p:nvPr>
        </p:nvSpPr>
        <p:spPr>
          <a:xfrm>
            <a:off x="6717800" y="1182633"/>
            <a:ext cx="5035200" cy="87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166" name="Google Shape;2166;p62"/>
          <p:cNvSpPr/>
          <p:nvPr/>
        </p:nvSpPr>
        <p:spPr>
          <a:xfrm>
            <a:off x="0" y="3133"/>
            <a:ext cx="60352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67" name="Google Shape;2167;p62"/>
          <p:cNvSpPr txBox="1">
            <a:spLocks noGrp="1"/>
          </p:cNvSpPr>
          <p:nvPr>
            <p:ph type="body" idx="1"/>
          </p:nvPr>
        </p:nvSpPr>
        <p:spPr>
          <a:xfrm>
            <a:off x="6705667" y="2239100"/>
            <a:ext cx="5035200" cy="4198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1067"/>
              </a:spcBef>
              <a:spcAft>
                <a:spcPts val="1067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168" name="Google Shape;2168;p62"/>
          <p:cNvSpPr>
            <a:spLocks noGrp="1"/>
          </p:cNvSpPr>
          <p:nvPr>
            <p:ph type="pic" idx="2"/>
          </p:nvPr>
        </p:nvSpPr>
        <p:spPr>
          <a:xfrm>
            <a:off x="560833" y="965367"/>
            <a:ext cx="4889200" cy="5228800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137096810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 — gold">
  <p:cSld name="1_23: Title, text, photo, right — gold">
    <p:spTree>
      <p:nvGrpSpPr>
        <p:cNvPr id="1" name="Shape 2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" name="Google Shape;2170;p63"/>
          <p:cNvSpPr/>
          <p:nvPr/>
        </p:nvSpPr>
        <p:spPr>
          <a:xfrm>
            <a:off x="5035300" y="-3033"/>
            <a:ext cx="68736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71" name="Google Shape;2171;p63"/>
          <p:cNvSpPr txBox="1">
            <a:spLocks noGrp="1"/>
          </p:cNvSpPr>
          <p:nvPr>
            <p:ph type="title"/>
          </p:nvPr>
        </p:nvSpPr>
        <p:spPr>
          <a:xfrm>
            <a:off x="6156967" y="825433"/>
            <a:ext cx="5437600" cy="87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172" name="Google Shape;2172;p63"/>
          <p:cNvSpPr txBox="1">
            <a:spLocks noGrp="1"/>
          </p:cNvSpPr>
          <p:nvPr>
            <p:ph type="body" idx="1"/>
          </p:nvPr>
        </p:nvSpPr>
        <p:spPr>
          <a:xfrm>
            <a:off x="6144867" y="1894633"/>
            <a:ext cx="5437600" cy="4542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173" name="Google Shape;2173;p63"/>
          <p:cNvSpPr>
            <a:spLocks noGrp="1"/>
          </p:cNvSpPr>
          <p:nvPr>
            <p:ph type="pic" idx="2"/>
          </p:nvPr>
        </p:nvSpPr>
        <p:spPr>
          <a:xfrm>
            <a:off x="560833" y="965367"/>
            <a:ext cx="3913600" cy="5228800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325700148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*Presentation title slide with photo background">
  <p:cSld name="23: *Presentation title slide with photo background">
    <p:spTree>
      <p:nvGrpSpPr>
        <p:cNvPr id="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Google Shape;72;p19"/>
          <p:cNvSpPr>
            <a:spLocks noGrp="1"/>
          </p:cNvSpPr>
          <p:nvPr>
            <p:ph type="pic" idx="2"/>
          </p:nvPr>
        </p:nvSpPr>
        <p:spPr>
          <a:xfrm>
            <a:off x="0" y="0"/>
            <a:ext cx="12192000" cy="5191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101600" indent="0">
              <a:buNone/>
              <a:defRPr/>
            </a:lvl1pPr>
          </a:lstStyle>
          <a:p>
            <a:endParaRPr lang="en-US" dirty="0"/>
          </a:p>
        </p:txBody>
      </p:sp>
      <p:sp>
        <p:nvSpPr>
          <p:cNvPr id="73" name="Google Shape;73;p19"/>
          <p:cNvSpPr txBox="1">
            <a:spLocks noGrp="1"/>
          </p:cNvSpPr>
          <p:nvPr>
            <p:ph type="ctrTitle"/>
          </p:nvPr>
        </p:nvSpPr>
        <p:spPr>
          <a:xfrm>
            <a:off x="560833" y="1326067"/>
            <a:ext cx="11215600" cy="3090800"/>
          </a:xfrm>
          <a:prstGeom prst="rect">
            <a:avLst/>
          </a:prstGeom>
        </p:spPr>
        <p:txBody>
          <a:bodyPr spcFirstLastPara="1" wrap="square" lIns="0" tIns="0" rIns="0" bIns="0" anchor="b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highlight>
                  <a:schemeClr val="l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1067"/>
              </a:spcBef>
              <a:spcAft>
                <a:spcPts val="1067"/>
              </a:spcAft>
              <a:buSzPts val="4800"/>
              <a:buNone/>
              <a:defRPr sz="64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74" name="Google Shape;74;p19"/>
          <p:cNvSpPr txBox="1">
            <a:spLocks noGrp="1"/>
          </p:cNvSpPr>
          <p:nvPr>
            <p:ph type="body" idx="1" hasCustomPrompt="1"/>
          </p:nvPr>
        </p:nvSpPr>
        <p:spPr>
          <a:xfrm>
            <a:off x="3700965" y="6517667"/>
            <a:ext cx="6144400" cy="246221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  <a:defRPr sz="1600" b="1">
                <a:solidFill>
                  <a:schemeClr val="dk1"/>
                </a:solidFill>
              </a:defRPr>
            </a:lvl1pPr>
            <a:lvl2pPr marL="1219170" lvl="1" indent="-406390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1200"/>
              <a:buChar char="○"/>
              <a:defRPr sz="1600" b="1">
                <a:solidFill>
                  <a:schemeClr val="dk1"/>
                </a:solidFill>
              </a:defRPr>
            </a:lvl2pPr>
            <a:lvl3pPr marL="1828754" lvl="2" indent="-406390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1200"/>
              <a:buChar char="■"/>
              <a:defRPr sz="1600" b="1">
                <a:solidFill>
                  <a:schemeClr val="dk1"/>
                </a:solidFill>
              </a:defRPr>
            </a:lvl3pPr>
            <a:lvl4pPr marL="2438339" lvl="3" indent="-406390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  <a:defRPr sz="1600" b="1">
                <a:solidFill>
                  <a:schemeClr val="dk1"/>
                </a:solidFill>
              </a:defRPr>
            </a:lvl4pPr>
            <a:lvl5pPr marL="3047924" lvl="4" indent="-406390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1200"/>
              <a:buChar char="○"/>
              <a:defRPr sz="1600" b="1">
                <a:solidFill>
                  <a:schemeClr val="dk1"/>
                </a:solidFill>
              </a:defRPr>
            </a:lvl5pPr>
            <a:lvl6pPr marL="3657509" lvl="5" indent="-406390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1200"/>
              <a:buChar char="■"/>
              <a:defRPr sz="1600" b="1">
                <a:solidFill>
                  <a:schemeClr val="dk1"/>
                </a:solidFill>
              </a:defRPr>
            </a:lvl6pPr>
            <a:lvl7pPr marL="4267093" lvl="6" indent="-406390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  <a:defRPr sz="1600" b="1">
                <a:solidFill>
                  <a:schemeClr val="dk1"/>
                </a:solidFill>
              </a:defRPr>
            </a:lvl7pPr>
            <a:lvl8pPr marL="4876678" lvl="7" indent="-406390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1200"/>
              <a:buChar char="○"/>
              <a:defRPr sz="1600" b="1">
                <a:solidFill>
                  <a:schemeClr val="dk1"/>
                </a:solidFill>
              </a:defRPr>
            </a:lvl8pPr>
            <a:lvl9pPr marL="5486263" lvl="8" indent="-406390" rtl="0">
              <a:lnSpc>
                <a:spcPct val="100000"/>
              </a:lnSpc>
              <a:spcBef>
                <a:spcPts val="1067"/>
              </a:spcBef>
              <a:spcAft>
                <a:spcPts val="1067"/>
              </a:spcAft>
              <a:buClr>
                <a:schemeClr val="dk1"/>
              </a:buClr>
              <a:buSzPts val="1200"/>
              <a:buChar char="■"/>
              <a:defRPr sz="1600" b="1">
                <a:solidFill>
                  <a:schemeClr val="dk1"/>
                </a:solidFill>
              </a:defRPr>
            </a:lvl9pPr>
          </a:lstStyle>
          <a:p>
            <a:pPr lvl="0"/>
            <a:r>
              <a:rPr lang="en-US" dirty="0"/>
              <a:t>P3 workshop 2025</a:t>
            </a:r>
          </a:p>
        </p:txBody>
      </p:sp>
      <p:pic>
        <p:nvPicPr>
          <p:cNvPr id="75" name="Google Shape;75;p19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l="3993" t="13045" r="2039" b="14158"/>
          <a:stretch/>
        </p:blipFill>
        <p:spPr>
          <a:xfrm>
            <a:off x="-80722" y="0"/>
            <a:ext cx="3182011" cy="797516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54814410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for list or steps">
  <p:cSld name="23: Title, text, photo, for list or steps">
    <p:spTree>
      <p:nvGrpSpPr>
        <p:cNvPr id="1" name="Shape 2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5" name="Google Shape;2175;p64"/>
          <p:cNvSpPr/>
          <p:nvPr/>
        </p:nvSpPr>
        <p:spPr>
          <a:xfrm>
            <a:off x="5035300" y="-3033"/>
            <a:ext cx="68736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76" name="Google Shape;2176;p64"/>
          <p:cNvSpPr txBox="1">
            <a:spLocks noGrp="1"/>
          </p:cNvSpPr>
          <p:nvPr>
            <p:ph type="title"/>
          </p:nvPr>
        </p:nvSpPr>
        <p:spPr>
          <a:xfrm>
            <a:off x="6156967" y="825433"/>
            <a:ext cx="5437600" cy="87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177" name="Google Shape;2177;p64"/>
          <p:cNvSpPr txBox="1">
            <a:spLocks noGrp="1"/>
          </p:cNvSpPr>
          <p:nvPr>
            <p:ph type="body" idx="1"/>
          </p:nvPr>
        </p:nvSpPr>
        <p:spPr>
          <a:xfrm>
            <a:off x="6144867" y="1894633"/>
            <a:ext cx="5437600" cy="81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1067"/>
              </a:spcBef>
              <a:spcAft>
                <a:spcPts val="1067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178" name="Google Shape;2178;p64"/>
          <p:cNvSpPr>
            <a:spLocks noGrp="1"/>
          </p:cNvSpPr>
          <p:nvPr>
            <p:ph type="pic" idx="2"/>
          </p:nvPr>
        </p:nvSpPr>
        <p:spPr>
          <a:xfrm>
            <a:off x="560833" y="965367"/>
            <a:ext cx="3913600" cy="5228800"/>
          </a:xfrm>
          <a:prstGeom prst="rect">
            <a:avLst/>
          </a:prstGeom>
          <a:noFill/>
          <a:ln>
            <a:noFill/>
          </a:ln>
        </p:spPr>
      </p:sp>
      <p:sp>
        <p:nvSpPr>
          <p:cNvPr id="2179" name="Google Shape;2179;p64"/>
          <p:cNvSpPr txBox="1">
            <a:spLocks noGrp="1"/>
          </p:cNvSpPr>
          <p:nvPr>
            <p:ph type="body" idx="3"/>
          </p:nvPr>
        </p:nvSpPr>
        <p:spPr>
          <a:xfrm>
            <a:off x="6156967" y="2832400"/>
            <a:ext cx="400000" cy="400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609585" lvl="0" indent="-37252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 b="1"/>
            </a:lvl1pPr>
            <a:lvl2pPr marL="1219170" lvl="1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○"/>
              <a:defRPr sz="1067" b="1"/>
            </a:lvl2pPr>
            <a:lvl3pPr marL="1828754" lvl="2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■"/>
              <a:defRPr sz="1067" b="1"/>
            </a:lvl3pPr>
            <a:lvl4pPr marL="2438339" lvl="3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●"/>
              <a:defRPr sz="1067" b="1"/>
            </a:lvl4pPr>
            <a:lvl5pPr marL="3047924" lvl="4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○"/>
              <a:defRPr sz="1067" b="1"/>
            </a:lvl5pPr>
            <a:lvl6pPr marL="3657509" lvl="5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■"/>
              <a:defRPr sz="1067" b="1"/>
            </a:lvl6pPr>
            <a:lvl7pPr marL="4267093" lvl="6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●"/>
              <a:defRPr sz="1067" b="1"/>
            </a:lvl7pPr>
            <a:lvl8pPr marL="4876678" lvl="7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○"/>
              <a:defRPr sz="1067" b="1"/>
            </a:lvl8pPr>
            <a:lvl9pPr marL="5486263" lvl="8" indent="-372524" algn="ctr" rtl="0">
              <a:lnSpc>
                <a:spcPct val="100000"/>
              </a:lnSpc>
              <a:spcBef>
                <a:spcPts val="1067"/>
              </a:spcBef>
              <a:spcAft>
                <a:spcPts val="1067"/>
              </a:spcAft>
              <a:buSzPts val="800"/>
              <a:buChar char="■"/>
              <a:defRPr sz="1067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180" name="Google Shape;2180;p64"/>
          <p:cNvSpPr/>
          <p:nvPr/>
        </p:nvSpPr>
        <p:spPr>
          <a:xfrm>
            <a:off x="6156979" y="2836877"/>
            <a:ext cx="400000" cy="4000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33" tIns="45700" rIns="91433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67" b="0" i="0" u="none">
              <a:solidFill>
                <a:srgbClr val="191919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81" name="Google Shape;2181;p64"/>
          <p:cNvSpPr txBox="1">
            <a:spLocks noGrp="1"/>
          </p:cNvSpPr>
          <p:nvPr>
            <p:ph type="subTitle" idx="4"/>
          </p:nvPr>
        </p:nvSpPr>
        <p:spPr>
          <a:xfrm>
            <a:off x="6778700" y="2863401"/>
            <a:ext cx="4828400" cy="178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182" name="Google Shape;2182;p64"/>
          <p:cNvSpPr txBox="1">
            <a:spLocks noGrp="1"/>
          </p:cNvSpPr>
          <p:nvPr>
            <p:ph type="body" idx="5"/>
          </p:nvPr>
        </p:nvSpPr>
        <p:spPr>
          <a:xfrm>
            <a:off x="6791100" y="3158636"/>
            <a:ext cx="4803600" cy="178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1pPr>
            <a:lvl2pPr marL="1219170" lvl="1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2pPr>
            <a:lvl3pPr marL="1828754" lvl="2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3pPr>
            <a:lvl4pPr marL="2438339" lvl="3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4pPr>
            <a:lvl5pPr marL="3047924" lvl="4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5pPr>
            <a:lvl6pPr marL="3657509" lvl="5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6pPr>
            <a:lvl7pPr marL="4267093" lvl="6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7pPr>
            <a:lvl8pPr marL="4876678" lvl="7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8pPr>
            <a:lvl9pPr marL="5486263" lvl="8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183" name="Google Shape;2183;p64"/>
          <p:cNvSpPr txBox="1">
            <a:spLocks noGrp="1"/>
          </p:cNvSpPr>
          <p:nvPr>
            <p:ph type="body" idx="6"/>
          </p:nvPr>
        </p:nvSpPr>
        <p:spPr>
          <a:xfrm>
            <a:off x="6150700" y="3613833"/>
            <a:ext cx="400000" cy="400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609585" lvl="0" indent="-37252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 b="1"/>
            </a:lvl1pPr>
            <a:lvl2pPr marL="1219170" lvl="1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○"/>
              <a:defRPr sz="1067" b="1"/>
            </a:lvl2pPr>
            <a:lvl3pPr marL="1828754" lvl="2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■"/>
              <a:defRPr sz="1067" b="1"/>
            </a:lvl3pPr>
            <a:lvl4pPr marL="2438339" lvl="3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●"/>
              <a:defRPr sz="1067" b="1"/>
            </a:lvl4pPr>
            <a:lvl5pPr marL="3047924" lvl="4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○"/>
              <a:defRPr sz="1067" b="1"/>
            </a:lvl5pPr>
            <a:lvl6pPr marL="3657509" lvl="5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■"/>
              <a:defRPr sz="1067" b="1"/>
            </a:lvl6pPr>
            <a:lvl7pPr marL="4267093" lvl="6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●"/>
              <a:defRPr sz="1067" b="1"/>
            </a:lvl7pPr>
            <a:lvl8pPr marL="4876678" lvl="7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○"/>
              <a:defRPr sz="1067" b="1"/>
            </a:lvl8pPr>
            <a:lvl9pPr marL="5486263" lvl="8" indent="-372524" algn="ctr" rtl="0">
              <a:lnSpc>
                <a:spcPct val="100000"/>
              </a:lnSpc>
              <a:spcBef>
                <a:spcPts val="1067"/>
              </a:spcBef>
              <a:spcAft>
                <a:spcPts val="1067"/>
              </a:spcAft>
              <a:buSzPts val="800"/>
              <a:buChar char="■"/>
              <a:defRPr sz="1067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184" name="Google Shape;2184;p64"/>
          <p:cNvSpPr/>
          <p:nvPr/>
        </p:nvSpPr>
        <p:spPr>
          <a:xfrm>
            <a:off x="6150712" y="3618311"/>
            <a:ext cx="400000" cy="4000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33" tIns="45700" rIns="91433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67" b="0" i="0" u="none">
              <a:solidFill>
                <a:srgbClr val="191919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85" name="Google Shape;2185;p64"/>
          <p:cNvSpPr txBox="1">
            <a:spLocks noGrp="1"/>
          </p:cNvSpPr>
          <p:nvPr>
            <p:ph type="subTitle" idx="7"/>
          </p:nvPr>
        </p:nvSpPr>
        <p:spPr>
          <a:xfrm>
            <a:off x="6772433" y="3644835"/>
            <a:ext cx="4828400" cy="178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186" name="Google Shape;2186;p64"/>
          <p:cNvSpPr txBox="1">
            <a:spLocks noGrp="1"/>
          </p:cNvSpPr>
          <p:nvPr>
            <p:ph type="body" idx="8"/>
          </p:nvPr>
        </p:nvSpPr>
        <p:spPr>
          <a:xfrm>
            <a:off x="6784833" y="3940069"/>
            <a:ext cx="4803600" cy="178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1pPr>
            <a:lvl2pPr marL="1219170" lvl="1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2pPr>
            <a:lvl3pPr marL="1828754" lvl="2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3pPr>
            <a:lvl4pPr marL="2438339" lvl="3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4pPr>
            <a:lvl5pPr marL="3047924" lvl="4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5pPr>
            <a:lvl6pPr marL="3657509" lvl="5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6pPr>
            <a:lvl7pPr marL="4267093" lvl="6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7pPr>
            <a:lvl8pPr marL="4876678" lvl="7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8pPr>
            <a:lvl9pPr marL="5486263" lvl="8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187" name="Google Shape;2187;p64"/>
          <p:cNvSpPr txBox="1">
            <a:spLocks noGrp="1"/>
          </p:cNvSpPr>
          <p:nvPr>
            <p:ph type="body" idx="9"/>
          </p:nvPr>
        </p:nvSpPr>
        <p:spPr>
          <a:xfrm>
            <a:off x="6150700" y="4377056"/>
            <a:ext cx="400000" cy="400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609585" lvl="0" indent="-37252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 b="1"/>
            </a:lvl1pPr>
            <a:lvl2pPr marL="1219170" lvl="1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○"/>
              <a:defRPr sz="1067" b="1"/>
            </a:lvl2pPr>
            <a:lvl3pPr marL="1828754" lvl="2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■"/>
              <a:defRPr sz="1067" b="1"/>
            </a:lvl3pPr>
            <a:lvl4pPr marL="2438339" lvl="3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●"/>
              <a:defRPr sz="1067" b="1"/>
            </a:lvl4pPr>
            <a:lvl5pPr marL="3047924" lvl="4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○"/>
              <a:defRPr sz="1067" b="1"/>
            </a:lvl5pPr>
            <a:lvl6pPr marL="3657509" lvl="5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■"/>
              <a:defRPr sz="1067" b="1"/>
            </a:lvl6pPr>
            <a:lvl7pPr marL="4267093" lvl="6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●"/>
              <a:defRPr sz="1067" b="1"/>
            </a:lvl7pPr>
            <a:lvl8pPr marL="4876678" lvl="7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○"/>
              <a:defRPr sz="1067" b="1"/>
            </a:lvl8pPr>
            <a:lvl9pPr marL="5486263" lvl="8" indent="-372524" algn="ctr" rtl="0">
              <a:lnSpc>
                <a:spcPct val="100000"/>
              </a:lnSpc>
              <a:spcBef>
                <a:spcPts val="1067"/>
              </a:spcBef>
              <a:spcAft>
                <a:spcPts val="1067"/>
              </a:spcAft>
              <a:buSzPts val="800"/>
              <a:buChar char="■"/>
              <a:defRPr sz="1067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188" name="Google Shape;2188;p64"/>
          <p:cNvSpPr/>
          <p:nvPr/>
        </p:nvSpPr>
        <p:spPr>
          <a:xfrm>
            <a:off x="6150712" y="4381533"/>
            <a:ext cx="400000" cy="4000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33" tIns="45700" rIns="91433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67" b="0" i="0" u="none">
              <a:solidFill>
                <a:srgbClr val="191919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89" name="Google Shape;2189;p64"/>
          <p:cNvSpPr txBox="1">
            <a:spLocks noGrp="1"/>
          </p:cNvSpPr>
          <p:nvPr>
            <p:ph type="subTitle" idx="13"/>
          </p:nvPr>
        </p:nvSpPr>
        <p:spPr>
          <a:xfrm>
            <a:off x="6772433" y="4408057"/>
            <a:ext cx="4828400" cy="178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190" name="Google Shape;2190;p64"/>
          <p:cNvSpPr txBox="1">
            <a:spLocks noGrp="1"/>
          </p:cNvSpPr>
          <p:nvPr>
            <p:ph type="body" idx="14"/>
          </p:nvPr>
        </p:nvSpPr>
        <p:spPr>
          <a:xfrm>
            <a:off x="6784833" y="4740200"/>
            <a:ext cx="4803600" cy="178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1pPr>
            <a:lvl2pPr marL="1219170" lvl="1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2pPr>
            <a:lvl3pPr marL="1828754" lvl="2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3pPr>
            <a:lvl4pPr marL="2438339" lvl="3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4pPr>
            <a:lvl5pPr marL="3047924" lvl="4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5pPr>
            <a:lvl6pPr marL="3657509" lvl="5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6pPr>
            <a:lvl7pPr marL="4267093" lvl="6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7pPr>
            <a:lvl8pPr marL="4876678" lvl="7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8pPr>
            <a:lvl9pPr marL="5486263" lvl="8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191" name="Google Shape;2191;p64"/>
          <p:cNvSpPr txBox="1">
            <a:spLocks noGrp="1"/>
          </p:cNvSpPr>
          <p:nvPr>
            <p:ph type="body" idx="15"/>
          </p:nvPr>
        </p:nvSpPr>
        <p:spPr>
          <a:xfrm>
            <a:off x="6150700" y="5139803"/>
            <a:ext cx="400000" cy="400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609585" lvl="0" indent="-37252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 b="1"/>
            </a:lvl1pPr>
            <a:lvl2pPr marL="1219170" lvl="1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○"/>
              <a:defRPr sz="1067" b="1"/>
            </a:lvl2pPr>
            <a:lvl3pPr marL="1828754" lvl="2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■"/>
              <a:defRPr sz="1067" b="1"/>
            </a:lvl3pPr>
            <a:lvl4pPr marL="2438339" lvl="3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●"/>
              <a:defRPr sz="1067" b="1"/>
            </a:lvl4pPr>
            <a:lvl5pPr marL="3047924" lvl="4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○"/>
              <a:defRPr sz="1067" b="1"/>
            </a:lvl5pPr>
            <a:lvl6pPr marL="3657509" lvl="5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■"/>
              <a:defRPr sz="1067" b="1"/>
            </a:lvl6pPr>
            <a:lvl7pPr marL="4267093" lvl="6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●"/>
              <a:defRPr sz="1067" b="1"/>
            </a:lvl7pPr>
            <a:lvl8pPr marL="4876678" lvl="7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○"/>
              <a:defRPr sz="1067" b="1"/>
            </a:lvl8pPr>
            <a:lvl9pPr marL="5486263" lvl="8" indent="-372524" algn="ctr" rtl="0">
              <a:lnSpc>
                <a:spcPct val="100000"/>
              </a:lnSpc>
              <a:spcBef>
                <a:spcPts val="1067"/>
              </a:spcBef>
              <a:spcAft>
                <a:spcPts val="1067"/>
              </a:spcAft>
              <a:buSzPts val="800"/>
              <a:buChar char="■"/>
              <a:defRPr sz="1067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192" name="Google Shape;2192;p64"/>
          <p:cNvSpPr/>
          <p:nvPr/>
        </p:nvSpPr>
        <p:spPr>
          <a:xfrm>
            <a:off x="6150712" y="5144280"/>
            <a:ext cx="400000" cy="4000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33" tIns="45700" rIns="91433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67" b="0" i="0" u="none">
              <a:solidFill>
                <a:srgbClr val="191919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93" name="Google Shape;2193;p64"/>
          <p:cNvSpPr txBox="1">
            <a:spLocks noGrp="1"/>
          </p:cNvSpPr>
          <p:nvPr>
            <p:ph type="subTitle" idx="16"/>
          </p:nvPr>
        </p:nvSpPr>
        <p:spPr>
          <a:xfrm>
            <a:off x="6772433" y="5170804"/>
            <a:ext cx="4828400" cy="178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194" name="Google Shape;2194;p64"/>
          <p:cNvSpPr txBox="1">
            <a:spLocks noGrp="1"/>
          </p:cNvSpPr>
          <p:nvPr>
            <p:ph type="body" idx="17"/>
          </p:nvPr>
        </p:nvSpPr>
        <p:spPr>
          <a:xfrm>
            <a:off x="6784833" y="5466039"/>
            <a:ext cx="4803600" cy="178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1pPr>
            <a:lvl2pPr marL="1219170" lvl="1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2pPr>
            <a:lvl3pPr marL="1828754" lvl="2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3pPr>
            <a:lvl4pPr marL="2438339" lvl="3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4pPr>
            <a:lvl5pPr marL="3047924" lvl="4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5pPr>
            <a:lvl6pPr marL="3657509" lvl="5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6pPr>
            <a:lvl7pPr marL="4267093" lvl="6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7pPr>
            <a:lvl8pPr marL="4876678" lvl="7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8pPr>
            <a:lvl9pPr marL="5486263" lvl="8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195" name="Google Shape;2195;p64"/>
          <p:cNvSpPr txBox="1">
            <a:spLocks noGrp="1"/>
          </p:cNvSpPr>
          <p:nvPr>
            <p:ph type="body" idx="18"/>
          </p:nvPr>
        </p:nvSpPr>
        <p:spPr>
          <a:xfrm>
            <a:off x="6150700" y="5961333"/>
            <a:ext cx="400000" cy="400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609585" lvl="0" indent="-37252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 b="1"/>
            </a:lvl1pPr>
            <a:lvl2pPr marL="1219170" lvl="1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○"/>
              <a:defRPr sz="1067" b="1"/>
            </a:lvl2pPr>
            <a:lvl3pPr marL="1828754" lvl="2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■"/>
              <a:defRPr sz="1067" b="1"/>
            </a:lvl3pPr>
            <a:lvl4pPr marL="2438339" lvl="3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●"/>
              <a:defRPr sz="1067" b="1"/>
            </a:lvl4pPr>
            <a:lvl5pPr marL="3047924" lvl="4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○"/>
              <a:defRPr sz="1067" b="1"/>
            </a:lvl5pPr>
            <a:lvl6pPr marL="3657509" lvl="5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■"/>
              <a:defRPr sz="1067" b="1"/>
            </a:lvl6pPr>
            <a:lvl7pPr marL="4267093" lvl="6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●"/>
              <a:defRPr sz="1067" b="1"/>
            </a:lvl7pPr>
            <a:lvl8pPr marL="4876678" lvl="7" indent="-372524" algn="ctr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800"/>
              <a:buChar char="○"/>
              <a:defRPr sz="1067" b="1"/>
            </a:lvl8pPr>
            <a:lvl9pPr marL="5486263" lvl="8" indent="-372524" algn="ctr" rtl="0">
              <a:lnSpc>
                <a:spcPct val="100000"/>
              </a:lnSpc>
              <a:spcBef>
                <a:spcPts val="1067"/>
              </a:spcBef>
              <a:spcAft>
                <a:spcPts val="1067"/>
              </a:spcAft>
              <a:buSzPts val="800"/>
              <a:buChar char="■"/>
              <a:defRPr sz="1067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196" name="Google Shape;2196;p64"/>
          <p:cNvSpPr/>
          <p:nvPr/>
        </p:nvSpPr>
        <p:spPr>
          <a:xfrm>
            <a:off x="6150712" y="5953508"/>
            <a:ext cx="400000" cy="4000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33" tIns="45700" rIns="91433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67" b="0" i="0" u="none">
              <a:solidFill>
                <a:srgbClr val="191919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97" name="Google Shape;2197;p64"/>
          <p:cNvSpPr txBox="1">
            <a:spLocks noGrp="1"/>
          </p:cNvSpPr>
          <p:nvPr>
            <p:ph type="subTitle" idx="19"/>
          </p:nvPr>
        </p:nvSpPr>
        <p:spPr>
          <a:xfrm>
            <a:off x="6772433" y="5980032"/>
            <a:ext cx="4828400" cy="178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198" name="Google Shape;2198;p64"/>
          <p:cNvSpPr txBox="1">
            <a:spLocks noGrp="1"/>
          </p:cNvSpPr>
          <p:nvPr>
            <p:ph type="body" idx="20"/>
          </p:nvPr>
        </p:nvSpPr>
        <p:spPr>
          <a:xfrm>
            <a:off x="6784833" y="6275267"/>
            <a:ext cx="4803600" cy="178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1pPr>
            <a:lvl2pPr marL="1219170" lvl="1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2pPr>
            <a:lvl3pPr marL="1828754" lvl="2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3pPr>
            <a:lvl4pPr marL="2438339" lvl="3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4pPr>
            <a:lvl5pPr marL="3047924" lvl="4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5pPr>
            <a:lvl6pPr marL="3657509" lvl="5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6pPr>
            <a:lvl7pPr marL="4267093" lvl="6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7pPr>
            <a:lvl8pPr marL="4876678" lvl="7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8pPr>
            <a:lvl9pPr marL="5486263" lvl="8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566217537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">
  <p:cSld name="1_23: Title, text, photo, right">
    <p:spTree>
      <p:nvGrpSpPr>
        <p:cNvPr id="1" name="Shape 2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0" name="Google Shape;2200;p65"/>
          <p:cNvSpPr txBox="1"/>
          <p:nvPr/>
        </p:nvSpPr>
        <p:spPr>
          <a:xfrm>
            <a:off x="0" y="0"/>
            <a:ext cx="5596000" cy="51548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33" tIns="45700" rIns="91433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67" b="0" i="0" u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01" name="Google Shape;2201;p65"/>
          <p:cNvSpPr txBox="1">
            <a:spLocks noGrp="1"/>
          </p:cNvSpPr>
          <p:nvPr>
            <p:ph type="title"/>
          </p:nvPr>
        </p:nvSpPr>
        <p:spPr>
          <a:xfrm>
            <a:off x="6751600" y="1326067"/>
            <a:ext cx="4989200" cy="860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202" name="Google Shape;2202;p65"/>
          <p:cNvSpPr txBox="1">
            <a:spLocks noGrp="1"/>
          </p:cNvSpPr>
          <p:nvPr>
            <p:ph type="body" idx="1"/>
          </p:nvPr>
        </p:nvSpPr>
        <p:spPr>
          <a:xfrm>
            <a:off x="6751600" y="2337533"/>
            <a:ext cx="4989200" cy="4100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203" name="Google Shape;2203;p65"/>
          <p:cNvSpPr>
            <a:spLocks noGrp="1"/>
          </p:cNvSpPr>
          <p:nvPr>
            <p:ph type="pic" idx="2"/>
          </p:nvPr>
        </p:nvSpPr>
        <p:spPr>
          <a:xfrm>
            <a:off x="578233" y="430600"/>
            <a:ext cx="5455200" cy="5036400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1904420023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">
  <p:cSld name="1_23: Title, text, photo, right">
    <p:spTree>
      <p:nvGrpSpPr>
        <p:cNvPr id="1" name="Shape 2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5" name="Google Shape;2205;p66"/>
          <p:cNvSpPr/>
          <p:nvPr/>
        </p:nvSpPr>
        <p:spPr>
          <a:xfrm>
            <a:off x="1249936" y="1054800"/>
            <a:ext cx="291600" cy="47484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6" name="Google Shape;2206;p66"/>
          <p:cNvSpPr/>
          <p:nvPr/>
        </p:nvSpPr>
        <p:spPr>
          <a:xfrm>
            <a:off x="1549200" y="-22400"/>
            <a:ext cx="5728000" cy="68812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07" name="Google Shape;2207;p66"/>
          <p:cNvSpPr txBox="1">
            <a:spLocks noGrp="1"/>
          </p:cNvSpPr>
          <p:nvPr>
            <p:ph type="title"/>
          </p:nvPr>
        </p:nvSpPr>
        <p:spPr>
          <a:xfrm>
            <a:off x="6031300" y="1054800"/>
            <a:ext cx="5703600" cy="47484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28600" tIns="201150" rIns="228600" bIns="0" anchor="t" anchorCtr="0">
            <a:no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1pPr>
            <a:lvl2pPr lvl="1" algn="l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000"/>
              <a:buNone/>
              <a:defRPr/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208" name="Google Shape;2208;p66"/>
          <p:cNvSpPr txBox="1">
            <a:spLocks noGrp="1"/>
          </p:cNvSpPr>
          <p:nvPr>
            <p:ph type="body" idx="1"/>
          </p:nvPr>
        </p:nvSpPr>
        <p:spPr>
          <a:xfrm>
            <a:off x="6031200" y="2368133"/>
            <a:ext cx="5703600" cy="34352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28600" tIns="45700" rIns="228600" bIns="91425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058599608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left">
  <p:cSld name="1_23: Title, text, photo, left">
    <p:spTree>
      <p:nvGrpSpPr>
        <p:cNvPr id="1" name="Shape 2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0" name="Google Shape;2210;p67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211" name="Google Shape;2211;p67"/>
          <p:cNvSpPr/>
          <p:nvPr/>
        </p:nvSpPr>
        <p:spPr>
          <a:xfrm>
            <a:off x="5454800" y="833"/>
            <a:ext cx="5744000" cy="6858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2" name="Google Shape;2212;p67"/>
          <p:cNvSpPr txBox="1">
            <a:spLocks noGrp="1"/>
          </p:cNvSpPr>
          <p:nvPr>
            <p:ph type="title" idx="2"/>
          </p:nvPr>
        </p:nvSpPr>
        <p:spPr>
          <a:xfrm>
            <a:off x="1127567" y="1054733"/>
            <a:ext cx="5462000" cy="47484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28600" tIns="228600" rIns="228600" bIns="0" anchor="t" anchorCtr="0">
            <a:no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1pPr>
            <a:lvl2pPr lvl="1" algn="l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000"/>
              <a:buNone/>
              <a:defRPr/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213" name="Google Shape;2213;p67"/>
          <p:cNvSpPr/>
          <p:nvPr/>
        </p:nvSpPr>
        <p:spPr>
          <a:xfrm>
            <a:off x="11190415" y="1054800"/>
            <a:ext cx="291600" cy="47484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4" name="Google Shape;2214;p67"/>
          <p:cNvSpPr txBox="1">
            <a:spLocks noGrp="1"/>
          </p:cNvSpPr>
          <p:nvPr>
            <p:ph type="body" idx="1"/>
          </p:nvPr>
        </p:nvSpPr>
        <p:spPr>
          <a:xfrm>
            <a:off x="1127567" y="2289167"/>
            <a:ext cx="5462000" cy="351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28600" tIns="45700" rIns="228600" bIns="91425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215982459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left">
  <p:cSld name="1_23: Title, text, photo, left">
    <p:spTree>
      <p:nvGrpSpPr>
        <p:cNvPr id="1" name="Shape 2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6" name="Google Shape;2216;p68"/>
          <p:cNvSpPr/>
          <p:nvPr/>
        </p:nvSpPr>
        <p:spPr>
          <a:xfrm>
            <a:off x="10485133" y="-3033"/>
            <a:ext cx="17068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7" name="Google Shape;2217;p68"/>
          <p:cNvSpPr txBox="1">
            <a:spLocks noGrp="1"/>
          </p:cNvSpPr>
          <p:nvPr>
            <p:ph type="title"/>
          </p:nvPr>
        </p:nvSpPr>
        <p:spPr>
          <a:xfrm>
            <a:off x="568967" y="1215200"/>
            <a:ext cx="4880800" cy="87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218" name="Google Shape;2218;p68"/>
          <p:cNvSpPr txBox="1">
            <a:spLocks noGrp="1"/>
          </p:cNvSpPr>
          <p:nvPr>
            <p:ph type="body" idx="1"/>
          </p:nvPr>
        </p:nvSpPr>
        <p:spPr>
          <a:xfrm>
            <a:off x="556867" y="2230367"/>
            <a:ext cx="4892800" cy="3954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219" name="Google Shape;2219;p68"/>
          <p:cNvSpPr>
            <a:spLocks noGrp="1"/>
          </p:cNvSpPr>
          <p:nvPr>
            <p:ph type="pic" idx="2"/>
          </p:nvPr>
        </p:nvSpPr>
        <p:spPr>
          <a:xfrm>
            <a:off x="6717800" y="707200"/>
            <a:ext cx="5022800" cy="5478000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1864739189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left, pattern">
  <p:cSld name="23: Title, text, photo, left, pattern">
    <p:spTree>
      <p:nvGrpSpPr>
        <p:cNvPr id="1" name="Shape 2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21" name="Google Shape;2221;p69"/>
          <p:cNvPicPr preferRelativeResize="0"/>
          <p:nvPr/>
        </p:nvPicPr>
        <p:blipFill rotWithShape="1">
          <a:blip r:embed="rId2">
            <a:alphaModFix/>
          </a:blip>
          <a:srcRect l="56549" t="4415" r="-832"/>
          <a:stretch/>
        </p:blipFill>
        <p:spPr>
          <a:xfrm>
            <a:off x="6792900" y="426239"/>
            <a:ext cx="5092803" cy="5743600"/>
          </a:xfrm>
          <a:prstGeom prst="rect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</p:pic>
      <p:sp>
        <p:nvSpPr>
          <p:cNvPr id="2222" name="Google Shape;2222;p69"/>
          <p:cNvSpPr txBox="1">
            <a:spLocks noGrp="1"/>
          </p:cNvSpPr>
          <p:nvPr>
            <p:ph type="body" idx="1"/>
          </p:nvPr>
        </p:nvSpPr>
        <p:spPr>
          <a:xfrm>
            <a:off x="1138133" y="2263700"/>
            <a:ext cx="4896800" cy="3906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223" name="Google Shape;2223;p69"/>
          <p:cNvSpPr txBox="1">
            <a:spLocks noGrp="1"/>
          </p:cNvSpPr>
          <p:nvPr>
            <p:ph type="title"/>
          </p:nvPr>
        </p:nvSpPr>
        <p:spPr>
          <a:xfrm>
            <a:off x="1138133" y="1190033"/>
            <a:ext cx="4896800" cy="88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224" name="Google Shape;2224;p69"/>
          <p:cNvSpPr>
            <a:spLocks noGrp="1"/>
          </p:cNvSpPr>
          <p:nvPr>
            <p:ph type="pic" idx="2"/>
          </p:nvPr>
        </p:nvSpPr>
        <p:spPr>
          <a:xfrm>
            <a:off x="7150100" y="748505"/>
            <a:ext cx="5042000" cy="5130800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426607871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 — white">
  <p:cSld name="23: Title, text, photo, right — white">
    <p:spTree>
      <p:nvGrpSpPr>
        <p:cNvPr id="1" name="Shape 22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6" name="Google Shape;2226;p70"/>
          <p:cNvSpPr>
            <a:spLocks noGrp="1"/>
          </p:cNvSpPr>
          <p:nvPr>
            <p:ph type="pic" idx="2"/>
          </p:nvPr>
        </p:nvSpPr>
        <p:spPr>
          <a:xfrm>
            <a:off x="1342500" y="1320409"/>
            <a:ext cx="2645600" cy="2674800"/>
          </a:xfrm>
          <a:prstGeom prst="rect">
            <a:avLst/>
          </a:prstGeom>
          <a:noFill/>
          <a:ln>
            <a:noFill/>
          </a:ln>
        </p:spPr>
      </p:sp>
      <p:sp>
        <p:nvSpPr>
          <p:cNvPr id="2227" name="Google Shape;2227;p70"/>
          <p:cNvSpPr txBox="1">
            <a:spLocks noGrp="1"/>
          </p:cNvSpPr>
          <p:nvPr>
            <p:ph type="title"/>
          </p:nvPr>
        </p:nvSpPr>
        <p:spPr>
          <a:xfrm>
            <a:off x="5050567" y="1864367"/>
            <a:ext cx="6694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5867"/>
            </a:lvl1pPr>
            <a:lvl2pPr lvl="1" algn="l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228" name="Google Shape;2228;p70"/>
          <p:cNvSpPr txBox="1">
            <a:spLocks noGrp="1"/>
          </p:cNvSpPr>
          <p:nvPr>
            <p:ph type="subTitle" idx="1"/>
          </p:nvPr>
        </p:nvSpPr>
        <p:spPr>
          <a:xfrm>
            <a:off x="5045933" y="1320400"/>
            <a:ext cx="6694800" cy="43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>
                <a:highlight>
                  <a:schemeClr val="accent1"/>
                </a:highlight>
              </a:defRPr>
            </a:lvl1pPr>
            <a:lvl2pPr lvl="1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229" name="Google Shape;2229;p70"/>
          <p:cNvSpPr txBox="1">
            <a:spLocks noGrp="1"/>
          </p:cNvSpPr>
          <p:nvPr>
            <p:ph type="body" idx="3"/>
          </p:nvPr>
        </p:nvSpPr>
        <p:spPr>
          <a:xfrm>
            <a:off x="5045933" y="3675600"/>
            <a:ext cx="6694800" cy="27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304792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1pPr>
            <a:lvl2pPr marL="1219170" lvl="1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2pPr>
            <a:lvl3pPr marL="1828754" lvl="2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3pPr>
            <a:lvl4pPr marL="2438339" lvl="3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4pPr>
            <a:lvl5pPr marL="3047924" lvl="4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5pPr>
            <a:lvl6pPr marL="3657509" lvl="5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6pPr>
            <a:lvl7pPr marL="4267093" lvl="6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7pPr>
            <a:lvl8pPr marL="4876678" lvl="7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8pPr>
            <a:lvl9pPr marL="5486263" lvl="8" indent="-304792" algn="l" rtl="0">
              <a:lnSpc>
                <a:spcPct val="115000"/>
              </a:lnSpc>
              <a:spcBef>
                <a:spcPts val="533"/>
              </a:spcBef>
              <a:spcAft>
                <a:spcPts val="533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522372934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 — black">
  <p:cSld name="23: Title, text, photo, right — black">
    <p:bg>
      <p:bgPr>
        <a:solidFill>
          <a:schemeClr val="dk1"/>
        </a:solidFill>
        <a:effectLst/>
      </p:bgPr>
    </p:bg>
    <p:spTree>
      <p:nvGrpSpPr>
        <p:cNvPr id="1" name="Shape 2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1" name="Google Shape;2231;p71"/>
          <p:cNvSpPr>
            <a:spLocks noGrp="1"/>
          </p:cNvSpPr>
          <p:nvPr>
            <p:ph type="pic" idx="2"/>
          </p:nvPr>
        </p:nvSpPr>
        <p:spPr>
          <a:xfrm>
            <a:off x="1342500" y="1320409"/>
            <a:ext cx="2645600" cy="2674800"/>
          </a:xfrm>
          <a:prstGeom prst="rect">
            <a:avLst/>
          </a:prstGeom>
          <a:noFill/>
          <a:ln>
            <a:noFill/>
          </a:ln>
        </p:spPr>
      </p:sp>
      <p:sp>
        <p:nvSpPr>
          <p:cNvPr id="2232" name="Google Shape;2232;p71"/>
          <p:cNvSpPr txBox="1">
            <a:spLocks noGrp="1"/>
          </p:cNvSpPr>
          <p:nvPr>
            <p:ph type="title"/>
          </p:nvPr>
        </p:nvSpPr>
        <p:spPr>
          <a:xfrm>
            <a:off x="5050567" y="1864367"/>
            <a:ext cx="6694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None/>
              <a:defRPr sz="5867">
                <a:solidFill>
                  <a:schemeClr val="lt1"/>
                </a:solidFill>
              </a:defRPr>
            </a:lvl1pPr>
            <a:lvl2pPr lvl="1" algn="l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233" name="Google Shape;2233;p71"/>
          <p:cNvSpPr txBox="1">
            <a:spLocks noGrp="1"/>
          </p:cNvSpPr>
          <p:nvPr>
            <p:ph type="subTitle" idx="1"/>
          </p:nvPr>
        </p:nvSpPr>
        <p:spPr>
          <a:xfrm>
            <a:off x="5045933" y="1320400"/>
            <a:ext cx="6694800" cy="43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>
                <a:highlight>
                  <a:schemeClr val="accent1"/>
                </a:highlight>
              </a:defRPr>
            </a:lvl1pPr>
            <a:lvl2pPr lvl="1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234" name="Google Shape;2234;p71"/>
          <p:cNvSpPr txBox="1">
            <a:spLocks noGrp="1"/>
          </p:cNvSpPr>
          <p:nvPr>
            <p:ph type="body" idx="3"/>
          </p:nvPr>
        </p:nvSpPr>
        <p:spPr>
          <a:xfrm>
            <a:off x="5045933" y="3675600"/>
            <a:ext cx="6694800" cy="27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304792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1pPr>
            <a:lvl2pPr marL="1219170" lvl="1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2pPr>
            <a:lvl3pPr marL="1828754" lvl="2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3pPr>
            <a:lvl4pPr marL="2438339" lvl="3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4pPr>
            <a:lvl5pPr marL="3047924" lvl="4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5pPr>
            <a:lvl6pPr marL="3657509" lvl="5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6pPr>
            <a:lvl7pPr marL="4267093" lvl="6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7pPr>
            <a:lvl8pPr marL="4876678" lvl="7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8pPr>
            <a:lvl9pPr marL="5486263" lvl="8" indent="-304792" algn="l" rtl="0">
              <a:lnSpc>
                <a:spcPct val="115000"/>
              </a:lnSpc>
              <a:spcBef>
                <a:spcPts val="533"/>
              </a:spcBef>
              <a:spcAft>
                <a:spcPts val="533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38357065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 background, right">
  <p:cSld name="23: Title, text, photo background, right">
    <p:spTree>
      <p:nvGrpSpPr>
        <p:cNvPr id="1" name="Shape 2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6" name="Google Shape;2236;p72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237" name="Google Shape;2237;p72"/>
          <p:cNvSpPr>
            <a:spLocks noGrp="1"/>
          </p:cNvSpPr>
          <p:nvPr>
            <p:ph type="pic" idx="2"/>
          </p:nvPr>
        </p:nvSpPr>
        <p:spPr>
          <a:xfrm>
            <a:off x="24600" y="-12300"/>
            <a:ext cx="12192000" cy="6858000"/>
          </a:xfrm>
          <a:prstGeom prst="rect">
            <a:avLst/>
          </a:prstGeom>
          <a:noFill/>
          <a:ln>
            <a:noFill/>
          </a:ln>
        </p:spPr>
      </p:sp>
      <p:sp>
        <p:nvSpPr>
          <p:cNvPr id="2238" name="Google Shape;2238;p72"/>
          <p:cNvSpPr txBox="1">
            <a:spLocks noGrp="1"/>
          </p:cNvSpPr>
          <p:nvPr>
            <p:ph type="title" idx="3"/>
          </p:nvPr>
        </p:nvSpPr>
        <p:spPr>
          <a:xfrm>
            <a:off x="7141433" y="435800"/>
            <a:ext cx="4463200" cy="6436800"/>
          </a:xfrm>
          <a:prstGeom prst="rect">
            <a:avLst/>
          </a:prstGeom>
          <a:solidFill>
            <a:srgbClr val="FFFFFF">
              <a:alpha val="91060"/>
            </a:srgbClr>
          </a:solidFill>
        </p:spPr>
        <p:txBody>
          <a:bodyPr spcFirstLastPara="1" wrap="square" lIns="137150" tIns="137150" rIns="137150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239" name="Google Shape;2239;p72"/>
          <p:cNvSpPr txBox="1">
            <a:spLocks noGrp="1"/>
          </p:cNvSpPr>
          <p:nvPr>
            <p:ph type="body" idx="1"/>
          </p:nvPr>
        </p:nvSpPr>
        <p:spPr>
          <a:xfrm>
            <a:off x="7278633" y="1697767"/>
            <a:ext cx="4072800" cy="4739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77080317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 background, left">
  <p:cSld name="23: Title, text, photo background, left">
    <p:spTree>
      <p:nvGrpSpPr>
        <p:cNvPr id="1" name="Shape 2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1" name="Google Shape;2241;p73"/>
          <p:cNvSpPr>
            <a:spLocks noGrp="1"/>
          </p:cNvSpPr>
          <p:nvPr>
            <p:ph type="pic" idx="2"/>
          </p:nvPr>
        </p:nvSpPr>
        <p:spPr>
          <a:xfrm>
            <a:off x="24600" y="-12300"/>
            <a:ext cx="12192000" cy="6858000"/>
          </a:xfrm>
          <a:prstGeom prst="rect">
            <a:avLst/>
          </a:prstGeom>
          <a:noFill/>
          <a:ln>
            <a:noFill/>
          </a:ln>
        </p:spPr>
      </p:sp>
      <p:sp>
        <p:nvSpPr>
          <p:cNvPr id="2242" name="Google Shape;2242;p73"/>
          <p:cNvSpPr txBox="1">
            <a:spLocks noGrp="1"/>
          </p:cNvSpPr>
          <p:nvPr>
            <p:ph type="title"/>
          </p:nvPr>
        </p:nvSpPr>
        <p:spPr>
          <a:xfrm>
            <a:off x="426733" y="421200"/>
            <a:ext cx="4445200" cy="6436800"/>
          </a:xfrm>
          <a:prstGeom prst="rect">
            <a:avLst/>
          </a:prstGeom>
          <a:solidFill>
            <a:srgbClr val="FFFFFF">
              <a:alpha val="91060"/>
            </a:srgbClr>
          </a:solidFill>
        </p:spPr>
        <p:txBody>
          <a:bodyPr spcFirstLastPara="1" wrap="square" lIns="137150" tIns="137150" rIns="137150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243" name="Google Shape;2243;p73"/>
          <p:cNvSpPr txBox="1">
            <a:spLocks noGrp="1"/>
          </p:cNvSpPr>
          <p:nvPr>
            <p:ph type="body" idx="1"/>
          </p:nvPr>
        </p:nvSpPr>
        <p:spPr>
          <a:xfrm>
            <a:off x="560833" y="1673167"/>
            <a:ext cx="4058000" cy="4764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39792587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Agenda slide options divider &gt;&gt;&gt; choose from following templates →">
  <p:cSld name="23: Agenda slide options divider &gt;&gt;&gt; choose from following templates →">
    <p:bg>
      <p:bgPr>
        <a:solidFill>
          <a:schemeClr val="lt2"/>
        </a:solidFill>
        <a:effectLst/>
      </p:bgPr>
    </p:bg>
    <p:spTree>
      <p:nvGrpSpPr>
        <p:cNvPr id="1" name="Shape 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Google Shape;77;p20"/>
          <p:cNvSpPr txBox="1"/>
          <p:nvPr/>
        </p:nvSpPr>
        <p:spPr>
          <a:xfrm>
            <a:off x="3215633" y="1420480"/>
            <a:ext cx="8384400" cy="39887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9600" b="1">
                <a:solidFill>
                  <a:srgbClr val="FFFFFF"/>
                </a:solidFill>
                <a:highlight>
                  <a:srgbClr val="191919"/>
                </a:highlight>
              </a:rPr>
              <a:t>Agenda or schedule slide options</a:t>
            </a:r>
            <a:endParaRPr sz="9600" b="1">
              <a:solidFill>
                <a:srgbClr val="FFFFFF"/>
              </a:solidFill>
              <a:highlight>
                <a:srgbClr val="191919"/>
              </a:highlight>
            </a:endParaRPr>
          </a:p>
        </p:txBody>
      </p:sp>
      <p:sp>
        <p:nvSpPr>
          <p:cNvPr id="78" name="Google Shape;78;p20"/>
          <p:cNvSpPr/>
          <p:nvPr/>
        </p:nvSpPr>
        <p:spPr>
          <a:xfrm>
            <a:off x="0" y="0"/>
            <a:ext cx="2891200" cy="68580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rgbClr val="1919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757883907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 grid, left">
  <p:cSld name="23: Title, text, photo grid, left">
    <p:spTree>
      <p:nvGrpSpPr>
        <p:cNvPr id="1" name="Shape 2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5" name="Google Shape;2245;p74"/>
          <p:cNvSpPr/>
          <p:nvPr/>
        </p:nvSpPr>
        <p:spPr>
          <a:xfrm>
            <a:off x="8814800" y="-3033"/>
            <a:ext cx="33772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6" name="Google Shape;2246;p74"/>
          <p:cNvSpPr txBox="1">
            <a:spLocks noGrp="1"/>
          </p:cNvSpPr>
          <p:nvPr>
            <p:ph type="title"/>
          </p:nvPr>
        </p:nvSpPr>
        <p:spPr>
          <a:xfrm>
            <a:off x="568967" y="1175113"/>
            <a:ext cx="4880800" cy="87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247" name="Google Shape;2247;p74"/>
          <p:cNvSpPr txBox="1">
            <a:spLocks noGrp="1"/>
          </p:cNvSpPr>
          <p:nvPr>
            <p:ph type="body" idx="1"/>
          </p:nvPr>
        </p:nvSpPr>
        <p:spPr>
          <a:xfrm>
            <a:off x="556867" y="2190268"/>
            <a:ext cx="4892800" cy="3994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248" name="Google Shape;2248;p74"/>
          <p:cNvSpPr>
            <a:spLocks noGrp="1"/>
          </p:cNvSpPr>
          <p:nvPr>
            <p:ph type="pic" idx="2"/>
          </p:nvPr>
        </p:nvSpPr>
        <p:spPr>
          <a:xfrm>
            <a:off x="9936467" y="707200"/>
            <a:ext cx="1804000" cy="5478000"/>
          </a:xfrm>
          <a:prstGeom prst="rect">
            <a:avLst/>
          </a:prstGeom>
          <a:noFill/>
          <a:ln>
            <a:noFill/>
          </a:ln>
        </p:spPr>
      </p:sp>
      <p:sp>
        <p:nvSpPr>
          <p:cNvPr id="2249" name="Google Shape;2249;p74"/>
          <p:cNvSpPr>
            <a:spLocks noGrp="1"/>
          </p:cNvSpPr>
          <p:nvPr>
            <p:ph type="pic" idx="3"/>
          </p:nvPr>
        </p:nvSpPr>
        <p:spPr>
          <a:xfrm>
            <a:off x="6156967" y="707200"/>
            <a:ext cx="3710000" cy="2663600"/>
          </a:xfrm>
          <a:prstGeom prst="rect">
            <a:avLst/>
          </a:prstGeom>
          <a:noFill/>
          <a:ln>
            <a:noFill/>
          </a:ln>
        </p:spPr>
      </p:sp>
      <p:sp>
        <p:nvSpPr>
          <p:cNvPr id="2250" name="Google Shape;2250;p74"/>
          <p:cNvSpPr>
            <a:spLocks noGrp="1"/>
          </p:cNvSpPr>
          <p:nvPr>
            <p:ph type="pic" idx="4"/>
          </p:nvPr>
        </p:nvSpPr>
        <p:spPr>
          <a:xfrm>
            <a:off x="6156967" y="3466400"/>
            <a:ext cx="3710000" cy="2718800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4268828257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s, left">
  <p:cSld name="23: Title, text, photos, left">
    <p:spTree>
      <p:nvGrpSpPr>
        <p:cNvPr id="1" name="Shape 2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2" name="Google Shape;2252;p7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" y="-2966"/>
            <a:ext cx="12192004" cy="6863932"/>
          </a:xfrm>
          <a:prstGeom prst="rect">
            <a:avLst/>
          </a:prstGeom>
          <a:noFill/>
          <a:ln>
            <a:noFill/>
          </a:ln>
        </p:spPr>
      </p:pic>
      <p:sp>
        <p:nvSpPr>
          <p:cNvPr id="2253" name="Google Shape;2253;p75"/>
          <p:cNvSpPr/>
          <p:nvPr/>
        </p:nvSpPr>
        <p:spPr>
          <a:xfrm>
            <a:off x="426733" y="725867"/>
            <a:ext cx="10058400" cy="50688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54" name="Google Shape;2254;p75"/>
          <p:cNvSpPr txBox="1">
            <a:spLocks noGrp="1"/>
          </p:cNvSpPr>
          <p:nvPr>
            <p:ph type="title"/>
          </p:nvPr>
        </p:nvSpPr>
        <p:spPr>
          <a:xfrm>
            <a:off x="568967" y="1525533"/>
            <a:ext cx="3344800" cy="721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255" name="Google Shape;2255;p75"/>
          <p:cNvSpPr txBox="1">
            <a:spLocks noGrp="1"/>
          </p:cNvSpPr>
          <p:nvPr>
            <p:ph type="body" idx="1"/>
          </p:nvPr>
        </p:nvSpPr>
        <p:spPr>
          <a:xfrm>
            <a:off x="556867" y="2497467"/>
            <a:ext cx="3356800" cy="2589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256" name="Google Shape;2256;p75"/>
          <p:cNvSpPr>
            <a:spLocks noGrp="1"/>
          </p:cNvSpPr>
          <p:nvPr>
            <p:ph type="pic" idx="2"/>
          </p:nvPr>
        </p:nvSpPr>
        <p:spPr>
          <a:xfrm>
            <a:off x="10233640" y="1525533"/>
            <a:ext cx="1962800" cy="3358400"/>
          </a:xfrm>
          <a:prstGeom prst="rect">
            <a:avLst/>
          </a:prstGeom>
          <a:noFill/>
          <a:ln>
            <a:noFill/>
          </a:ln>
        </p:spPr>
      </p:sp>
      <p:sp>
        <p:nvSpPr>
          <p:cNvPr id="2257" name="Google Shape;2257;p75"/>
          <p:cNvSpPr>
            <a:spLocks noGrp="1"/>
          </p:cNvSpPr>
          <p:nvPr>
            <p:ph type="pic" idx="3"/>
          </p:nvPr>
        </p:nvSpPr>
        <p:spPr>
          <a:xfrm>
            <a:off x="8269245" y="1525533"/>
            <a:ext cx="1962800" cy="3358400"/>
          </a:xfrm>
          <a:prstGeom prst="rect">
            <a:avLst/>
          </a:prstGeom>
          <a:noFill/>
          <a:ln>
            <a:noFill/>
          </a:ln>
        </p:spPr>
      </p:sp>
      <p:sp>
        <p:nvSpPr>
          <p:cNvPr id="2258" name="Google Shape;2258;p75"/>
          <p:cNvSpPr>
            <a:spLocks noGrp="1"/>
          </p:cNvSpPr>
          <p:nvPr>
            <p:ph type="pic" idx="4"/>
          </p:nvPr>
        </p:nvSpPr>
        <p:spPr>
          <a:xfrm>
            <a:off x="6304805" y="1525533"/>
            <a:ext cx="1962800" cy="3358400"/>
          </a:xfrm>
          <a:prstGeom prst="rect">
            <a:avLst/>
          </a:prstGeom>
          <a:noFill/>
          <a:ln>
            <a:noFill/>
          </a:ln>
        </p:spPr>
      </p:sp>
      <p:sp>
        <p:nvSpPr>
          <p:cNvPr id="2259" name="Google Shape;2259;p75"/>
          <p:cNvSpPr>
            <a:spLocks noGrp="1"/>
          </p:cNvSpPr>
          <p:nvPr>
            <p:ph type="pic" idx="5"/>
          </p:nvPr>
        </p:nvSpPr>
        <p:spPr>
          <a:xfrm>
            <a:off x="4340367" y="1525533"/>
            <a:ext cx="1962800" cy="3358400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12931498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layout">
  <p:cSld name="23: Title, text, photo, layout">
    <p:spTree>
      <p:nvGrpSpPr>
        <p:cNvPr id="1" name="Shape 2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1" name="Google Shape;2261;p76"/>
          <p:cNvSpPr txBox="1">
            <a:spLocks noGrp="1"/>
          </p:cNvSpPr>
          <p:nvPr>
            <p:ph type="body" idx="1"/>
          </p:nvPr>
        </p:nvSpPr>
        <p:spPr>
          <a:xfrm>
            <a:off x="560833" y="1734700"/>
            <a:ext cx="4474400" cy="1680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1067"/>
              </a:spcBef>
              <a:spcAft>
                <a:spcPts val="1067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262" name="Google Shape;2262;p76"/>
          <p:cNvSpPr txBox="1">
            <a:spLocks noGrp="1"/>
          </p:cNvSpPr>
          <p:nvPr>
            <p:ph type="title"/>
          </p:nvPr>
        </p:nvSpPr>
        <p:spPr>
          <a:xfrm>
            <a:off x="566567" y="682033"/>
            <a:ext cx="4474400" cy="49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263" name="Google Shape;2263;p76"/>
          <p:cNvSpPr txBox="1"/>
          <p:nvPr/>
        </p:nvSpPr>
        <p:spPr>
          <a:xfrm>
            <a:off x="0" y="0"/>
            <a:ext cx="431600" cy="3415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33" tIns="45700" rIns="91433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67" b="0" i="0" u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64" name="Google Shape;2264;p76"/>
          <p:cNvSpPr>
            <a:spLocks noGrp="1"/>
          </p:cNvSpPr>
          <p:nvPr>
            <p:ph type="pic" idx="2"/>
          </p:nvPr>
        </p:nvSpPr>
        <p:spPr>
          <a:xfrm>
            <a:off x="5596133" y="-24600"/>
            <a:ext cx="6596000" cy="3450400"/>
          </a:xfrm>
          <a:prstGeom prst="rect">
            <a:avLst/>
          </a:prstGeom>
          <a:noFill/>
          <a:ln>
            <a:noFill/>
          </a:ln>
        </p:spPr>
      </p:sp>
      <p:sp>
        <p:nvSpPr>
          <p:cNvPr id="2265" name="Google Shape;2265;p76"/>
          <p:cNvSpPr txBox="1">
            <a:spLocks noGrp="1"/>
          </p:cNvSpPr>
          <p:nvPr>
            <p:ph type="subTitle" idx="3"/>
          </p:nvPr>
        </p:nvSpPr>
        <p:spPr>
          <a:xfrm>
            <a:off x="984233" y="3838033"/>
            <a:ext cx="1807600" cy="799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1pPr>
            <a:lvl2pPr lvl="1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100000"/>
              </a:lnSpc>
              <a:spcBef>
                <a:spcPts val="1067"/>
              </a:spcBef>
              <a:spcAft>
                <a:spcPts val="1067"/>
              </a:spcAft>
              <a:buSzPts val="20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266" name="Google Shape;2266;p76"/>
          <p:cNvSpPr txBox="1">
            <a:spLocks noGrp="1"/>
          </p:cNvSpPr>
          <p:nvPr>
            <p:ph type="body" idx="4"/>
          </p:nvPr>
        </p:nvSpPr>
        <p:spPr>
          <a:xfrm>
            <a:off x="984233" y="4692877"/>
            <a:ext cx="1807600" cy="33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372524" rtl="0"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1pPr>
            <a:lvl2pPr marL="1219170" lvl="1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2pPr>
            <a:lvl3pPr marL="1828754" lvl="2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3pPr>
            <a:lvl4pPr marL="2438339" lvl="3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4pPr>
            <a:lvl5pPr marL="3047924" lvl="4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5pPr>
            <a:lvl6pPr marL="3657509" lvl="5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6pPr>
            <a:lvl7pPr marL="4267093" lvl="6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7pPr>
            <a:lvl8pPr marL="4876678" lvl="7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8pPr>
            <a:lvl9pPr marL="5486263" lvl="8" indent="-474121" rtl="0">
              <a:spcBef>
                <a:spcPts val="1067"/>
              </a:spcBef>
              <a:spcAft>
                <a:spcPts val="1067"/>
              </a:spcAft>
              <a:buSzPts val="2000"/>
              <a:buChar char="■"/>
              <a:defRPr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267" name="Google Shape;2267;p76"/>
          <p:cNvSpPr txBox="1">
            <a:spLocks noGrp="1"/>
          </p:cNvSpPr>
          <p:nvPr>
            <p:ph type="body" idx="5"/>
          </p:nvPr>
        </p:nvSpPr>
        <p:spPr>
          <a:xfrm>
            <a:off x="984233" y="5179433"/>
            <a:ext cx="1807600" cy="1258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1pPr>
            <a:lvl2pPr marL="1219170" lvl="1" indent="-372524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800"/>
              <a:buChar char="○"/>
              <a:defRPr sz="1067"/>
            </a:lvl2pPr>
            <a:lvl3pPr marL="1828754" lvl="2" indent="-372524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800"/>
              <a:buChar char="■"/>
              <a:defRPr sz="1067"/>
            </a:lvl3pPr>
            <a:lvl4pPr marL="2438339" lvl="3" indent="-372524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800"/>
              <a:buChar char="●"/>
              <a:defRPr sz="1067"/>
            </a:lvl4pPr>
            <a:lvl5pPr marL="3047924" lvl="4" indent="-372524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800"/>
              <a:buChar char="○"/>
              <a:defRPr sz="1067"/>
            </a:lvl5pPr>
            <a:lvl6pPr marL="3657509" lvl="5" indent="-372524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800"/>
              <a:buChar char="■"/>
              <a:defRPr sz="1067"/>
            </a:lvl6pPr>
            <a:lvl7pPr marL="4267093" lvl="6" indent="-372524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800"/>
              <a:buChar char="●"/>
              <a:defRPr sz="1067"/>
            </a:lvl7pPr>
            <a:lvl8pPr marL="4876678" lvl="7" indent="-372524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800"/>
              <a:buChar char="○"/>
              <a:defRPr sz="1067"/>
            </a:lvl8pPr>
            <a:lvl9pPr marL="5486263" lvl="8" indent="-372524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800"/>
              <a:buChar char="■"/>
              <a:defRPr sz="1067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268" name="Google Shape;2268;p76"/>
          <p:cNvSpPr txBox="1">
            <a:spLocks noGrp="1"/>
          </p:cNvSpPr>
          <p:nvPr>
            <p:ph type="subTitle" idx="6"/>
          </p:nvPr>
        </p:nvSpPr>
        <p:spPr>
          <a:xfrm>
            <a:off x="8814800" y="3838033"/>
            <a:ext cx="1807600" cy="799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1pPr>
            <a:lvl2pPr lvl="1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100000"/>
              </a:lnSpc>
              <a:spcBef>
                <a:spcPts val="1067"/>
              </a:spcBef>
              <a:spcAft>
                <a:spcPts val="1067"/>
              </a:spcAft>
              <a:buSzPts val="20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269" name="Google Shape;2269;p76"/>
          <p:cNvSpPr txBox="1">
            <a:spLocks noGrp="1"/>
          </p:cNvSpPr>
          <p:nvPr>
            <p:ph type="body" idx="7"/>
          </p:nvPr>
        </p:nvSpPr>
        <p:spPr>
          <a:xfrm>
            <a:off x="8814800" y="4692877"/>
            <a:ext cx="1807600" cy="33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372524" rtl="0"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1pPr>
            <a:lvl2pPr marL="1219170" lvl="1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2pPr>
            <a:lvl3pPr marL="1828754" lvl="2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3pPr>
            <a:lvl4pPr marL="2438339" lvl="3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4pPr>
            <a:lvl5pPr marL="3047924" lvl="4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5pPr>
            <a:lvl6pPr marL="3657509" lvl="5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6pPr>
            <a:lvl7pPr marL="4267093" lvl="6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7pPr>
            <a:lvl8pPr marL="4876678" lvl="7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8pPr>
            <a:lvl9pPr marL="5486263" lvl="8" indent="-474121" rtl="0">
              <a:spcBef>
                <a:spcPts val="1067"/>
              </a:spcBef>
              <a:spcAft>
                <a:spcPts val="1067"/>
              </a:spcAft>
              <a:buSzPts val="2000"/>
              <a:buChar char="■"/>
              <a:defRPr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270" name="Google Shape;2270;p76"/>
          <p:cNvSpPr txBox="1">
            <a:spLocks noGrp="1"/>
          </p:cNvSpPr>
          <p:nvPr>
            <p:ph type="body" idx="8"/>
          </p:nvPr>
        </p:nvSpPr>
        <p:spPr>
          <a:xfrm>
            <a:off x="8814800" y="5179433"/>
            <a:ext cx="1807600" cy="1258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1pPr>
            <a:lvl2pPr marL="1219170" lvl="1" indent="-372524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800"/>
              <a:buChar char="○"/>
              <a:defRPr sz="1067"/>
            </a:lvl2pPr>
            <a:lvl3pPr marL="1828754" lvl="2" indent="-372524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800"/>
              <a:buChar char="■"/>
              <a:defRPr sz="1067"/>
            </a:lvl3pPr>
            <a:lvl4pPr marL="2438339" lvl="3" indent="-372524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800"/>
              <a:buChar char="●"/>
              <a:defRPr sz="1067"/>
            </a:lvl4pPr>
            <a:lvl5pPr marL="3047924" lvl="4" indent="-372524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800"/>
              <a:buChar char="○"/>
              <a:defRPr sz="1067"/>
            </a:lvl5pPr>
            <a:lvl6pPr marL="3657509" lvl="5" indent="-372524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800"/>
              <a:buChar char="■"/>
              <a:defRPr sz="1067"/>
            </a:lvl6pPr>
            <a:lvl7pPr marL="4267093" lvl="6" indent="-372524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800"/>
              <a:buChar char="●"/>
              <a:defRPr sz="1067"/>
            </a:lvl7pPr>
            <a:lvl8pPr marL="4876678" lvl="7" indent="-372524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800"/>
              <a:buChar char="○"/>
              <a:defRPr sz="1067"/>
            </a:lvl8pPr>
            <a:lvl9pPr marL="5486263" lvl="8" indent="-372524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800"/>
              <a:buChar char="■"/>
              <a:defRPr sz="1067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271" name="Google Shape;2271;p76"/>
          <p:cNvSpPr txBox="1">
            <a:spLocks noGrp="1"/>
          </p:cNvSpPr>
          <p:nvPr>
            <p:ph type="subTitle" idx="9"/>
          </p:nvPr>
        </p:nvSpPr>
        <p:spPr>
          <a:xfrm>
            <a:off x="4899484" y="3838033"/>
            <a:ext cx="1807600" cy="799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1pPr>
            <a:lvl2pPr lvl="1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100000"/>
              </a:lnSpc>
              <a:spcBef>
                <a:spcPts val="1067"/>
              </a:spcBef>
              <a:spcAft>
                <a:spcPts val="1067"/>
              </a:spcAft>
              <a:buSzPts val="20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272" name="Google Shape;2272;p76"/>
          <p:cNvSpPr txBox="1">
            <a:spLocks noGrp="1"/>
          </p:cNvSpPr>
          <p:nvPr>
            <p:ph type="body" idx="13"/>
          </p:nvPr>
        </p:nvSpPr>
        <p:spPr>
          <a:xfrm>
            <a:off x="4899484" y="4692877"/>
            <a:ext cx="1807600" cy="33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1pPr>
            <a:lvl2pPr marL="1219170" lvl="1" indent="-474121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2pPr>
            <a:lvl3pPr marL="1828754" lvl="2" indent="-474121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3pPr>
            <a:lvl4pPr marL="2438339" lvl="3" indent="-474121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4pPr>
            <a:lvl5pPr marL="3047924" lvl="4" indent="-474121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5pPr>
            <a:lvl6pPr marL="3657509" lvl="5" indent="-474121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6pPr>
            <a:lvl7pPr marL="4267093" lvl="6" indent="-474121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7pPr>
            <a:lvl8pPr marL="4876678" lvl="7" indent="-474121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8pPr>
            <a:lvl9pPr marL="5486263" lvl="8" indent="-474121" rtl="0">
              <a:lnSpc>
                <a:spcPct val="100000"/>
              </a:lnSpc>
              <a:spcBef>
                <a:spcPts val="1067"/>
              </a:spcBef>
              <a:spcAft>
                <a:spcPts val="1067"/>
              </a:spcAft>
              <a:buSzPts val="2000"/>
              <a:buChar char="■"/>
              <a:defRPr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273" name="Google Shape;2273;p76"/>
          <p:cNvSpPr txBox="1">
            <a:spLocks noGrp="1"/>
          </p:cNvSpPr>
          <p:nvPr>
            <p:ph type="body" idx="14"/>
          </p:nvPr>
        </p:nvSpPr>
        <p:spPr>
          <a:xfrm>
            <a:off x="4899484" y="5179433"/>
            <a:ext cx="1807600" cy="1258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372524" rtl="0"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1pPr>
            <a:lvl2pPr marL="1219170" lvl="1" indent="-372524" rtl="0">
              <a:spcBef>
                <a:spcPts val="533"/>
              </a:spcBef>
              <a:spcAft>
                <a:spcPts val="0"/>
              </a:spcAft>
              <a:buSzPts val="800"/>
              <a:buChar char="○"/>
              <a:defRPr sz="1067"/>
            </a:lvl2pPr>
            <a:lvl3pPr marL="1828754" lvl="2" indent="-372524" rtl="0">
              <a:spcBef>
                <a:spcPts val="533"/>
              </a:spcBef>
              <a:spcAft>
                <a:spcPts val="0"/>
              </a:spcAft>
              <a:buSzPts val="800"/>
              <a:buChar char="■"/>
              <a:defRPr sz="1067"/>
            </a:lvl3pPr>
            <a:lvl4pPr marL="2438339" lvl="3" indent="-372524" rtl="0">
              <a:spcBef>
                <a:spcPts val="533"/>
              </a:spcBef>
              <a:spcAft>
                <a:spcPts val="0"/>
              </a:spcAft>
              <a:buSzPts val="800"/>
              <a:buChar char="●"/>
              <a:defRPr sz="1067"/>
            </a:lvl4pPr>
            <a:lvl5pPr marL="3047924" lvl="4" indent="-372524" rtl="0">
              <a:spcBef>
                <a:spcPts val="533"/>
              </a:spcBef>
              <a:spcAft>
                <a:spcPts val="0"/>
              </a:spcAft>
              <a:buSzPts val="800"/>
              <a:buChar char="○"/>
              <a:defRPr sz="1067"/>
            </a:lvl5pPr>
            <a:lvl6pPr marL="3657509" lvl="5" indent="-372524" rtl="0">
              <a:spcBef>
                <a:spcPts val="533"/>
              </a:spcBef>
              <a:spcAft>
                <a:spcPts val="0"/>
              </a:spcAft>
              <a:buSzPts val="800"/>
              <a:buChar char="■"/>
              <a:defRPr sz="1067"/>
            </a:lvl6pPr>
            <a:lvl7pPr marL="4267093" lvl="6" indent="-372524" rtl="0">
              <a:spcBef>
                <a:spcPts val="533"/>
              </a:spcBef>
              <a:spcAft>
                <a:spcPts val="0"/>
              </a:spcAft>
              <a:buSzPts val="800"/>
              <a:buChar char="●"/>
              <a:defRPr sz="1067"/>
            </a:lvl7pPr>
            <a:lvl8pPr marL="4876678" lvl="7" indent="-372524" rtl="0">
              <a:spcBef>
                <a:spcPts val="533"/>
              </a:spcBef>
              <a:spcAft>
                <a:spcPts val="0"/>
              </a:spcAft>
              <a:buSzPts val="800"/>
              <a:buChar char="○"/>
              <a:defRPr sz="1067"/>
            </a:lvl8pPr>
            <a:lvl9pPr marL="5486263" lvl="8" indent="-372524" rtl="0">
              <a:spcBef>
                <a:spcPts val="533"/>
              </a:spcBef>
              <a:spcAft>
                <a:spcPts val="533"/>
              </a:spcAft>
              <a:buSzPts val="800"/>
              <a:buChar char="■"/>
              <a:defRPr sz="1067"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508268236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 background, for facts or numbers">
  <p:cSld name="23: Title, text, photo background, for facts or numbers">
    <p:spTree>
      <p:nvGrpSpPr>
        <p:cNvPr id="1" name="Shape 2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5" name="Google Shape;2275;p77"/>
          <p:cNvSpPr>
            <a:spLocks noGrp="1"/>
          </p:cNvSpPr>
          <p:nvPr>
            <p:ph type="pic" idx="2"/>
          </p:nvPr>
        </p:nvSpPr>
        <p:spPr>
          <a:xfrm>
            <a:off x="24600" y="-12300"/>
            <a:ext cx="12192000" cy="6858000"/>
          </a:xfrm>
          <a:prstGeom prst="rect">
            <a:avLst/>
          </a:prstGeom>
          <a:noFill/>
          <a:ln>
            <a:noFill/>
          </a:ln>
        </p:spPr>
      </p:sp>
      <p:sp>
        <p:nvSpPr>
          <p:cNvPr id="2276" name="Google Shape;2276;p77"/>
          <p:cNvSpPr txBox="1">
            <a:spLocks noGrp="1"/>
          </p:cNvSpPr>
          <p:nvPr>
            <p:ph type="title"/>
          </p:nvPr>
        </p:nvSpPr>
        <p:spPr>
          <a:xfrm>
            <a:off x="0" y="-12300"/>
            <a:ext cx="12029600" cy="6870400"/>
          </a:xfrm>
          <a:prstGeom prst="rect">
            <a:avLst/>
          </a:prstGeom>
          <a:solidFill>
            <a:srgbClr val="191919">
              <a:alpha val="74300"/>
            </a:srgbClr>
          </a:solidFill>
        </p:spPr>
        <p:txBody>
          <a:bodyPr spcFirstLastPara="1" wrap="square" lIns="411475" tIns="320025" rIns="91425" bIns="18287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277" name="Google Shape;2277;p77"/>
          <p:cNvSpPr txBox="1">
            <a:spLocks noGrp="1"/>
          </p:cNvSpPr>
          <p:nvPr>
            <p:ph type="body" idx="1"/>
          </p:nvPr>
        </p:nvSpPr>
        <p:spPr>
          <a:xfrm>
            <a:off x="560833" y="1980700"/>
            <a:ext cx="4884000" cy="898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60958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sz="4800" b="1">
                <a:solidFill>
                  <a:schemeClr val="accent1"/>
                </a:solidFill>
              </a:defRPr>
            </a:lvl1pPr>
            <a:lvl2pPr marL="1219170" lvl="1" indent="-609585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sz="4800" b="1">
                <a:solidFill>
                  <a:schemeClr val="accent1"/>
                </a:solidFill>
              </a:defRPr>
            </a:lvl2pPr>
            <a:lvl3pPr marL="1828754" lvl="2" indent="-609585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■"/>
              <a:defRPr sz="4800" b="1">
                <a:solidFill>
                  <a:schemeClr val="accent1"/>
                </a:solidFill>
              </a:defRPr>
            </a:lvl3pPr>
            <a:lvl4pPr marL="2438339" lvl="3" indent="-609585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sz="4800" b="1">
                <a:solidFill>
                  <a:schemeClr val="accent1"/>
                </a:solidFill>
              </a:defRPr>
            </a:lvl4pPr>
            <a:lvl5pPr marL="3047924" lvl="4" indent="-609585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sz="4800" b="1">
                <a:solidFill>
                  <a:schemeClr val="accent1"/>
                </a:solidFill>
              </a:defRPr>
            </a:lvl5pPr>
            <a:lvl6pPr marL="3657509" lvl="5" indent="-609585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■"/>
              <a:defRPr sz="4800" b="1">
                <a:solidFill>
                  <a:schemeClr val="accent1"/>
                </a:solidFill>
              </a:defRPr>
            </a:lvl6pPr>
            <a:lvl7pPr marL="4267093" lvl="6" indent="-609585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sz="4800" b="1">
                <a:solidFill>
                  <a:schemeClr val="accent1"/>
                </a:solidFill>
              </a:defRPr>
            </a:lvl7pPr>
            <a:lvl8pPr marL="4876678" lvl="7" indent="-609585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sz="4800" b="1">
                <a:solidFill>
                  <a:schemeClr val="accent1"/>
                </a:solidFill>
              </a:defRPr>
            </a:lvl8pPr>
            <a:lvl9pPr marL="5486263" lvl="8" indent="-609585" rtl="0">
              <a:spcBef>
                <a:spcPts val="1067"/>
              </a:spcBef>
              <a:spcAft>
                <a:spcPts val="1067"/>
              </a:spcAft>
              <a:buClr>
                <a:schemeClr val="accent1"/>
              </a:buClr>
              <a:buSzPts val="3600"/>
              <a:buChar char="■"/>
              <a:defRPr sz="4800" b="1">
                <a:solidFill>
                  <a:schemeClr val="accent1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278" name="Google Shape;2278;p77"/>
          <p:cNvSpPr txBox="1">
            <a:spLocks noGrp="1"/>
          </p:cNvSpPr>
          <p:nvPr>
            <p:ph type="body" idx="3"/>
          </p:nvPr>
        </p:nvSpPr>
        <p:spPr>
          <a:xfrm>
            <a:off x="560833" y="2980000"/>
            <a:ext cx="4884000" cy="446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7412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1pPr>
            <a:lvl2pPr marL="1219170" lvl="1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2pPr>
            <a:lvl3pPr marL="1828754" lvl="2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3pPr>
            <a:lvl4pPr marL="2438339" lvl="3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4pPr>
            <a:lvl5pPr marL="3047924" lvl="4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5pPr>
            <a:lvl6pPr marL="3657509" lvl="5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6pPr>
            <a:lvl7pPr marL="4267093" lvl="6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7pPr>
            <a:lvl8pPr marL="4876678" lvl="7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8pPr>
            <a:lvl9pPr marL="5486263" lvl="8" indent="-474121" rtl="0">
              <a:spcBef>
                <a:spcPts val="1067"/>
              </a:spcBef>
              <a:spcAft>
                <a:spcPts val="1067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279" name="Google Shape;2279;p77"/>
          <p:cNvSpPr txBox="1">
            <a:spLocks noGrp="1"/>
          </p:cNvSpPr>
          <p:nvPr>
            <p:ph type="body" idx="4"/>
          </p:nvPr>
        </p:nvSpPr>
        <p:spPr>
          <a:xfrm>
            <a:off x="560833" y="4124167"/>
            <a:ext cx="4884000" cy="898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60958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sz="4800" b="1">
                <a:solidFill>
                  <a:schemeClr val="accent1"/>
                </a:solidFill>
              </a:defRPr>
            </a:lvl1pPr>
            <a:lvl2pPr marL="1219170" lvl="1" indent="-609585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sz="4800" b="1">
                <a:solidFill>
                  <a:schemeClr val="accent1"/>
                </a:solidFill>
              </a:defRPr>
            </a:lvl2pPr>
            <a:lvl3pPr marL="1828754" lvl="2" indent="-609585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■"/>
              <a:defRPr sz="4800" b="1">
                <a:solidFill>
                  <a:schemeClr val="accent1"/>
                </a:solidFill>
              </a:defRPr>
            </a:lvl3pPr>
            <a:lvl4pPr marL="2438339" lvl="3" indent="-609585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sz="4800" b="1">
                <a:solidFill>
                  <a:schemeClr val="accent1"/>
                </a:solidFill>
              </a:defRPr>
            </a:lvl4pPr>
            <a:lvl5pPr marL="3047924" lvl="4" indent="-609585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sz="4800" b="1">
                <a:solidFill>
                  <a:schemeClr val="accent1"/>
                </a:solidFill>
              </a:defRPr>
            </a:lvl5pPr>
            <a:lvl6pPr marL="3657509" lvl="5" indent="-609585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■"/>
              <a:defRPr sz="4800" b="1">
                <a:solidFill>
                  <a:schemeClr val="accent1"/>
                </a:solidFill>
              </a:defRPr>
            </a:lvl6pPr>
            <a:lvl7pPr marL="4267093" lvl="6" indent="-609585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sz="4800" b="1">
                <a:solidFill>
                  <a:schemeClr val="accent1"/>
                </a:solidFill>
              </a:defRPr>
            </a:lvl7pPr>
            <a:lvl8pPr marL="4876678" lvl="7" indent="-609585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sz="4800" b="1">
                <a:solidFill>
                  <a:schemeClr val="accent1"/>
                </a:solidFill>
              </a:defRPr>
            </a:lvl8pPr>
            <a:lvl9pPr marL="5486263" lvl="8" indent="-609585" rtl="0">
              <a:spcBef>
                <a:spcPts val="1067"/>
              </a:spcBef>
              <a:spcAft>
                <a:spcPts val="1067"/>
              </a:spcAft>
              <a:buClr>
                <a:schemeClr val="accent1"/>
              </a:buClr>
              <a:buSzPts val="3600"/>
              <a:buChar char="■"/>
              <a:defRPr sz="4800" b="1">
                <a:solidFill>
                  <a:schemeClr val="accent1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280" name="Google Shape;2280;p77"/>
          <p:cNvSpPr txBox="1">
            <a:spLocks noGrp="1"/>
          </p:cNvSpPr>
          <p:nvPr>
            <p:ph type="body" idx="5"/>
          </p:nvPr>
        </p:nvSpPr>
        <p:spPr>
          <a:xfrm>
            <a:off x="560833" y="5123467"/>
            <a:ext cx="4884000" cy="446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7412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1pPr>
            <a:lvl2pPr marL="1219170" lvl="1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2pPr>
            <a:lvl3pPr marL="1828754" lvl="2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3pPr>
            <a:lvl4pPr marL="2438339" lvl="3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4pPr>
            <a:lvl5pPr marL="3047924" lvl="4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5pPr>
            <a:lvl6pPr marL="3657509" lvl="5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6pPr>
            <a:lvl7pPr marL="4267093" lvl="6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7pPr>
            <a:lvl8pPr marL="4876678" lvl="7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8pPr>
            <a:lvl9pPr marL="5486263" lvl="8" indent="-474121" rtl="0">
              <a:spcBef>
                <a:spcPts val="1067"/>
              </a:spcBef>
              <a:spcAft>
                <a:spcPts val="1067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610720570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with subtitle, photos, 4 column">
  <p:cSld name="23: Title, text, with subtitle, photos, 4 column">
    <p:spTree>
      <p:nvGrpSpPr>
        <p:cNvPr id="1" name="Shape 2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2" name="Google Shape;2282;p78"/>
          <p:cNvSpPr>
            <a:spLocks noGrp="1"/>
          </p:cNvSpPr>
          <p:nvPr>
            <p:ph type="pic" idx="2"/>
          </p:nvPr>
        </p:nvSpPr>
        <p:spPr>
          <a:xfrm>
            <a:off x="566536" y="1775435"/>
            <a:ext cx="2115600" cy="21156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283" name="Google Shape;2283;p78"/>
          <p:cNvSpPr txBox="1">
            <a:spLocks noGrp="1"/>
          </p:cNvSpPr>
          <p:nvPr>
            <p:ph type="title"/>
          </p:nvPr>
        </p:nvSpPr>
        <p:spPr>
          <a:xfrm>
            <a:off x="566567" y="421200"/>
            <a:ext cx="111640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284" name="Google Shape;2284;p78"/>
          <p:cNvSpPr txBox="1">
            <a:spLocks noGrp="1"/>
          </p:cNvSpPr>
          <p:nvPr>
            <p:ph type="subTitle" idx="1"/>
          </p:nvPr>
        </p:nvSpPr>
        <p:spPr>
          <a:xfrm>
            <a:off x="570600" y="1008004"/>
            <a:ext cx="11164000" cy="295402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90000"/>
              </a:lnSpc>
              <a:spcBef>
                <a:spcPts val="1067"/>
              </a:spcBef>
              <a:spcAft>
                <a:spcPts val="1067"/>
              </a:spcAft>
              <a:buSzPts val="20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285" name="Google Shape;2285;p78"/>
          <p:cNvSpPr txBox="1">
            <a:spLocks noGrp="1"/>
          </p:cNvSpPr>
          <p:nvPr>
            <p:ph type="body" idx="3"/>
          </p:nvPr>
        </p:nvSpPr>
        <p:spPr>
          <a:xfrm>
            <a:off x="564367" y="4170633"/>
            <a:ext cx="2374800" cy="226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609585" marR="0" lvl="0" indent="-47412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b="1" i="0" u="none" strike="noStrike" cap="none">
                <a:solidFill>
                  <a:srgbClr val="000000"/>
                </a:solidFill>
              </a:defRPr>
            </a:lvl1pPr>
            <a:lvl2pPr marL="1219170" marR="0" lvl="1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2pPr>
            <a:lvl3pPr marL="1828754" marR="0" lvl="2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3pPr>
            <a:lvl4pPr marL="2438339" marR="0" lvl="3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4pPr>
            <a:lvl5pPr marL="3047924" marR="0" lvl="4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5pPr>
            <a:lvl6pPr marL="3657509" marR="0" lvl="5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6pPr>
            <a:lvl7pPr marL="4267093" marR="0" lvl="6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7pPr>
            <a:lvl8pPr marL="4876678" marR="0" lvl="7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8pPr>
            <a:lvl9pPr marL="5486263" marR="0" lvl="8" indent="-474121" algn="l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286" name="Google Shape;2286;p78"/>
          <p:cNvSpPr txBox="1">
            <a:spLocks noGrp="1"/>
          </p:cNvSpPr>
          <p:nvPr>
            <p:ph type="body" idx="4"/>
          </p:nvPr>
        </p:nvSpPr>
        <p:spPr>
          <a:xfrm>
            <a:off x="3533403" y="4170633"/>
            <a:ext cx="2374800" cy="226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609585" marR="0" lvl="0" indent="-47412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b="1" i="0" u="none" strike="noStrike" cap="none">
                <a:solidFill>
                  <a:srgbClr val="000000"/>
                </a:solidFill>
              </a:defRPr>
            </a:lvl1pPr>
            <a:lvl2pPr marL="1219170" marR="0" lvl="1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2pPr>
            <a:lvl3pPr marL="1828754" marR="0" lvl="2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3pPr>
            <a:lvl4pPr marL="2438339" marR="0" lvl="3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4pPr>
            <a:lvl5pPr marL="3047924" marR="0" lvl="4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5pPr>
            <a:lvl6pPr marL="3657509" marR="0" lvl="5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6pPr>
            <a:lvl7pPr marL="4267093" marR="0" lvl="6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7pPr>
            <a:lvl8pPr marL="4876678" marR="0" lvl="7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8pPr>
            <a:lvl9pPr marL="5486263" marR="0" lvl="8" indent="-474121" algn="l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287" name="Google Shape;2287;p78"/>
          <p:cNvSpPr txBox="1">
            <a:spLocks noGrp="1"/>
          </p:cNvSpPr>
          <p:nvPr>
            <p:ph type="body" idx="5"/>
          </p:nvPr>
        </p:nvSpPr>
        <p:spPr>
          <a:xfrm>
            <a:off x="6395220" y="4170633"/>
            <a:ext cx="2374800" cy="226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609585" marR="0" lvl="0" indent="-47412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b="1" i="0" u="none" strike="noStrike" cap="none">
                <a:solidFill>
                  <a:srgbClr val="000000"/>
                </a:solidFill>
              </a:defRPr>
            </a:lvl1pPr>
            <a:lvl2pPr marL="1219170" marR="0" lvl="1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2pPr>
            <a:lvl3pPr marL="1828754" marR="0" lvl="2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3pPr>
            <a:lvl4pPr marL="2438339" marR="0" lvl="3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4pPr>
            <a:lvl5pPr marL="3047924" marR="0" lvl="4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5pPr>
            <a:lvl6pPr marL="3657509" marR="0" lvl="5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6pPr>
            <a:lvl7pPr marL="4267093" marR="0" lvl="6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7pPr>
            <a:lvl8pPr marL="4876678" marR="0" lvl="7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8pPr>
            <a:lvl9pPr marL="5486263" marR="0" lvl="8" indent="-474121" algn="l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288" name="Google Shape;2288;p78"/>
          <p:cNvSpPr txBox="1">
            <a:spLocks noGrp="1"/>
          </p:cNvSpPr>
          <p:nvPr>
            <p:ph type="body" idx="6"/>
          </p:nvPr>
        </p:nvSpPr>
        <p:spPr>
          <a:xfrm>
            <a:off x="9353697" y="4170633"/>
            <a:ext cx="2374800" cy="226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609585" marR="0" lvl="0" indent="-47412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b="1" i="0" u="none" strike="noStrike" cap="none">
                <a:solidFill>
                  <a:srgbClr val="000000"/>
                </a:solidFill>
              </a:defRPr>
            </a:lvl1pPr>
            <a:lvl2pPr marL="1219170" marR="0" lvl="1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2pPr>
            <a:lvl3pPr marL="1828754" marR="0" lvl="2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3pPr>
            <a:lvl4pPr marL="2438339" marR="0" lvl="3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4pPr>
            <a:lvl5pPr marL="3047924" marR="0" lvl="4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5pPr>
            <a:lvl6pPr marL="3657509" marR="0" lvl="5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6pPr>
            <a:lvl7pPr marL="4267093" marR="0" lvl="6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7pPr>
            <a:lvl8pPr marL="4876678" marR="0" lvl="7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8pPr>
            <a:lvl9pPr marL="5486263" marR="0" lvl="8" indent="-474121" algn="l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289" name="Google Shape;2289;p78"/>
          <p:cNvSpPr>
            <a:spLocks noGrp="1"/>
          </p:cNvSpPr>
          <p:nvPr>
            <p:ph type="pic" idx="7"/>
          </p:nvPr>
        </p:nvSpPr>
        <p:spPr>
          <a:xfrm>
            <a:off x="3352803" y="1775435"/>
            <a:ext cx="2115600" cy="21156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290" name="Google Shape;2290;p78"/>
          <p:cNvSpPr>
            <a:spLocks noGrp="1"/>
          </p:cNvSpPr>
          <p:nvPr>
            <p:ph type="pic" idx="8"/>
          </p:nvPr>
        </p:nvSpPr>
        <p:spPr>
          <a:xfrm>
            <a:off x="6395236" y="1775435"/>
            <a:ext cx="2115600" cy="21156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291" name="Google Shape;2291;p78"/>
          <p:cNvSpPr>
            <a:spLocks noGrp="1"/>
          </p:cNvSpPr>
          <p:nvPr>
            <p:ph type="pic" idx="9"/>
          </p:nvPr>
        </p:nvSpPr>
        <p:spPr>
          <a:xfrm>
            <a:off x="9353703" y="1775435"/>
            <a:ext cx="2115600" cy="2115600"/>
          </a:xfrm>
          <a:prstGeom prst="ellipse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3850363934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s, 4 column">
  <p:cSld name="23: Title, text, photos, 4 column">
    <p:spTree>
      <p:nvGrpSpPr>
        <p:cNvPr id="1" name="Shape 2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" name="Google Shape;2293;p79"/>
          <p:cNvSpPr txBox="1">
            <a:spLocks noGrp="1"/>
          </p:cNvSpPr>
          <p:nvPr>
            <p:ph type="body" idx="1"/>
          </p:nvPr>
        </p:nvSpPr>
        <p:spPr>
          <a:xfrm>
            <a:off x="1117169" y="1332617"/>
            <a:ext cx="5938800" cy="725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294" name="Google Shape;2294;p79"/>
          <p:cNvSpPr>
            <a:spLocks noGrp="1"/>
          </p:cNvSpPr>
          <p:nvPr>
            <p:ph type="pic" idx="2"/>
          </p:nvPr>
        </p:nvSpPr>
        <p:spPr>
          <a:xfrm>
            <a:off x="1129112" y="2394451"/>
            <a:ext cx="1691200" cy="1691200"/>
          </a:xfrm>
          <a:prstGeom prst="ellipse">
            <a:avLst/>
          </a:prstGeom>
          <a:solidFill>
            <a:srgbClr val="BFBFBF"/>
          </a:solidFill>
          <a:ln>
            <a:noFill/>
          </a:ln>
        </p:spPr>
      </p:sp>
      <p:sp>
        <p:nvSpPr>
          <p:cNvPr id="2295" name="Google Shape;2295;p79"/>
          <p:cNvSpPr>
            <a:spLocks noGrp="1"/>
          </p:cNvSpPr>
          <p:nvPr>
            <p:ph type="pic" idx="3"/>
          </p:nvPr>
        </p:nvSpPr>
        <p:spPr>
          <a:xfrm>
            <a:off x="3988229" y="2394451"/>
            <a:ext cx="1691200" cy="1691200"/>
          </a:xfrm>
          <a:prstGeom prst="ellipse">
            <a:avLst/>
          </a:prstGeom>
          <a:solidFill>
            <a:srgbClr val="BFBFBF"/>
          </a:solidFill>
          <a:ln>
            <a:noFill/>
          </a:ln>
        </p:spPr>
      </p:sp>
      <p:sp>
        <p:nvSpPr>
          <p:cNvPr id="2296" name="Google Shape;2296;p79"/>
          <p:cNvSpPr>
            <a:spLocks noGrp="1"/>
          </p:cNvSpPr>
          <p:nvPr>
            <p:ph type="pic" idx="4"/>
          </p:nvPr>
        </p:nvSpPr>
        <p:spPr>
          <a:xfrm>
            <a:off x="6847348" y="2394451"/>
            <a:ext cx="1691200" cy="1691200"/>
          </a:xfrm>
          <a:prstGeom prst="ellipse">
            <a:avLst/>
          </a:prstGeom>
          <a:solidFill>
            <a:srgbClr val="BFBFBF"/>
          </a:solidFill>
          <a:ln>
            <a:noFill/>
          </a:ln>
        </p:spPr>
      </p:sp>
      <p:sp>
        <p:nvSpPr>
          <p:cNvPr id="2297" name="Google Shape;2297;p79"/>
          <p:cNvSpPr>
            <a:spLocks noGrp="1"/>
          </p:cNvSpPr>
          <p:nvPr>
            <p:ph type="pic" idx="5"/>
          </p:nvPr>
        </p:nvSpPr>
        <p:spPr>
          <a:xfrm>
            <a:off x="9706467" y="2394451"/>
            <a:ext cx="1691200" cy="1691200"/>
          </a:xfrm>
          <a:prstGeom prst="ellipse">
            <a:avLst/>
          </a:prstGeom>
          <a:solidFill>
            <a:srgbClr val="BFBFBF"/>
          </a:solidFill>
          <a:ln>
            <a:noFill/>
          </a:ln>
        </p:spPr>
      </p:sp>
      <p:sp>
        <p:nvSpPr>
          <p:cNvPr id="2298" name="Google Shape;2298;p79"/>
          <p:cNvSpPr txBox="1"/>
          <p:nvPr/>
        </p:nvSpPr>
        <p:spPr>
          <a:xfrm>
            <a:off x="0" y="0"/>
            <a:ext cx="12192000" cy="421200"/>
          </a:xfrm>
          <a:prstGeom prst="rect">
            <a:avLst/>
          </a:prstGeom>
          <a:solidFill>
            <a:schemeClr val="accent1"/>
          </a:solidFill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33" tIns="45700" rIns="91433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67" b="0" i="0" u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99" name="Google Shape;2299;p79"/>
          <p:cNvSpPr txBox="1">
            <a:spLocks noGrp="1"/>
          </p:cNvSpPr>
          <p:nvPr>
            <p:ph type="body" idx="6"/>
          </p:nvPr>
        </p:nvSpPr>
        <p:spPr>
          <a:xfrm>
            <a:off x="1129123" y="4347807"/>
            <a:ext cx="2082800" cy="2089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00" name="Google Shape;2300;p79"/>
          <p:cNvSpPr txBox="1">
            <a:spLocks noGrp="1"/>
          </p:cNvSpPr>
          <p:nvPr>
            <p:ph type="title"/>
          </p:nvPr>
        </p:nvSpPr>
        <p:spPr>
          <a:xfrm>
            <a:off x="1121667" y="820533"/>
            <a:ext cx="10619200" cy="443198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01" name="Google Shape;2301;p79"/>
          <p:cNvSpPr txBox="1">
            <a:spLocks noGrp="1"/>
          </p:cNvSpPr>
          <p:nvPr>
            <p:ph type="body" idx="7"/>
          </p:nvPr>
        </p:nvSpPr>
        <p:spPr>
          <a:xfrm>
            <a:off x="3988229" y="4347807"/>
            <a:ext cx="2082800" cy="2089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02" name="Google Shape;2302;p79"/>
          <p:cNvSpPr txBox="1">
            <a:spLocks noGrp="1"/>
          </p:cNvSpPr>
          <p:nvPr>
            <p:ph type="body" idx="8"/>
          </p:nvPr>
        </p:nvSpPr>
        <p:spPr>
          <a:xfrm>
            <a:off x="6847348" y="4347807"/>
            <a:ext cx="2082800" cy="2089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03" name="Google Shape;2303;p79"/>
          <p:cNvSpPr txBox="1">
            <a:spLocks noGrp="1"/>
          </p:cNvSpPr>
          <p:nvPr>
            <p:ph type="body" idx="9"/>
          </p:nvPr>
        </p:nvSpPr>
        <p:spPr>
          <a:xfrm>
            <a:off x="9706435" y="4347807"/>
            <a:ext cx="2082800" cy="2089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26938518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s, 3 column">
  <p:cSld name="23: Title, text, photos, 3 column">
    <p:spTree>
      <p:nvGrpSpPr>
        <p:cNvPr id="1" name="Shape 2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5" name="Google Shape;2305;p80"/>
          <p:cNvSpPr txBox="1">
            <a:spLocks noGrp="1"/>
          </p:cNvSpPr>
          <p:nvPr>
            <p:ph type="title"/>
          </p:nvPr>
        </p:nvSpPr>
        <p:spPr>
          <a:xfrm>
            <a:off x="559667" y="420433"/>
            <a:ext cx="54752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06" name="Google Shape;2306;p80"/>
          <p:cNvSpPr>
            <a:spLocks noGrp="1"/>
          </p:cNvSpPr>
          <p:nvPr>
            <p:ph type="pic" idx="2"/>
          </p:nvPr>
        </p:nvSpPr>
        <p:spPr>
          <a:xfrm>
            <a:off x="3352800" y="2484425"/>
            <a:ext cx="1828800" cy="18288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307" name="Google Shape;2307;p80"/>
          <p:cNvSpPr>
            <a:spLocks noGrp="1"/>
          </p:cNvSpPr>
          <p:nvPr>
            <p:ph type="pic" idx="3"/>
          </p:nvPr>
        </p:nvSpPr>
        <p:spPr>
          <a:xfrm>
            <a:off x="6160700" y="2484425"/>
            <a:ext cx="1828800" cy="18288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308" name="Google Shape;2308;p80"/>
          <p:cNvSpPr>
            <a:spLocks noGrp="1"/>
          </p:cNvSpPr>
          <p:nvPr>
            <p:ph type="pic" idx="4"/>
          </p:nvPr>
        </p:nvSpPr>
        <p:spPr>
          <a:xfrm>
            <a:off x="8968600" y="2484425"/>
            <a:ext cx="1828800" cy="18288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309" name="Google Shape;2309;p80"/>
          <p:cNvSpPr txBox="1">
            <a:spLocks noGrp="1"/>
          </p:cNvSpPr>
          <p:nvPr>
            <p:ph type="body" idx="1"/>
          </p:nvPr>
        </p:nvSpPr>
        <p:spPr>
          <a:xfrm>
            <a:off x="3352800" y="4565141"/>
            <a:ext cx="1828800" cy="1872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 b="1">
                <a:highlight>
                  <a:schemeClr val="accent1"/>
                </a:highlight>
              </a:defRPr>
            </a:lvl1pPr>
            <a:lvl2pPr marL="1219170" lvl="1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10" name="Google Shape;2310;p80"/>
          <p:cNvSpPr txBox="1">
            <a:spLocks noGrp="1"/>
          </p:cNvSpPr>
          <p:nvPr>
            <p:ph type="body" idx="5"/>
          </p:nvPr>
        </p:nvSpPr>
        <p:spPr>
          <a:xfrm>
            <a:off x="6160700" y="4565141"/>
            <a:ext cx="1828800" cy="1872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 b="1">
                <a:highlight>
                  <a:schemeClr val="accent1"/>
                </a:highlight>
              </a:defRPr>
            </a:lvl1pPr>
            <a:lvl2pPr marL="1219170" lvl="1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11" name="Google Shape;2311;p80"/>
          <p:cNvSpPr txBox="1">
            <a:spLocks noGrp="1"/>
          </p:cNvSpPr>
          <p:nvPr>
            <p:ph type="body" idx="6"/>
          </p:nvPr>
        </p:nvSpPr>
        <p:spPr>
          <a:xfrm>
            <a:off x="8968600" y="4565141"/>
            <a:ext cx="1828800" cy="1872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 b="1">
                <a:highlight>
                  <a:schemeClr val="accent1"/>
                </a:highlight>
              </a:defRPr>
            </a:lvl1pPr>
            <a:lvl2pPr marL="1219170" lvl="1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063592259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s, 4 column 1">
  <p:cSld name="23: Title, text, photos, 4 column 1">
    <p:spTree>
      <p:nvGrpSpPr>
        <p:cNvPr id="1" name="Shape 23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3" name="Google Shape;2313;p81"/>
          <p:cNvSpPr txBox="1">
            <a:spLocks noGrp="1"/>
          </p:cNvSpPr>
          <p:nvPr>
            <p:ph type="title"/>
          </p:nvPr>
        </p:nvSpPr>
        <p:spPr>
          <a:xfrm>
            <a:off x="559667" y="420433"/>
            <a:ext cx="5536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14" name="Google Shape;2314;p81"/>
          <p:cNvSpPr>
            <a:spLocks noGrp="1"/>
          </p:cNvSpPr>
          <p:nvPr>
            <p:ph type="pic" idx="2"/>
          </p:nvPr>
        </p:nvSpPr>
        <p:spPr>
          <a:xfrm>
            <a:off x="559667" y="2512209"/>
            <a:ext cx="1828800" cy="18288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315" name="Google Shape;2315;p81"/>
          <p:cNvSpPr>
            <a:spLocks noGrp="1"/>
          </p:cNvSpPr>
          <p:nvPr>
            <p:ph type="pic" idx="3"/>
          </p:nvPr>
        </p:nvSpPr>
        <p:spPr>
          <a:xfrm>
            <a:off x="3352800" y="2512209"/>
            <a:ext cx="1828800" cy="18288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316" name="Google Shape;2316;p81"/>
          <p:cNvSpPr>
            <a:spLocks noGrp="1"/>
          </p:cNvSpPr>
          <p:nvPr>
            <p:ph type="pic" idx="4"/>
          </p:nvPr>
        </p:nvSpPr>
        <p:spPr>
          <a:xfrm>
            <a:off x="6160700" y="2512209"/>
            <a:ext cx="1828800" cy="18288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317" name="Google Shape;2317;p81"/>
          <p:cNvSpPr>
            <a:spLocks noGrp="1"/>
          </p:cNvSpPr>
          <p:nvPr>
            <p:ph type="pic" idx="5"/>
          </p:nvPr>
        </p:nvSpPr>
        <p:spPr>
          <a:xfrm>
            <a:off x="8968600" y="2512209"/>
            <a:ext cx="1828800" cy="18288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318" name="Google Shape;2318;p81"/>
          <p:cNvSpPr txBox="1">
            <a:spLocks noGrp="1"/>
          </p:cNvSpPr>
          <p:nvPr>
            <p:ph type="body" idx="1"/>
          </p:nvPr>
        </p:nvSpPr>
        <p:spPr>
          <a:xfrm>
            <a:off x="560833" y="4605233"/>
            <a:ext cx="1828800" cy="1828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 b="1">
                <a:highlight>
                  <a:schemeClr val="accent1"/>
                </a:highlight>
              </a:defRPr>
            </a:lvl1pPr>
            <a:lvl2pPr marL="1219170" lvl="1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19" name="Google Shape;2319;p81"/>
          <p:cNvSpPr txBox="1">
            <a:spLocks noGrp="1"/>
          </p:cNvSpPr>
          <p:nvPr>
            <p:ph type="body" idx="6"/>
          </p:nvPr>
        </p:nvSpPr>
        <p:spPr>
          <a:xfrm>
            <a:off x="3368733" y="4605233"/>
            <a:ext cx="1828800" cy="1828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 b="1">
                <a:highlight>
                  <a:schemeClr val="accent1"/>
                </a:highlight>
              </a:defRPr>
            </a:lvl1pPr>
            <a:lvl2pPr marL="1219170" lvl="1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20" name="Google Shape;2320;p81"/>
          <p:cNvSpPr txBox="1">
            <a:spLocks noGrp="1"/>
          </p:cNvSpPr>
          <p:nvPr>
            <p:ph type="body" idx="7"/>
          </p:nvPr>
        </p:nvSpPr>
        <p:spPr>
          <a:xfrm>
            <a:off x="6156967" y="4605233"/>
            <a:ext cx="1828800" cy="1828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 b="1">
                <a:highlight>
                  <a:schemeClr val="accent1"/>
                </a:highlight>
              </a:defRPr>
            </a:lvl1pPr>
            <a:lvl2pPr marL="1219170" lvl="1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21" name="Google Shape;2321;p81"/>
          <p:cNvSpPr txBox="1">
            <a:spLocks noGrp="1"/>
          </p:cNvSpPr>
          <p:nvPr>
            <p:ph type="body" idx="8"/>
          </p:nvPr>
        </p:nvSpPr>
        <p:spPr>
          <a:xfrm>
            <a:off x="8964867" y="4605233"/>
            <a:ext cx="1828800" cy="1828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 b="1">
                <a:highlight>
                  <a:schemeClr val="accent1"/>
                </a:highlight>
              </a:defRPr>
            </a:lvl1pPr>
            <a:lvl2pPr marL="1219170" lvl="1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56803566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s, 3 column">
  <p:cSld name="1_23: Title, text, photos, 3 column">
    <p:spTree>
      <p:nvGrpSpPr>
        <p:cNvPr id="1" name="Shape 2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3" name="Google Shape;2323;p82"/>
          <p:cNvSpPr txBox="1">
            <a:spLocks noGrp="1"/>
          </p:cNvSpPr>
          <p:nvPr>
            <p:ph type="title"/>
          </p:nvPr>
        </p:nvSpPr>
        <p:spPr>
          <a:xfrm>
            <a:off x="559667" y="420433"/>
            <a:ext cx="32252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24" name="Google Shape;2324;p82"/>
          <p:cNvSpPr>
            <a:spLocks noGrp="1"/>
          </p:cNvSpPr>
          <p:nvPr>
            <p:ph type="pic" idx="2"/>
          </p:nvPr>
        </p:nvSpPr>
        <p:spPr>
          <a:xfrm>
            <a:off x="4474467" y="1184103"/>
            <a:ext cx="3502800" cy="4004400"/>
          </a:xfrm>
          <a:prstGeom prst="rect">
            <a:avLst/>
          </a:prstGeom>
          <a:noFill/>
          <a:ln>
            <a:noFill/>
          </a:ln>
        </p:spPr>
      </p:sp>
      <p:sp>
        <p:nvSpPr>
          <p:cNvPr id="2325" name="Google Shape;2325;p82"/>
          <p:cNvSpPr>
            <a:spLocks noGrp="1"/>
          </p:cNvSpPr>
          <p:nvPr>
            <p:ph type="pic" idx="3"/>
          </p:nvPr>
        </p:nvSpPr>
        <p:spPr>
          <a:xfrm>
            <a:off x="8238233" y="1184032"/>
            <a:ext cx="3502800" cy="4004400"/>
          </a:xfrm>
          <a:prstGeom prst="rect">
            <a:avLst/>
          </a:prstGeom>
          <a:noFill/>
          <a:ln>
            <a:noFill/>
          </a:ln>
        </p:spPr>
      </p:sp>
      <p:sp>
        <p:nvSpPr>
          <p:cNvPr id="2326" name="Google Shape;2326;p82"/>
          <p:cNvSpPr txBox="1">
            <a:spLocks noGrp="1"/>
          </p:cNvSpPr>
          <p:nvPr>
            <p:ph type="body" idx="1"/>
          </p:nvPr>
        </p:nvSpPr>
        <p:spPr>
          <a:xfrm>
            <a:off x="4474400" y="5400900"/>
            <a:ext cx="3502800" cy="1039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 b="1"/>
            </a:lvl1pPr>
            <a:lvl2pPr marL="1219170" lvl="1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2pPr>
            <a:lvl3pPr marL="1828754" lvl="2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3pPr>
            <a:lvl4pPr marL="2438339" lvl="3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4pPr>
            <a:lvl5pPr marL="3047924" lvl="4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5pPr>
            <a:lvl6pPr marL="3657509" lvl="5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6pPr>
            <a:lvl7pPr marL="4267093" lvl="6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7pPr>
            <a:lvl8pPr marL="4876678" lvl="7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8pPr>
            <a:lvl9pPr marL="5486263" lvl="8" indent="-406390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27" name="Google Shape;2327;p82"/>
          <p:cNvSpPr txBox="1">
            <a:spLocks noGrp="1"/>
          </p:cNvSpPr>
          <p:nvPr>
            <p:ph type="body" idx="4"/>
          </p:nvPr>
        </p:nvSpPr>
        <p:spPr>
          <a:xfrm>
            <a:off x="8277877" y="5400900"/>
            <a:ext cx="3463200" cy="1039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 b="1"/>
            </a:lvl1pPr>
            <a:lvl2pPr marL="1219170" lvl="1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2pPr>
            <a:lvl3pPr marL="1828754" lvl="2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3pPr>
            <a:lvl4pPr marL="2438339" lvl="3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4pPr>
            <a:lvl5pPr marL="3047924" lvl="4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5pPr>
            <a:lvl6pPr marL="3657509" lvl="5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6pPr>
            <a:lvl7pPr marL="4267093" lvl="6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7pPr>
            <a:lvl8pPr marL="4876678" lvl="7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8pPr>
            <a:lvl9pPr marL="5486263" lvl="8" indent="-406390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501963739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with subtitle, photos, 4 column">
  <p:cSld name="1_23: Title, text, with subtitle, photos, 4 column">
    <p:spTree>
      <p:nvGrpSpPr>
        <p:cNvPr id="1" name="Shape 2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9" name="Google Shape;2329;p83"/>
          <p:cNvSpPr txBox="1">
            <a:spLocks noGrp="1"/>
          </p:cNvSpPr>
          <p:nvPr>
            <p:ph type="title"/>
          </p:nvPr>
        </p:nvSpPr>
        <p:spPr>
          <a:xfrm>
            <a:off x="559667" y="420433"/>
            <a:ext cx="32252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30" name="Google Shape;2330;p83"/>
          <p:cNvSpPr>
            <a:spLocks noGrp="1"/>
          </p:cNvSpPr>
          <p:nvPr>
            <p:ph type="pic" idx="2"/>
          </p:nvPr>
        </p:nvSpPr>
        <p:spPr>
          <a:xfrm>
            <a:off x="4474467" y="1187201"/>
            <a:ext cx="2307600" cy="3141200"/>
          </a:xfrm>
          <a:prstGeom prst="rect">
            <a:avLst/>
          </a:prstGeom>
          <a:noFill/>
          <a:ln>
            <a:noFill/>
          </a:ln>
        </p:spPr>
      </p:sp>
      <p:sp>
        <p:nvSpPr>
          <p:cNvPr id="2331" name="Google Shape;2331;p83"/>
          <p:cNvSpPr>
            <a:spLocks noGrp="1"/>
          </p:cNvSpPr>
          <p:nvPr>
            <p:ph type="pic" idx="3"/>
          </p:nvPr>
        </p:nvSpPr>
        <p:spPr>
          <a:xfrm>
            <a:off x="6953940" y="1187147"/>
            <a:ext cx="2307600" cy="3141200"/>
          </a:xfrm>
          <a:prstGeom prst="rect">
            <a:avLst/>
          </a:prstGeom>
          <a:noFill/>
          <a:ln>
            <a:noFill/>
          </a:ln>
        </p:spPr>
      </p:sp>
      <p:sp>
        <p:nvSpPr>
          <p:cNvPr id="2332" name="Google Shape;2332;p83"/>
          <p:cNvSpPr>
            <a:spLocks noGrp="1"/>
          </p:cNvSpPr>
          <p:nvPr>
            <p:ph type="pic" idx="4"/>
          </p:nvPr>
        </p:nvSpPr>
        <p:spPr>
          <a:xfrm>
            <a:off x="9433431" y="1187183"/>
            <a:ext cx="2307600" cy="3141200"/>
          </a:xfrm>
          <a:prstGeom prst="rect">
            <a:avLst/>
          </a:prstGeom>
          <a:noFill/>
          <a:ln>
            <a:noFill/>
          </a:ln>
        </p:spPr>
      </p:sp>
      <p:sp>
        <p:nvSpPr>
          <p:cNvPr id="2333" name="Google Shape;2333;p83"/>
          <p:cNvSpPr txBox="1">
            <a:spLocks noGrp="1"/>
          </p:cNvSpPr>
          <p:nvPr>
            <p:ph type="body" idx="1"/>
          </p:nvPr>
        </p:nvSpPr>
        <p:spPr>
          <a:xfrm>
            <a:off x="4474400" y="4651236"/>
            <a:ext cx="2307600" cy="1786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 b="1"/>
            </a:lvl1pPr>
            <a:lvl2pPr marL="1219170" lvl="1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2pPr>
            <a:lvl3pPr marL="1828754" lvl="2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3pPr>
            <a:lvl4pPr marL="2438339" lvl="3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4pPr>
            <a:lvl5pPr marL="3047924" lvl="4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5pPr>
            <a:lvl6pPr marL="3657509" lvl="5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6pPr>
            <a:lvl7pPr marL="4267093" lvl="6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7pPr>
            <a:lvl8pPr marL="4876678" lvl="7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8pPr>
            <a:lvl9pPr marL="5486263" lvl="8" indent="-406390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34" name="Google Shape;2334;p83"/>
          <p:cNvSpPr txBox="1">
            <a:spLocks noGrp="1"/>
          </p:cNvSpPr>
          <p:nvPr>
            <p:ph type="body" idx="5"/>
          </p:nvPr>
        </p:nvSpPr>
        <p:spPr>
          <a:xfrm>
            <a:off x="7008767" y="4651236"/>
            <a:ext cx="2307600" cy="1786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 b="1"/>
            </a:lvl1pPr>
            <a:lvl2pPr marL="1219170" lvl="1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2pPr>
            <a:lvl3pPr marL="1828754" lvl="2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3pPr>
            <a:lvl4pPr marL="2438339" lvl="3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4pPr>
            <a:lvl5pPr marL="3047924" lvl="4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5pPr>
            <a:lvl6pPr marL="3657509" lvl="5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6pPr>
            <a:lvl7pPr marL="4267093" lvl="6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7pPr>
            <a:lvl8pPr marL="4876678" lvl="7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8pPr>
            <a:lvl9pPr marL="5486263" lvl="8" indent="-406390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35" name="Google Shape;2335;p83"/>
          <p:cNvSpPr txBox="1">
            <a:spLocks noGrp="1"/>
          </p:cNvSpPr>
          <p:nvPr>
            <p:ph type="body" idx="6"/>
          </p:nvPr>
        </p:nvSpPr>
        <p:spPr>
          <a:xfrm>
            <a:off x="9465433" y="4651236"/>
            <a:ext cx="2307600" cy="1786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 b="1"/>
            </a:lvl1pPr>
            <a:lvl2pPr marL="1219170" lvl="1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2pPr>
            <a:lvl3pPr marL="1828754" lvl="2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3pPr>
            <a:lvl4pPr marL="2438339" lvl="3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4pPr>
            <a:lvl5pPr marL="3047924" lvl="4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5pPr>
            <a:lvl6pPr marL="3657509" lvl="5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6pPr>
            <a:lvl7pPr marL="4267093" lvl="6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7pPr>
            <a:lvl8pPr marL="4876678" lvl="7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8pPr>
            <a:lvl9pPr marL="5486263" lvl="8" indent="-406390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36" name="Google Shape;2336;p83"/>
          <p:cNvSpPr txBox="1">
            <a:spLocks noGrp="1"/>
          </p:cNvSpPr>
          <p:nvPr>
            <p:ph type="subTitle" idx="7"/>
          </p:nvPr>
        </p:nvSpPr>
        <p:spPr>
          <a:xfrm>
            <a:off x="560833" y="1187200"/>
            <a:ext cx="3225200" cy="2238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2pPr>
            <a:lvl3pPr lvl="2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3pPr>
            <a:lvl4pPr lvl="3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4pPr>
            <a:lvl5pPr lvl="4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5pPr>
            <a:lvl6pPr lvl="5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6pPr>
            <a:lvl7pPr lvl="6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7pPr>
            <a:lvl8pPr lvl="7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8pPr>
            <a:lvl9pPr lvl="8" rtl="0">
              <a:spcBef>
                <a:spcPts val="1067"/>
              </a:spcBef>
              <a:spcAft>
                <a:spcPts val="1067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713897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Agenda — white">
  <p:cSld name="23: Agenda — white">
    <p:bg>
      <p:bgPr>
        <a:solidFill>
          <a:schemeClr val="lt1"/>
        </a:solidFill>
        <a:effectLst/>
      </p:bgPr>
    </p:bg>
    <p:spTree>
      <p:nvGrpSpPr>
        <p:cNvPr id="1" name="Shape 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Google Shape;80;p21"/>
          <p:cNvSpPr txBox="1">
            <a:spLocks noGrp="1"/>
          </p:cNvSpPr>
          <p:nvPr>
            <p:ph type="title"/>
          </p:nvPr>
        </p:nvSpPr>
        <p:spPr>
          <a:xfrm>
            <a:off x="426733" y="426733"/>
            <a:ext cx="4047600" cy="6010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cxnSp>
        <p:nvCxnSpPr>
          <p:cNvPr id="81" name="Google Shape;81;p21"/>
          <p:cNvCxnSpPr/>
          <p:nvPr/>
        </p:nvCxnSpPr>
        <p:spPr>
          <a:xfrm>
            <a:off x="4964907" y="2501567"/>
            <a:ext cx="0" cy="1840400"/>
          </a:xfrm>
          <a:prstGeom prst="straightConnector1">
            <a:avLst/>
          </a:prstGeom>
          <a:noFill/>
          <a:ln w="28575" cap="flat" cmpd="sng">
            <a:solidFill>
              <a:srgbClr val="FFC627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82" name="Google Shape;82;p21"/>
          <p:cNvSpPr txBox="1">
            <a:spLocks noGrp="1"/>
          </p:cNvSpPr>
          <p:nvPr>
            <p:ph type="body" idx="1"/>
          </p:nvPr>
        </p:nvSpPr>
        <p:spPr>
          <a:xfrm>
            <a:off x="5596133" y="430600"/>
            <a:ext cx="6144800" cy="6010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609585" lvl="0" indent="-474121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1219170" lvl="1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2pPr>
            <a:lvl3pPr marL="1828754" lvl="2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3pPr>
            <a:lvl4pPr marL="2438339" lvl="3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4pPr>
            <a:lvl5pPr marL="3047924" lvl="4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5pPr>
            <a:lvl6pPr marL="3657509" lvl="5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6pPr>
            <a:lvl7pPr marL="4267093" lvl="6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7pPr>
            <a:lvl8pPr marL="4876678" lvl="7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8pPr>
            <a:lvl9pPr marL="5486263" lvl="8" indent="-474121" rtl="0">
              <a:spcBef>
                <a:spcPts val="1067"/>
              </a:spcBef>
              <a:spcAft>
                <a:spcPts val="1067"/>
              </a:spcAft>
              <a:buSzPts val="2000"/>
              <a:buChar char="■"/>
              <a:defRPr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111844243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with subtitle, photos, 5 column">
  <p:cSld name="23: Title, text, with subtitle, photos, 5 column">
    <p:spTree>
      <p:nvGrpSpPr>
        <p:cNvPr id="1" name="Shape 23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8" name="Google Shape;2338;p84"/>
          <p:cNvSpPr txBox="1">
            <a:spLocks noGrp="1"/>
          </p:cNvSpPr>
          <p:nvPr>
            <p:ph type="title"/>
          </p:nvPr>
        </p:nvSpPr>
        <p:spPr>
          <a:xfrm>
            <a:off x="559667" y="420433"/>
            <a:ext cx="32252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39" name="Google Shape;2339;p84"/>
          <p:cNvSpPr>
            <a:spLocks noGrp="1"/>
          </p:cNvSpPr>
          <p:nvPr>
            <p:ph type="pic" idx="2"/>
          </p:nvPr>
        </p:nvSpPr>
        <p:spPr>
          <a:xfrm>
            <a:off x="4474467" y="1193913"/>
            <a:ext cx="1720400" cy="2222000"/>
          </a:xfrm>
          <a:prstGeom prst="rect">
            <a:avLst/>
          </a:prstGeom>
          <a:noFill/>
          <a:ln>
            <a:noFill/>
          </a:ln>
        </p:spPr>
      </p:sp>
      <p:sp>
        <p:nvSpPr>
          <p:cNvPr id="2340" name="Google Shape;2340;p84"/>
          <p:cNvSpPr>
            <a:spLocks noGrp="1"/>
          </p:cNvSpPr>
          <p:nvPr>
            <p:ph type="pic" idx="3"/>
          </p:nvPr>
        </p:nvSpPr>
        <p:spPr>
          <a:xfrm>
            <a:off x="6329501" y="1193913"/>
            <a:ext cx="1720400" cy="2222000"/>
          </a:xfrm>
          <a:prstGeom prst="rect">
            <a:avLst/>
          </a:prstGeom>
          <a:noFill/>
          <a:ln>
            <a:noFill/>
          </a:ln>
        </p:spPr>
      </p:sp>
      <p:sp>
        <p:nvSpPr>
          <p:cNvPr id="2341" name="Google Shape;2341;p84"/>
          <p:cNvSpPr>
            <a:spLocks noGrp="1"/>
          </p:cNvSpPr>
          <p:nvPr>
            <p:ph type="pic" idx="4"/>
          </p:nvPr>
        </p:nvSpPr>
        <p:spPr>
          <a:xfrm>
            <a:off x="8175069" y="1193913"/>
            <a:ext cx="1720400" cy="2222000"/>
          </a:xfrm>
          <a:prstGeom prst="rect">
            <a:avLst/>
          </a:prstGeom>
          <a:noFill/>
          <a:ln>
            <a:noFill/>
          </a:ln>
        </p:spPr>
      </p:sp>
      <p:sp>
        <p:nvSpPr>
          <p:cNvPr id="2342" name="Google Shape;2342;p84"/>
          <p:cNvSpPr>
            <a:spLocks noGrp="1"/>
          </p:cNvSpPr>
          <p:nvPr>
            <p:ph type="pic" idx="5"/>
          </p:nvPr>
        </p:nvSpPr>
        <p:spPr>
          <a:xfrm>
            <a:off x="10020639" y="1193913"/>
            <a:ext cx="1720400" cy="2222000"/>
          </a:xfrm>
          <a:prstGeom prst="rect">
            <a:avLst/>
          </a:prstGeom>
          <a:noFill/>
          <a:ln>
            <a:noFill/>
          </a:ln>
        </p:spPr>
      </p:sp>
      <p:sp>
        <p:nvSpPr>
          <p:cNvPr id="2343" name="Google Shape;2343;p84"/>
          <p:cNvSpPr txBox="1">
            <a:spLocks noGrp="1"/>
          </p:cNvSpPr>
          <p:nvPr>
            <p:ph type="subTitle" idx="1"/>
          </p:nvPr>
        </p:nvSpPr>
        <p:spPr>
          <a:xfrm>
            <a:off x="560833" y="1204067"/>
            <a:ext cx="3225200" cy="222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2pPr>
            <a:lvl3pPr lvl="2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3pPr>
            <a:lvl4pPr lvl="3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4pPr>
            <a:lvl5pPr lvl="4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5pPr>
            <a:lvl6pPr lvl="5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6pPr>
            <a:lvl7pPr lvl="6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7pPr>
            <a:lvl8pPr lvl="7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8pPr>
            <a:lvl9pPr lvl="8" rtl="0">
              <a:spcBef>
                <a:spcPts val="1067"/>
              </a:spcBef>
              <a:spcAft>
                <a:spcPts val="1067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344" name="Google Shape;2344;p84"/>
          <p:cNvSpPr txBox="1">
            <a:spLocks noGrp="1"/>
          </p:cNvSpPr>
          <p:nvPr>
            <p:ph type="body" idx="6"/>
          </p:nvPr>
        </p:nvSpPr>
        <p:spPr>
          <a:xfrm>
            <a:off x="4474467" y="3682500"/>
            <a:ext cx="1704000" cy="2754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 b="1"/>
            </a:lvl1pPr>
            <a:lvl2pPr marL="1219170" lvl="1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2pPr>
            <a:lvl3pPr marL="1828754" lvl="2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3pPr>
            <a:lvl4pPr marL="2438339" lvl="3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4pPr>
            <a:lvl5pPr marL="3047924" lvl="4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5pPr>
            <a:lvl6pPr marL="3657509" lvl="5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6pPr>
            <a:lvl7pPr marL="4267093" lvl="6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7pPr>
            <a:lvl8pPr marL="4876678" lvl="7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8pPr>
            <a:lvl9pPr marL="5486263" lvl="8" indent="-406390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45" name="Google Shape;2345;p84"/>
          <p:cNvSpPr txBox="1">
            <a:spLocks noGrp="1"/>
          </p:cNvSpPr>
          <p:nvPr>
            <p:ph type="body" idx="7"/>
          </p:nvPr>
        </p:nvSpPr>
        <p:spPr>
          <a:xfrm>
            <a:off x="6345905" y="3682500"/>
            <a:ext cx="1704000" cy="2754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 b="1"/>
            </a:lvl1pPr>
            <a:lvl2pPr marL="1219170" lvl="1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2pPr>
            <a:lvl3pPr marL="1828754" lvl="2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3pPr>
            <a:lvl4pPr marL="2438339" lvl="3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4pPr>
            <a:lvl5pPr marL="3047924" lvl="4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5pPr>
            <a:lvl6pPr marL="3657509" lvl="5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6pPr>
            <a:lvl7pPr marL="4267093" lvl="6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7pPr>
            <a:lvl8pPr marL="4876678" lvl="7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8pPr>
            <a:lvl9pPr marL="5486263" lvl="8" indent="-406390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46" name="Google Shape;2346;p84"/>
          <p:cNvSpPr txBox="1">
            <a:spLocks noGrp="1"/>
          </p:cNvSpPr>
          <p:nvPr>
            <p:ph type="body" idx="8"/>
          </p:nvPr>
        </p:nvSpPr>
        <p:spPr>
          <a:xfrm>
            <a:off x="8175061" y="3682500"/>
            <a:ext cx="1704000" cy="2754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 b="1"/>
            </a:lvl1pPr>
            <a:lvl2pPr marL="1219170" lvl="1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2pPr>
            <a:lvl3pPr marL="1828754" lvl="2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3pPr>
            <a:lvl4pPr marL="2438339" lvl="3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4pPr>
            <a:lvl5pPr marL="3047924" lvl="4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5pPr>
            <a:lvl6pPr marL="3657509" lvl="5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6pPr>
            <a:lvl7pPr marL="4267093" lvl="6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7pPr>
            <a:lvl8pPr marL="4876678" lvl="7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8pPr>
            <a:lvl9pPr marL="5486263" lvl="8" indent="-406390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47" name="Google Shape;2347;p84"/>
          <p:cNvSpPr txBox="1">
            <a:spLocks noGrp="1"/>
          </p:cNvSpPr>
          <p:nvPr>
            <p:ph type="body" idx="9"/>
          </p:nvPr>
        </p:nvSpPr>
        <p:spPr>
          <a:xfrm>
            <a:off x="10046500" y="3682500"/>
            <a:ext cx="1704000" cy="2754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 b="1"/>
            </a:lvl1pPr>
            <a:lvl2pPr marL="1219170" lvl="1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2pPr>
            <a:lvl3pPr marL="1828754" lvl="2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3pPr>
            <a:lvl4pPr marL="2438339" lvl="3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4pPr>
            <a:lvl5pPr marL="3047924" lvl="4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5pPr>
            <a:lvl6pPr marL="3657509" lvl="5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6pPr>
            <a:lvl7pPr marL="4267093" lvl="6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7pPr>
            <a:lvl8pPr marL="4876678" lvl="7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8pPr>
            <a:lvl9pPr marL="5486263" lvl="8" indent="-406390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502860544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with subtitle, room for icons, four column — black">
  <p:cSld name="23: Title, text, with subtitle, room for icons, four column — black">
    <p:spTree>
      <p:nvGrpSpPr>
        <p:cNvPr id="1" name="Shape 23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9" name="Google Shape;2349;p85"/>
          <p:cNvSpPr/>
          <p:nvPr/>
        </p:nvSpPr>
        <p:spPr>
          <a:xfrm>
            <a:off x="67" y="0"/>
            <a:ext cx="12192000" cy="2425600"/>
          </a:xfrm>
          <a:prstGeom prst="rect">
            <a:avLst/>
          </a:prstGeom>
          <a:solidFill>
            <a:srgbClr val="191919"/>
          </a:solidFill>
          <a:ln w="9525" cap="flat" cmpd="sng">
            <a:solidFill>
              <a:srgbClr val="19191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0" name="Google Shape;2350;p85"/>
          <p:cNvSpPr txBox="1">
            <a:spLocks noGrp="1"/>
          </p:cNvSpPr>
          <p:nvPr>
            <p:ph type="title"/>
          </p:nvPr>
        </p:nvSpPr>
        <p:spPr>
          <a:xfrm>
            <a:off x="566567" y="421200"/>
            <a:ext cx="111640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51" name="Google Shape;2351;p85"/>
          <p:cNvSpPr txBox="1">
            <a:spLocks noGrp="1"/>
          </p:cNvSpPr>
          <p:nvPr>
            <p:ph type="subTitle" idx="1"/>
          </p:nvPr>
        </p:nvSpPr>
        <p:spPr>
          <a:xfrm>
            <a:off x="570600" y="1008004"/>
            <a:ext cx="11164000" cy="295402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90000"/>
              </a:lnSpc>
              <a:spcBef>
                <a:spcPts val="1067"/>
              </a:spcBef>
              <a:spcAft>
                <a:spcPts val="1067"/>
              </a:spcAft>
              <a:buSzPts val="20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352" name="Google Shape;2352;p85"/>
          <p:cNvSpPr txBox="1">
            <a:spLocks noGrp="1"/>
          </p:cNvSpPr>
          <p:nvPr>
            <p:ph type="body" idx="2"/>
          </p:nvPr>
        </p:nvSpPr>
        <p:spPr>
          <a:xfrm>
            <a:off x="564367" y="3435767"/>
            <a:ext cx="2374800" cy="30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609585" marR="0" lvl="0" indent="-44025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b="1" i="0" u="none" strike="noStrike" cap="none">
                <a:solidFill>
                  <a:srgbClr val="000000"/>
                </a:solidFill>
              </a:defRPr>
            </a:lvl1pPr>
            <a:lvl2pPr marL="1219170" marR="0" lvl="1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2pPr>
            <a:lvl3pPr marL="1828754" marR="0" lvl="2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3pPr>
            <a:lvl4pPr marL="2438339" marR="0" lvl="3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4pPr>
            <a:lvl5pPr marL="3047924" marR="0" lvl="4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5pPr>
            <a:lvl6pPr marL="3657509" marR="0" lvl="5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6pPr>
            <a:lvl7pPr marL="4267093" marR="0" lvl="6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7pPr>
            <a:lvl8pPr marL="4876678" marR="0" lvl="7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8pPr>
            <a:lvl9pPr marL="5486263" marR="0" lvl="8" indent="-440256" algn="l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53" name="Google Shape;2353;p85"/>
          <p:cNvSpPr txBox="1">
            <a:spLocks noGrp="1"/>
          </p:cNvSpPr>
          <p:nvPr>
            <p:ph type="body" idx="3"/>
          </p:nvPr>
        </p:nvSpPr>
        <p:spPr>
          <a:xfrm>
            <a:off x="3533403" y="3435767"/>
            <a:ext cx="2374800" cy="30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609585" marR="0" lvl="0" indent="-44025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b="1" i="0" u="none" strike="noStrike" cap="none">
                <a:solidFill>
                  <a:srgbClr val="000000"/>
                </a:solidFill>
              </a:defRPr>
            </a:lvl1pPr>
            <a:lvl2pPr marL="1219170" marR="0" lvl="1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2pPr>
            <a:lvl3pPr marL="1828754" marR="0" lvl="2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3pPr>
            <a:lvl4pPr marL="2438339" marR="0" lvl="3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4pPr>
            <a:lvl5pPr marL="3047924" marR="0" lvl="4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5pPr>
            <a:lvl6pPr marL="3657509" marR="0" lvl="5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6pPr>
            <a:lvl7pPr marL="4267093" marR="0" lvl="6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7pPr>
            <a:lvl8pPr marL="4876678" marR="0" lvl="7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8pPr>
            <a:lvl9pPr marL="5486263" marR="0" lvl="8" indent="-440256" algn="l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54" name="Google Shape;2354;p85"/>
          <p:cNvSpPr txBox="1">
            <a:spLocks noGrp="1"/>
          </p:cNvSpPr>
          <p:nvPr>
            <p:ph type="body" idx="4"/>
          </p:nvPr>
        </p:nvSpPr>
        <p:spPr>
          <a:xfrm>
            <a:off x="6395220" y="3435767"/>
            <a:ext cx="2374800" cy="30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609585" marR="0" lvl="0" indent="-44025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b="1" i="0" u="none" strike="noStrike" cap="none">
                <a:solidFill>
                  <a:srgbClr val="000000"/>
                </a:solidFill>
              </a:defRPr>
            </a:lvl1pPr>
            <a:lvl2pPr marL="1219170" marR="0" lvl="1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2pPr>
            <a:lvl3pPr marL="1828754" marR="0" lvl="2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3pPr>
            <a:lvl4pPr marL="2438339" marR="0" lvl="3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4pPr>
            <a:lvl5pPr marL="3047924" marR="0" lvl="4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5pPr>
            <a:lvl6pPr marL="3657509" marR="0" lvl="5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6pPr>
            <a:lvl7pPr marL="4267093" marR="0" lvl="6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7pPr>
            <a:lvl8pPr marL="4876678" marR="0" lvl="7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8pPr>
            <a:lvl9pPr marL="5486263" marR="0" lvl="8" indent="-440256" algn="l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55" name="Google Shape;2355;p85"/>
          <p:cNvSpPr txBox="1">
            <a:spLocks noGrp="1"/>
          </p:cNvSpPr>
          <p:nvPr>
            <p:ph type="body" idx="5"/>
          </p:nvPr>
        </p:nvSpPr>
        <p:spPr>
          <a:xfrm>
            <a:off x="9353697" y="3435767"/>
            <a:ext cx="2374800" cy="30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609585" marR="0" lvl="0" indent="-44025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b="1" i="0" u="none" strike="noStrike" cap="none">
                <a:solidFill>
                  <a:srgbClr val="000000"/>
                </a:solidFill>
              </a:defRPr>
            </a:lvl1pPr>
            <a:lvl2pPr marL="1219170" marR="0" lvl="1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2pPr>
            <a:lvl3pPr marL="1828754" marR="0" lvl="2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3pPr>
            <a:lvl4pPr marL="2438339" marR="0" lvl="3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4pPr>
            <a:lvl5pPr marL="3047924" marR="0" lvl="4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5pPr>
            <a:lvl6pPr marL="3657509" marR="0" lvl="5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6pPr>
            <a:lvl7pPr marL="4267093" marR="0" lvl="6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7pPr>
            <a:lvl8pPr marL="4876678" marR="0" lvl="7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8pPr>
            <a:lvl9pPr marL="5486263" marR="0" lvl="8" indent="-440256" algn="l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296100852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with subtitle, room for icons, four column — gold">
  <p:cSld name="23: Title, text, with subtitle, room for icons, four column — gold">
    <p:spTree>
      <p:nvGrpSpPr>
        <p:cNvPr id="1" name="Shape 2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7" name="Google Shape;2357;p86"/>
          <p:cNvSpPr/>
          <p:nvPr/>
        </p:nvSpPr>
        <p:spPr>
          <a:xfrm>
            <a:off x="67" y="0"/>
            <a:ext cx="12192000" cy="2425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8" name="Google Shape;2358;p86"/>
          <p:cNvSpPr txBox="1">
            <a:spLocks noGrp="1"/>
          </p:cNvSpPr>
          <p:nvPr>
            <p:ph type="title"/>
          </p:nvPr>
        </p:nvSpPr>
        <p:spPr>
          <a:xfrm>
            <a:off x="566567" y="421200"/>
            <a:ext cx="111640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59" name="Google Shape;2359;p86"/>
          <p:cNvSpPr txBox="1">
            <a:spLocks noGrp="1"/>
          </p:cNvSpPr>
          <p:nvPr>
            <p:ph type="subTitle" idx="1"/>
          </p:nvPr>
        </p:nvSpPr>
        <p:spPr>
          <a:xfrm>
            <a:off x="570600" y="1008004"/>
            <a:ext cx="11164000" cy="295402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90000"/>
              </a:lnSpc>
              <a:spcBef>
                <a:spcPts val="1067"/>
              </a:spcBef>
              <a:spcAft>
                <a:spcPts val="1067"/>
              </a:spcAft>
              <a:buSzPts val="20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360" name="Google Shape;2360;p86"/>
          <p:cNvSpPr txBox="1">
            <a:spLocks noGrp="1"/>
          </p:cNvSpPr>
          <p:nvPr>
            <p:ph type="body" idx="2"/>
          </p:nvPr>
        </p:nvSpPr>
        <p:spPr>
          <a:xfrm>
            <a:off x="564367" y="3435767"/>
            <a:ext cx="2374800" cy="30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609585" marR="0" lvl="0" indent="-44025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b="1" i="0" u="none" strike="noStrike" cap="none">
                <a:solidFill>
                  <a:srgbClr val="000000"/>
                </a:solidFill>
              </a:defRPr>
            </a:lvl1pPr>
            <a:lvl2pPr marL="1219170" marR="0" lvl="1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2pPr>
            <a:lvl3pPr marL="1828754" marR="0" lvl="2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3pPr>
            <a:lvl4pPr marL="2438339" marR="0" lvl="3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4pPr>
            <a:lvl5pPr marL="3047924" marR="0" lvl="4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5pPr>
            <a:lvl6pPr marL="3657509" marR="0" lvl="5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6pPr>
            <a:lvl7pPr marL="4267093" marR="0" lvl="6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7pPr>
            <a:lvl8pPr marL="4876678" marR="0" lvl="7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8pPr>
            <a:lvl9pPr marL="5486263" marR="0" lvl="8" indent="-440256" algn="l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61" name="Google Shape;2361;p86"/>
          <p:cNvSpPr txBox="1">
            <a:spLocks noGrp="1"/>
          </p:cNvSpPr>
          <p:nvPr>
            <p:ph type="body" idx="3"/>
          </p:nvPr>
        </p:nvSpPr>
        <p:spPr>
          <a:xfrm>
            <a:off x="3533403" y="3435767"/>
            <a:ext cx="2374800" cy="30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609585" marR="0" lvl="0" indent="-44025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b="1" i="0" u="none" strike="noStrike" cap="none">
                <a:solidFill>
                  <a:srgbClr val="000000"/>
                </a:solidFill>
              </a:defRPr>
            </a:lvl1pPr>
            <a:lvl2pPr marL="1219170" marR="0" lvl="1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2pPr>
            <a:lvl3pPr marL="1828754" marR="0" lvl="2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3pPr>
            <a:lvl4pPr marL="2438339" marR="0" lvl="3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4pPr>
            <a:lvl5pPr marL="3047924" marR="0" lvl="4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5pPr>
            <a:lvl6pPr marL="3657509" marR="0" lvl="5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6pPr>
            <a:lvl7pPr marL="4267093" marR="0" lvl="6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7pPr>
            <a:lvl8pPr marL="4876678" marR="0" lvl="7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8pPr>
            <a:lvl9pPr marL="5486263" marR="0" lvl="8" indent="-440256" algn="l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62" name="Google Shape;2362;p86"/>
          <p:cNvSpPr txBox="1">
            <a:spLocks noGrp="1"/>
          </p:cNvSpPr>
          <p:nvPr>
            <p:ph type="body" idx="4"/>
          </p:nvPr>
        </p:nvSpPr>
        <p:spPr>
          <a:xfrm>
            <a:off x="6395220" y="3435767"/>
            <a:ext cx="2374800" cy="30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609585" marR="0" lvl="0" indent="-44025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b="1" i="0" u="none" strike="noStrike" cap="none">
                <a:solidFill>
                  <a:srgbClr val="000000"/>
                </a:solidFill>
              </a:defRPr>
            </a:lvl1pPr>
            <a:lvl2pPr marL="1219170" marR="0" lvl="1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2pPr>
            <a:lvl3pPr marL="1828754" marR="0" lvl="2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3pPr>
            <a:lvl4pPr marL="2438339" marR="0" lvl="3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4pPr>
            <a:lvl5pPr marL="3047924" marR="0" lvl="4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5pPr>
            <a:lvl6pPr marL="3657509" marR="0" lvl="5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6pPr>
            <a:lvl7pPr marL="4267093" marR="0" lvl="6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7pPr>
            <a:lvl8pPr marL="4876678" marR="0" lvl="7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8pPr>
            <a:lvl9pPr marL="5486263" marR="0" lvl="8" indent="-440256" algn="l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63" name="Google Shape;2363;p86"/>
          <p:cNvSpPr txBox="1">
            <a:spLocks noGrp="1"/>
          </p:cNvSpPr>
          <p:nvPr>
            <p:ph type="body" idx="5"/>
          </p:nvPr>
        </p:nvSpPr>
        <p:spPr>
          <a:xfrm>
            <a:off x="9353697" y="3435767"/>
            <a:ext cx="2374800" cy="30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609585" marR="0" lvl="0" indent="-44025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b="1" i="0" u="none" strike="noStrike" cap="none">
                <a:solidFill>
                  <a:srgbClr val="000000"/>
                </a:solidFill>
              </a:defRPr>
            </a:lvl1pPr>
            <a:lvl2pPr marL="1219170" marR="0" lvl="1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2pPr>
            <a:lvl3pPr marL="1828754" marR="0" lvl="2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3pPr>
            <a:lvl4pPr marL="2438339" marR="0" lvl="3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4pPr>
            <a:lvl5pPr marL="3047924" marR="0" lvl="4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5pPr>
            <a:lvl6pPr marL="3657509" marR="0" lvl="5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6pPr>
            <a:lvl7pPr marL="4267093" marR="0" lvl="6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7pPr>
            <a:lvl8pPr marL="4876678" marR="0" lvl="7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8pPr>
            <a:lvl9pPr marL="5486263" marR="0" lvl="8" indent="-440256" algn="l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89929240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with subtitle, room for icons, four column — maroon">
  <p:cSld name="23: Title, text, with subtitle, room for icons, four column — maroon">
    <p:spTree>
      <p:nvGrpSpPr>
        <p:cNvPr id="1" name="Shape 23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5" name="Google Shape;2365;p87"/>
          <p:cNvSpPr/>
          <p:nvPr/>
        </p:nvSpPr>
        <p:spPr>
          <a:xfrm>
            <a:off x="67" y="0"/>
            <a:ext cx="12192000" cy="24256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6" name="Google Shape;2366;p87"/>
          <p:cNvSpPr txBox="1">
            <a:spLocks noGrp="1"/>
          </p:cNvSpPr>
          <p:nvPr>
            <p:ph type="title"/>
          </p:nvPr>
        </p:nvSpPr>
        <p:spPr>
          <a:xfrm>
            <a:off x="566567" y="421200"/>
            <a:ext cx="111640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67" name="Google Shape;2367;p87"/>
          <p:cNvSpPr txBox="1">
            <a:spLocks noGrp="1"/>
          </p:cNvSpPr>
          <p:nvPr>
            <p:ph type="subTitle" idx="1"/>
          </p:nvPr>
        </p:nvSpPr>
        <p:spPr>
          <a:xfrm>
            <a:off x="570600" y="1008004"/>
            <a:ext cx="11164000" cy="295402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90000"/>
              </a:lnSpc>
              <a:spcBef>
                <a:spcPts val="1067"/>
              </a:spcBef>
              <a:spcAft>
                <a:spcPts val="1067"/>
              </a:spcAft>
              <a:buSzPts val="20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368" name="Google Shape;2368;p87"/>
          <p:cNvSpPr txBox="1">
            <a:spLocks noGrp="1"/>
          </p:cNvSpPr>
          <p:nvPr>
            <p:ph type="body" idx="2"/>
          </p:nvPr>
        </p:nvSpPr>
        <p:spPr>
          <a:xfrm>
            <a:off x="564367" y="3435767"/>
            <a:ext cx="2374800" cy="30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609585" marR="0" lvl="0" indent="-44025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b="1" i="0" u="none" strike="noStrike" cap="none">
                <a:solidFill>
                  <a:srgbClr val="000000"/>
                </a:solidFill>
              </a:defRPr>
            </a:lvl1pPr>
            <a:lvl2pPr marL="1219170" marR="0" lvl="1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2pPr>
            <a:lvl3pPr marL="1828754" marR="0" lvl="2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3pPr>
            <a:lvl4pPr marL="2438339" marR="0" lvl="3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4pPr>
            <a:lvl5pPr marL="3047924" marR="0" lvl="4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5pPr>
            <a:lvl6pPr marL="3657509" marR="0" lvl="5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6pPr>
            <a:lvl7pPr marL="4267093" marR="0" lvl="6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7pPr>
            <a:lvl8pPr marL="4876678" marR="0" lvl="7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8pPr>
            <a:lvl9pPr marL="5486263" marR="0" lvl="8" indent="-440256" algn="l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69" name="Google Shape;2369;p87"/>
          <p:cNvSpPr txBox="1">
            <a:spLocks noGrp="1"/>
          </p:cNvSpPr>
          <p:nvPr>
            <p:ph type="body" idx="3"/>
          </p:nvPr>
        </p:nvSpPr>
        <p:spPr>
          <a:xfrm>
            <a:off x="3533403" y="3435767"/>
            <a:ext cx="2374800" cy="30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609585" marR="0" lvl="0" indent="-44025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b="1" i="0" u="none" strike="noStrike" cap="none">
                <a:solidFill>
                  <a:srgbClr val="000000"/>
                </a:solidFill>
              </a:defRPr>
            </a:lvl1pPr>
            <a:lvl2pPr marL="1219170" marR="0" lvl="1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2pPr>
            <a:lvl3pPr marL="1828754" marR="0" lvl="2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3pPr>
            <a:lvl4pPr marL="2438339" marR="0" lvl="3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4pPr>
            <a:lvl5pPr marL="3047924" marR="0" lvl="4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5pPr>
            <a:lvl6pPr marL="3657509" marR="0" lvl="5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6pPr>
            <a:lvl7pPr marL="4267093" marR="0" lvl="6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7pPr>
            <a:lvl8pPr marL="4876678" marR="0" lvl="7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8pPr>
            <a:lvl9pPr marL="5486263" marR="0" lvl="8" indent="-440256" algn="l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70" name="Google Shape;2370;p87"/>
          <p:cNvSpPr txBox="1">
            <a:spLocks noGrp="1"/>
          </p:cNvSpPr>
          <p:nvPr>
            <p:ph type="body" idx="4"/>
          </p:nvPr>
        </p:nvSpPr>
        <p:spPr>
          <a:xfrm>
            <a:off x="6395220" y="3435767"/>
            <a:ext cx="2374800" cy="30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609585" marR="0" lvl="0" indent="-44025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b="1" i="0" u="none" strike="noStrike" cap="none">
                <a:solidFill>
                  <a:srgbClr val="000000"/>
                </a:solidFill>
              </a:defRPr>
            </a:lvl1pPr>
            <a:lvl2pPr marL="1219170" marR="0" lvl="1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2pPr>
            <a:lvl3pPr marL="1828754" marR="0" lvl="2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3pPr>
            <a:lvl4pPr marL="2438339" marR="0" lvl="3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4pPr>
            <a:lvl5pPr marL="3047924" marR="0" lvl="4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5pPr>
            <a:lvl6pPr marL="3657509" marR="0" lvl="5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6pPr>
            <a:lvl7pPr marL="4267093" marR="0" lvl="6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7pPr>
            <a:lvl8pPr marL="4876678" marR="0" lvl="7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8pPr>
            <a:lvl9pPr marL="5486263" marR="0" lvl="8" indent="-440256" algn="l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71" name="Google Shape;2371;p87"/>
          <p:cNvSpPr txBox="1">
            <a:spLocks noGrp="1"/>
          </p:cNvSpPr>
          <p:nvPr>
            <p:ph type="body" idx="5"/>
          </p:nvPr>
        </p:nvSpPr>
        <p:spPr>
          <a:xfrm>
            <a:off x="9353697" y="3435767"/>
            <a:ext cx="2374800" cy="30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609585" marR="0" lvl="0" indent="-44025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b="1" i="0" u="none" strike="noStrike" cap="none">
                <a:solidFill>
                  <a:srgbClr val="000000"/>
                </a:solidFill>
              </a:defRPr>
            </a:lvl1pPr>
            <a:lvl2pPr marL="1219170" marR="0" lvl="1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2pPr>
            <a:lvl3pPr marL="1828754" marR="0" lvl="2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3pPr>
            <a:lvl4pPr marL="2438339" marR="0" lvl="3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4pPr>
            <a:lvl5pPr marL="3047924" marR="0" lvl="4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5pPr>
            <a:lvl6pPr marL="3657509" marR="0" lvl="5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6pPr>
            <a:lvl7pPr marL="4267093" marR="0" lvl="6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7pPr>
            <a:lvl8pPr marL="4876678" marR="0" lvl="7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8pPr>
            <a:lvl9pPr marL="5486263" marR="0" lvl="8" indent="-440256" algn="l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060319600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4 column, good for facts — black">
  <p:cSld name="23: Title, text, 4 column, good for facts — black">
    <p:bg>
      <p:bgPr>
        <a:solidFill>
          <a:schemeClr val="dk1"/>
        </a:solidFill>
        <a:effectLst/>
      </p:bgPr>
    </p:bg>
    <p:spTree>
      <p:nvGrpSpPr>
        <p:cNvPr id="1" name="Shape 2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3" name="Google Shape;2373;p88"/>
          <p:cNvSpPr txBox="1">
            <a:spLocks noGrp="1"/>
          </p:cNvSpPr>
          <p:nvPr>
            <p:ph type="title"/>
          </p:nvPr>
        </p:nvSpPr>
        <p:spPr>
          <a:xfrm>
            <a:off x="560833" y="2285667"/>
            <a:ext cx="2601200" cy="2254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82875" tIns="594350" rIns="91425" bIns="9142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74" name="Google Shape;2374;p88"/>
          <p:cNvSpPr txBox="1">
            <a:spLocks noGrp="1"/>
          </p:cNvSpPr>
          <p:nvPr>
            <p:ph type="body" idx="1"/>
          </p:nvPr>
        </p:nvSpPr>
        <p:spPr>
          <a:xfrm>
            <a:off x="560833" y="3604700"/>
            <a:ext cx="2601200" cy="9348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1067"/>
              </a:spcBef>
              <a:spcAft>
                <a:spcPts val="1067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75" name="Google Shape;2375;p88"/>
          <p:cNvSpPr txBox="1">
            <a:spLocks noGrp="1"/>
          </p:cNvSpPr>
          <p:nvPr>
            <p:ph type="title" idx="2"/>
          </p:nvPr>
        </p:nvSpPr>
        <p:spPr>
          <a:xfrm>
            <a:off x="8948467" y="2298967"/>
            <a:ext cx="2601200" cy="2254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82875" tIns="594350" rIns="91425" bIns="9142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76" name="Google Shape;2376;p88"/>
          <p:cNvSpPr txBox="1">
            <a:spLocks noGrp="1"/>
          </p:cNvSpPr>
          <p:nvPr>
            <p:ph type="body" idx="3"/>
          </p:nvPr>
        </p:nvSpPr>
        <p:spPr>
          <a:xfrm>
            <a:off x="8948933" y="3618000"/>
            <a:ext cx="2601200" cy="9348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1067"/>
              </a:spcBef>
              <a:spcAft>
                <a:spcPts val="1067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77" name="Google Shape;2377;p88"/>
          <p:cNvSpPr txBox="1">
            <a:spLocks noGrp="1"/>
          </p:cNvSpPr>
          <p:nvPr>
            <p:ph type="title" idx="4"/>
          </p:nvPr>
        </p:nvSpPr>
        <p:spPr>
          <a:xfrm>
            <a:off x="6174700" y="2285667"/>
            <a:ext cx="2601200" cy="2254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82875" tIns="594350" rIns="91425" bIns="9142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78" name="Google Shape;2378;p88"/>
          <p:cNvSpPr txBox="1">
            <a:spLocks noGrp="1"/>
          </p:cNvSpPr>
          <p:nvPr>
            <p:ph type="body" idx="5"/>
          </p:nvPr>
        </p:nvSpPr>
        <p:spPr>
          <a:xfrm>
            <a:off x="6174700" y="3604700"/>
            <a:ext cx="2601200" cy="9348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1067"/>
              </a:spcBef>
              <a:spcAft>
                <a:spcPts val="1067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79" name="Google Shape;2379;p88"/>
          <p:cNvSpPr txBox="1">
            <a:spLocks noGrp="1"/>
          </p:cNvSpPr>
          <p:nvPr>
            <p:ph type="title" idx="6"/>
          </p:nvPr>
        </p:nvSpPr>
        <p:spPr>
          <a:xfrm>
            <a:off x="3354200" y="2302000"/>
            <a:ext cx="2601200" cy="2254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82875" tIns="594350" rIns="91425" bIns="9142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80" name="Google Shape;2380;p88"/>
          <p:cNvSpPr txBox="1">
            <a:spLocks noGrp="1"/>
          </p:cNvSpPr>
          <p:nvPr>
            <p:ph type="body" idx="7"/>
          </p:nvPr>
        </p:nvSpPr>
        <p:spPr>
          <a:xfrm>
            <a:off x="3354200" y="3621033"/>
            <a:ext cx="2601200" cy="9348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1067"/>
              </a:spcBef>
              <a:spcAft>
                <a:spcPts val="1067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81" name="Google Shape;2381;p88"/>
          <p:cNvSpPr txBox="1">
            <a:spLocks noGrp="1"/>
          </p:cNvSpPr>
          <p:nvPr>
            <p:ph type="title" idx="8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187684071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4 column, good for facts — photo background">
  <p:cSld name="23: Title, text, 4 column, good for facts — photo background">
    <p:spTree>
      <p:nvGrpSpPr>
        <p:cNvPr id="1" name="Shape 23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3" name="Google Shape;2383;p89"/>
          <p:cNvSpPr>
            <a:spLocks noGrp="1"/>
          </p:cNvSpPr>
          <p:nvPr>
            <p:ph type="pic" idx="2"/>
          </p:nvPr>
        </p:nvSpPr>
        <p:spPr>
          <a:xfrm>
            <a:off x="0" y="-12300"/>
            <a:ext cx="12192000" cy="6858000"/>
          </a:xfrm>
          <a:prstGeom prst="rect">
            <a:avLst/>
          </a:prstGeom>
          <a:noFill/>
          <a:ln>
            <a:noFill/>
          </a:ln>
        </p:spPr>
      </p:sp>
      <p:sp>
        <p:nvSpPr>
          <p:cNvPr id="2384" name="Google Shape;2384;p89"/>
          <p:cNvSpPr txBox="1">
            <a:spLocks noGrp="1"/>
          </p:cNvSpPr>
          <p:nvPr>
            <p:ph type="title"/>
          </p:nvPr>
        </p:nvSpPr>
        <p:spPr>
          <a:xfrm>
            <a:off x="560833" y="2285667"/>
            <a:ext cx="2601200" cy="2254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82875" tIns="594350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2pPr>
            <a:lvl3pPr lvl="2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3pPr>
            <a:lvl4pPr lvl="3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4pPr>
            <a:lvl5pPr lvl="4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5pPr>
            <a:lvl6pPr lvl="5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6pPr>
            <a:lvl7pPr lvl="6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7pPr>
            <a:lvl8pPr lvl="7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8pPr>
            <a:lvl9pPr lvl="8" rtl="0">
              <a:spcBef>
                <a:spcPts val="1067"/>
              </a:spcBef>
              <a:spcAft>
                <a:spcPts val="1067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85" name="Google Shape;2385;p89"/>
          <p:cNvSpPr txBox="1">
            <a:spLocks noGrp="1"/>
          </p:cNvSpPr>
          <p:nvPr>
            <p:ph type="title" idx="3"/>
          </p:nvPr>
        </p:nvSpPr>
        <p:spPr>
          <a:xfrm>
            <a:off x="8948467" y="2298967"/>
            <a:ext cx="2601200" cy="2254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82875" tIns="594350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2pPr>
            <a:lvl3pPr lvl="2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3pPr>
            <a:lvl4pPr lvl="3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4pPr>
            <a:lvl5pPr lvl="4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5pPr>
            <a:lvl6pPr lvl="5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6pPr>
            <a:lvl7pPr lvl="6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7pPr>
            <a:lvl8pPr lvl="7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8pPr>
            <a:lvl9pPr lvl="8" rtl="0">
              <a:spcBef>
                <a:spcPts val="1067"/>
              </a:spcBef>
              <a:spcAft>
                <a:spcPts val="1067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86" name="Google Shape;2386;p89"/>
          <p:cNvSpPr txBox="1">
            <a:spLocks noGrp="1"/>
          </p:cNvSpPr>
          <p:nvPr>
            <p:ph type="title" idx="4"/>
          </p:nvPr>
        </p:nvSpPr>
        <p:spPr>
          <a:xfrm>
            <a:off x="6174700" y="2285667"/>
            <a:ext cx="2601200" cy="2254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82875" tIns="594350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2pPr>
            <a:lvl3pPr lvl="2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3pPr>
            <a:lvl4pPr lvl="3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4pPr>
            <a:lvl5pPr lvl="4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5pPr>
            <a:lvl6pPr lvl="5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6pPr>
            <a:lvl7pPr lvl="6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7pPr>
            <a:lvl8pPr lvl="7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8pPr>
            <a:lvl9pPr lvl="8" rtl="0">
              <a:spcBef>
                <a:spcPts val="1067"/>
              </a:spcBef>
              <a:spcAft>
                <a:spcPts val="1067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87" name="Google Shape;2387;p89"/>
          <p:cNvSpPr txBox="1">
            <a:spLocks noGrp="1"/>
          </p:cNvSpPr>
          <p:nvPr>
            <p:ph type="title" idx="5"/>
          </p:nvPr>
        </p:nvSpPr>
        <p:spPr>
          <a:xfrm>
            <a:off x="3354200" y="2302000"/>
            <a:ext cx="2601200" cy="2254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82875" tIns="594350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2pPr>
            <a:lvl3pPr lvl="2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3pPr>
            <a:lvl4pPr lvl="3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4pPr>
            <a:lvl5pPr lvl="4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5pPr>
            <a:lvl6pPr lvl="5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6pPr>
            <a:lvl7pPr lvl="6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7pPr>
            <a:lvl8pPr lvl="7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8pPr>
            <a:lvl9pPr lvl="8" rtl="0">
              <a:spcBef>
                <a:spcPts val="1067"/>
              </a:spcBef>
              <a:spcAft>
                <a:spcPts val="1067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88" name="Google Shape;2388;p89"/>
          <p:cNvSpPr txBox="1">
            <a:spLocks noGrp="1"/>
          </p:cNvSpPr>
          <p:nvPr>
            <p:ph type="title" idx="6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89" name="Google Shape;2389;p89"/>
          <p:cNvSpPr txBox="1">
            <a:spLocks noGrp="1"/>
          </p:cNvSpPr>
          <p:nvPr>
            <p:ph type="body" idx="1"/>
          </p:nvPr>
        </p:nvSpPr>
        <p:spPr>
          <a:xfrm>
            <a:off x="560833" y="3604700"/>
            <a:ext cx="2601200" cy="9348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90" name="Google Shape;2390;p89"/>
          <p:cNvSpPr txBox="1">
            <a:spLocks noGrp="1"/>
          </p:cNvSpPr>
          <p:nvPr>
            <p:ph type="body" idx="7"/>
          </p:nvPr>
        </p:nvSpPr>
        <p:spPr>
          <a:xfrm>
            <a:off x="8948933" y="3618000"/>
            <a:ext cx="2601200" cy="9348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91" name="Google Shape;2391;p89"/>
          <p:cNvSpPr txBox="1">
            <a:spLocks noGrp="1"/>
          </p:cNvSpPr>
          <p:nvPr>
            <p:ph type="body" idx="8"/>
          </p:nvPr>
        </p:nvSpPr>
        <p:spPr>
          <a:xfrm>
            <a:off x="6174700" y="3604700"/>
            <a:ext cx="2601200" cy="9348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92" name="Google Shape;2392;p89"/>
          <p:cNvSpPr txBox="1">
            <a:spLocks noGrp="1"/>
          </p:cNvSpPr>
          <p:nvPr>
            <p:ph type="body" idx="9"/>
          </p:nvPr>
        </p:nvSpPr>
        <p:spPr>
          <a:xfrm>
            <a:off x="3354200" y="3621033"/>
            <a:ext cx="2601200" cy="9348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743228372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3 column, good for facts — white">
  <p:cSld name="23: Title, text, 3 column, good for facts — white">
    <p:spTree>
      <p:nvGrpSpPr>
        <p:cNvPr id="1" name="Shape 2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4" name="Google Shape;2394;p90"/>
          <p:cNvSpPr txBox="1">
            <a:spLocks noGrp="1"/>
          </p:cNvSpPr>
          <p:nvPr>
            <p:ph type="title"/>
          </p:nvPr>
        </p:nvSpPr>
        <p:spPr>
          <a:xfrm>
            <a:off x="560833" y="2295000"/>
            <a:ext cx="2782400" cy="4772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2pPr>
            <a:lvl3pPr lvl="2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3pPr>
            <a:lvl4pPr lvl="3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4pPr>
            <a:lvl5pPr lvl="4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5pPr>
            <a:lvl6pPr lvl="5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6pPr>
            <a:lvl7pPr lvl="6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7pPr>
            <a:lvl8pPr lvl="7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8pPr>
            <a:lvl9pPr lvl="8" rtl="0">
              <a:spcBef>
                <a:spcPts val="1067"/>
              </a:spcBef>
              <a:spcAft>
                <a:spcPts val="1067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95" name="Google Shape;2395;p90"/>
          <p:cNvSpPr txBox="1">
            <a:spLocks noGrp="1"/>
          </p:cNvSpPr>
          <p:nvPr>
            <p:ph type="body" idx="1"/>
          </p:nvPr>
        </p:nvSpPr>
        <p:spPr>
          <a:xfrm>
            <a:off x="560833" y="2952633"/>
            <a:ext cx="2782400" cy="3484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96" name="Google Shape;2396;p90"/>
          <p:cNvSpPr txBox="1">
            <a:spLocks noGrp="1"/>
          </p:cNvSpPr>
          <p:nvPr>
            <p:ph type="title" idx="2"/>
          </p:nvPr>
        </p:nvSpPr>
        <p:spPr>
          <a:xfrm>
            <a:off x="8393600" y="2295000"/>
            <a:ext cx="2782400" cy="4772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2pPr>
            <a:lvl3pPr lvl="2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3pPr>
            <a:lvl4pPr lvl="3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4pPr>
            <a:lvl5pPr lvl="4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5pPr>
            <a:lvl6pPr lvl="5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6pPr>
            <a:lvl7pPr lvl="6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7pPr>
            <a:lvl8pPr lvl="7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8pPr>
            <a:lvl9pPr lvl="8" rtl="0">
              <a:spcBef>
                <a:spcPts val="1067"/>
              </a:spcBef>
              <a:spcAft>
                <a:spcPts val="1067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97" name="Google Shape;2397;p90"/>
          <p:cNvSpPr txBox="1">
            <a:spLocks noGrp="1"/>
          </p:cNvSpPr>
          <p:nvPr>
            <p:ph type="body" idx="3"/>
          </p:nvPr>
        </p:nvSpPr>
        <p:spPr>
          <a:xfrm>
            <a:off x="8409900" y="2952633"/>
            <a:ext cx="2782400" cy="3484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98" name="Google Shape;2398;p90"/>
          <p:cNvSpPr txBox="1">
            <a:spLocks noGrp="1"/>
          </p:cNvSpPr>
          <p:nvPr>
            <p:ph type="title" idx="4"/>
          </p:nvPr>
        </p:nvSpPr>
        <p:spPr>
          <a:xfrm>
            <a:off x="4477235" y="2295000"/>
            <a:ext cx="2782400" cy="4772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2pPr>
            <a:lvl3pPr lvl="2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3pPr>
            <a:lvl4pPr lvl="3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4pPr>
            <a:lvl5pPr lvl="4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5pPr>
            <a:lvl6pPr lvl="5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6pPr>
            <a:lvl7pPr lvl="6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7pPr>
            <a:lvl8pPr lvl="7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8pPr>
            <a:lvl9pPr lvl="8" rtl="0">
              <a:spcBef>
                <a:spcPts val="1067"/>
              </a:spcBef>
              <a:spcAft>
                <a:spcPts val="1067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99" name="Google Shape;2399;p90"/>
          <p:cNvSpPr txBox="1">
            <a:spLocks noGrp="1"/>
          </p:cNvSpPr>
          <p:nvPr>
            <p:ph type="body" idx="5"/>
          </p:nvPr>
        </p:nvSpPr>
        <p:spPr>
          <a:xfrm>
            <a:off x="4486600" y="3020365"/>
            <a:ext cx="2782400" cy="341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400" name="Google Shape;2400;p90"/>
          <p:cNvSpPr txBox="1">
            <a:spLocks noGrp="1"/>
          </p:cNvSpPr>
          <p:nvPr>
            <p:ph type="title" idx="6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pic>
        <p:nvPicPr>
          <p:cNvPr id="2401" name="Google Shape;2401;p90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10490281" y="5781523"/>
            <a:ext cx="1319400" cy="868136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546274725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3 column, good for facts — black">
  <p:cSld name="23: Title, text, 3 column, good for facts — black">
    <p:bg>
      <p:bgPr>
        <a:solidFill>
          <a:schemeClr val="dk1"/>
        </a:solidFill>
        <a:effectLst/>
      </p:bgPr>
    </p:bg>
    <p:spTree>
      <p:nvGrpSpPr>
        <p:cNvPr id="1" name="Shape 2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3" name="Google Shape;2403;p91"/>
          <p:cNvSpPr txBox="1">
            <a:spLocks noGrp="1"/>
          </p:cNvSpPr>
          <p:nvPr>
            <p:ph type="title"/>
          </p:nvPr>
        </p:nvSpPr>
        <p:spPr>
          <a:xfrm>
            <a:off x="560833" y="2294967"/>
            <a:ext cx="3202000" cy="1872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2pPr>
            <a:lvl3pPr lvl="2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3pPr>
            <a:lvl4pPr lvl="3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4pPr>
            <a:lvl5pPr lvl="4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5pPr>
            <a:lvl6pPr lvl="5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6pPr>
            <a:lvl7pPr lvl="6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7pPr>
            <a:lvl8pPr lvl="7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8pPr>
            <a:lvl9pPr lvl="8" rtl="0">
              <a:spcBef>
                <a:spcPts val="1067"/>
              </a:spcBef>
              <a:spcAft>
                <a:spcPts val="1067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04" name="Google Shape;2404;p91"/>
          <p:cNvSpPr txBox="1">
            <a:spLocks noGrp="1"/>
          </p:cNvSpPr>
          <p:nvPr>
            <p:ph type="body" idx="1"/>
          </p:nvPr>
        </p:nvSpPr>
        <p:spPr>
          <a:xfrm>
            <a:off x="560833" y="2952633"/>
            <a:ext cx="3228000" cy="1190800"/>
          </a:xfrm>
          <a:prstGeom prst="rect">
            <a:avLst/>
          </a:prstGeom>
        </p:spPr>
        <p:txBody>
          <a:bodyPr spcFirstLastPara="1" wrap="square" lIns="91425" tIns="0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405" name="Google Shape;2405;p91"/>
          <p:cNvSpPr txBox="1">
            <a:spLocks noGrp="1"/>
          </p:cNvSpPr>
          <p:nvPr>
            <p:ph type="title" idx="2"/>
          </p:nvPr>
        </p:nvSpPr>
        <p:spPr>
          <a:xfrm>
            <a:off x="8393600" y="2294967"/>
            <a:ext cx="3202000" cy="1872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2pPr>
            <a:lvl3pPr lvl="2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3pPr>
            <a:lvl4pPr lvl="3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4pPr>
            <a:lvl5pPr lvl="4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5pPr>
            <a:lvl6pPr lvl="5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6pPr>
            <a:lvl7pPr lvl="6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7pPr>
            <a:lvl8pPr lvl="7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8pPr>
            <a:lvl9pPr lvl="8" rtl="0">
              <a:spcBef>
                <a:spcPts val="1067"/>
              </a:spcBef>
              <a:spcAft>
                <a:spcPts val="1067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06" name="Google Shape;2406;p91"/>
          <p:cNvSpPr txBox="1">
            <a:spLocks noGrp="1"/>
          </p:cNvSpPr>
          <p:nvPr>
            <p:ph type="body" idx="3"/>
          </p:nvPr>
        </p:nvSpPr>
        <p:spPr>
          <a:xfrm>
            <a:off x="8409900" y="2952633"/>
            <a:ext cx="3202000" cy="1190800"/>
          </a:xfrm>
          <a:prstGeom prst="rect">
            <a:avLst/>
          </a:prstGeom>
        </p:spPr>
        <p:txBody>
          <a:bodyPr spcFirstLastPara="1" wrap="square" lIns="91425" tIns="0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407" name="Google Shape;2407;p91"/>
          <p:cNvSpPr txBox="1">
            <a:spLocks noGrp="1"/>
          </p:cNvSpPr>
          <p:nvPr>
            <p:ph type="title" idx="4"/>
          </p:nvPr>
        </p:nvSpPr>
        <p:spPr>
          <a:xfrm>
            <a:off x="4477233" y="2294967"/>
            <a:ext cx="3228000" cy="1872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2pPr>
            <a:lvl3pPr lvl="2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3pPr>
            <a:lvl4pPr lvl="3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4pPr>
            <a:lvl5pPr lvl="4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5pPr>
            <a:lvl6pPr lvl="5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6pPr>
            <a:lvl7pPr lvl="6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7pPr>
            <a:lvl8pPr lvl="7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8pPr>
            <a:lvl9pPr lvl="8" rtl="0">
              <a:spcBef>
                <a:spcPts val="1067"/>
              </a:spcBef>
              <a:spcAft>
                <a:spcPts val="1067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08" name="Google Shape;2408;p91"/>
          <p:cNvSpPr txBox="1">
            <a:spLocks noGrp="1"/>
          </p:cNvSpPr>
          <p:nvPr>
            <p:ph type="body" idx="5"/>
          </p:nvPr>
        </p:nvSpPr>
        <p:spPr>
          <a:xfrm>
            <a:off x="4486600" y="2976236"/>
            <a:ext cx="3202000" cy="1190800"/>
          </a:xfrm>
          <a:prstGeom prst="rect">
            <a:avLst/>
          </a:prstGeom>
        </p:spPr>
        <p:txBody>
          <a:bodyPr spcFirstLastPara="1" wrap="square" lIns="91425" tIns="0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409" name="Google Shape;2409;p91"/>
          <p:cNvSpPr txBox="1">
            <a:spLocks noGrp="1"/>
          </p:cNvSpPr>
          <p:nvPr>
            <p:ph type="title" idx="6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508639454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images, 3 column">
  <p:cSld name="23: Title, text, images, 3 column">
    <p:spTree>
      <p:nvGrpSpPr>
        <p:cNvPr id="1" name="Shape 2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1" name="Google Shape;2411;p92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12" name="Google Shape;2412;p92"/>
          <p:cNvSpPr txBox="1">
            <a:spLocks noGrp="1"/>
          </p:cNvSpPr>
          <p:nvPr>
            <p:ph type="subTitle" idx="1"/>
          </p:nvPr>
        </p:nvSpPr>
        <p:spPr>
          <a:xfrm>
            <a:off x="571233" y="1326067"/>
            <a:ext cx="3201200" cy="5110400"/>
          </a:xfrm>
          <a:prstGeom prst="rect">
            <a:avLst/>
          </a:prstGeom>
          <a:ln w="9525" cap="flat" cmpd="sng">
            <a:solidFill>
              <a:srgbClr val="B5B5B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75" tIns="1508750" rIns="91425" bIns="9142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13" name="Google Shape;2413;p92"/>
          <p:cNvSpPr txBox="1">
            <a:spLocks noGrp="1"/>
          </p:cNvSpPr>
          <p:nvPr>
            <p:ph type="body" idx="2"/>
          </p:nvPr>
        </p:nvSpPr>
        <p:spPr>
          <a:xfrm>
            <a:off x="559567" y="3887800"/>
            <a:ext cx="3201200" cy="25488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414" name="Google Shape;2414;p92"/>
          <p:cNvSpPr>
            <a:spLocks noGrp="1"/>
          </p:cNvSpPr>
          <p:nvPr>
            <p:ph type="pic" idx="3"/>
          </p:nvPr>
        </p:nvSpPr>
        <p:spPr>
          <a:xfrm>
            <a:off x="578233" y="1331467"/>
            <a:ext cx="3194400" cy="1777600"/>
          </a:xfrm>
          <a:prstGeom prst="rect">
            <a:avLst/>
          </a:prstGeom>
          <a:noFill/>
          <a:ln>
            <a:noFill/>
          </a:ln>
        </p:spPr>
      </p:sp>
      <p:sp>
        <p:nvSpPr>
          <p:cNvPr id="2415" name="Google Shape;2415;p92"/>
          <p:cNvSpPr txBox="1">
            <a:spLocks noGrp="1"/>
          </p:cNvSpPr>
          <p:nvPr>
            <p:ph type="subTitle" idx="4"/>
          </p:nvPr>
        </p:nvSpPr>
        <p:spPr>
          <a:xfrm>
            <a:off x="4487197" y="1326000"/>
            <a:ext cx="3201200" cy="5110400"/>
          </a:xfrm>
          <a:prstGeom prst="rect">
            <a:avLst/>
          </a:prstGeom>
          <a:ln w="9525" cap="flat" cmpd="sng">
            <a:solidFill>
              <a:srgbClr val="B5B5B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75" tIns="1508750" rIns="91425" bIns="9142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16" name="Google Shape;2416;p92"/>
          <p:cNvSpPr txBox="1">
            <a:spLocks noGrp="1"/>
          </p:cNvSpPr>
          <p:nvPr>
            <p:ph type="body" idx="5"/>
          </p:nvPr>
        </p:nvSpPr>
        <p:spPr>
          <a:xfrm>
            <a:off x="4475531" y="3887740"/>
            <a:ext cx="3194400" cy="25488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417" name="Google Shape;2417;p92"/>
          <p:cNvSpPr>
            <a:spLocks noGrp="1"/>
          </p:cNvSpPr>
          <p:nvPr>
            <p:ph type="pic" idx="6"/>
          </p:nvPr>
        </p:nvSpPr>
        <p:spPr>
          <a:xfrm>
            <a:off x="4494197" y="1331400"/>
            <a:ext cx="3194400" cy="1777600"/>
          </a:xfrm>
          <a:prstGeom prst="rect">
            <a:avLst/>
          </a:prstGeom>
          <a:noFill/>
          <a:ln>
            <a:noFill/>
          </a:ln>
        </p:spPr>
      </p:sp>
      <p:sp>
        <p:nvSpPr>
          <p:cNvPr id="2418" name="Google Shape;2418;p92"/>
          <p:cNvSpPr txBox="1">
            <a:spLocks noGrp="1"/>
          </p:cNvSpPr>
          <p:nvPr>
            <p:ph type="subTitle" idx="7"/>
          </p:nvPr>
        </p:nvSpPr>
        <p:spPr>
          <a:xfrm>
            <a:off x="8389667" y="1325933"/>
            <a:ext cx="3201200" cy="5110400"/>
          </a:xfrm>
          <a:prstGeom prst="rect">
            <a:avLst/>
          </a:prstGeom>
          <a:ln w="9525" cap="flat" cmpd="sng">
            <a:solidFill>
              <a:srgbClr val="B5B5B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75" tIns="1508750" rIns="91425" bIns="9142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19" name="Google Shape;2419;p92"/>
          <p:cNvSpPr txBox="1">
            <a:spLocks noGrp="1"/>
          </p:cNvSpPr>
          <p:nvPr>
            <p:ph type="body" idx="8"/>
          </p:nvPr>
        </p:nvSpPr>
        <p:spPr>
          <a:xfrm>
            <a:off x="8378000" y="3887667"/>
            <a:ext cx="3194400" cy="25488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420" name="Google Shape;2420;p92"/>
          <p:cNvSpPr>
            <a:spLocks noGrp="1"/>
          </p:cNvSpPr>
          <p:nvPr>
            <p:ph type="pic" idx="9"/>
          </p:nvPr>
        </p:nvSpPr>
        <p:spPr>
          <a:xfrm>
            <a:off x="8396667" y="1331333"/>
            <a:ext cx="3194400" cy="1777600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276203008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images, with preheader, 3 column">
  <p:cSld name="23: Title, text, images, with preheader, 3 column">
    <p:spTree>
      <p:nvGrpSpPr>
        <p:cNvPr id="1" name="Shape 2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2" name="Google Shape;2422;p93"/>
          <p:cNvSpPr/>
          <p:nvPr/>
        </p:nvSpPr>
        <p:spPr>
          <a:xfrm>
            <a:off x="560833" y="1182633"/>
            <a:ext cx="3657600" cy="52564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23" name="Google Shape;2423;p93"/>
          <p:cNvSpPr>
            <a:spLocks noGrp="1"/>
          </p:cNvSpPr>
          <p:nvPr>
            <p:ph type="pic" idx="2"/>
          </p:nvPr>
        </p:nvSpPr>
        <p:spPr>
          <a:xfrm>
            <a:off x="560833" y="1182633"/>
            <a:ext cx="3657600" cy="2450000"/>
          </a:xfrm>
          <a:prstGeom prst="rect">
            <a:avLst/>
          </a:prstGeom>
          <a:noFill/>
          <a:ln>
            <a:noFill/>
          </a:ln>
        </p:spPr>
      </p:sp>
      <p:sp>
        <p:nvSpPr>
          <p:cNvPr id="2424" name="Google Shape;2424;p93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25" name="Google Shape;2425;p93"/>
          <p:cNvSpPr txBox="1">
            <a:spLocks noGrp="1"/>
          </p:cNvSpPr>
          <p:nvPr>
            <p:ph type="title" idx="3"/>
          </p:nvPr>
        </p:nvSpPr>
        <p:spPr>
          <a:xfrm>
            <a:off x="719167" y="3067332"/>
            <a:ext cx="3352800" cy="3370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18287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1pPr>
            <a:lvl2pPr lvl="1" rtl="0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lnSpc>
                <a:spcPct val="90000"/>
              </a:lnSpc>
              <a:spcBef>
                <a:spcPts val="533"/>
              </a:spcBef>
              <a:spcAft>
                <a:spcPts val="533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26" name="Google Shape;2426;p93"/>
          <p:cNvSpPr txBox="1">
            <a:spLocks noGrp="1"/>
          </p:cNvSpPr>
          <p:nvPr>
            <p:ph type="body" idx="1"/>
          </p:nvPr>
        </p:nvSpPr>
        <p:spPr>
          <a:xfrm>
            <a:off x="719167" y="2819908"/>
            <a:ext cx="3352800" cy="164212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0" tIns="0" rIns="0" bIns="0" anchor="b" anchorCtr="0">
            <a:spAutoFit/>
          </a:bodyPr>
          <a:lstStyle>
            <a:lvl1pPr marL="609585" lvl="0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 b="1"/>
            </a:lvl1pPr>
            <a:lvl2pPr marL="1219170" lvl="1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2pPr>
            <a:lvl3pPr marL="1828754" lvl="2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3pPr>
            <a:lvl4pPr marL="2438339" lvl="3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4pPr>
            <a:lvl5pPr marL="3047924" lvl="4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5pPr>
            <a:lvl6pPr marL="3657509" lvl="5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6pPr>
            <a:lvl7pPr marL="4267093" lvl="6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7pPr>
            <a:lvl8pPr marL="4876678" lvl="7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8pPr>
            <a:lvl9pPr marL="5486263" lvl="8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427" name="Google Shape;2427;p93"/>
          <p:cNvSpPr/>
          <p:nvPr/>
        </p:nvSpPr>
        <p:spPr>
          <a:xfrm>
            <a:off x="4372871" y="1182633"/>
            <a:ext cx="3657600" cy="52564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28" name="Google Shape;2428;p93"/>
          <p:cNvSpPr>
            <a:spLocks noGrp="1"/>
          </p:cNvSpPr>
          <p:nvPr>
            <p:ph type="pic" idx="4"/>
          </p:nvPr>
        </p:nvSpPr>
        <p:spPr>
          <a:xfrm>
            <a:off x="4372872" y="1182633"/>
            <a:ext cx="3657600" cy="2450000"/>
          </a:xfrm>
          <a:prstGeom prst="rect">
            <a:avLst/>
          </a:prstGeom>
          <a:noFill/>
          <a:ln>
            <a:noFill/>
          </a:ln>
        </p:spPr>
      </p:sp>
      <p:sp>
        <p:nvSpPr>
          <p:cNvPr id="2429" name="Google Shape;2429;p93"/>
          <p:cNvSpPr txBox="1">
            <a:spLocks noGrp="1"/>
          </p:cNvSpPr>
          <p:nvPr>
            <p:ph type="title" idx="5"/>
          </p:nvPr>
        </p:nvSpPr>
        <p:spPr>
          <a:xfrm>
            <a:off x="4531205" y="3067332"/>
            <a:ext cx="3352800" cy="3370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18287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1pPr>
            <a:lvl2pPr lvl="1" rtl="0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lnSpc>
                <a:spcPct val="90000"/>
              </a:lnSpc>
              <a:spcBef>
                <a:spcPts val="533"/>
              </a:spcBef>
              <a:spcAft>
                <a:spcPts val="533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30" name="Google Shape;2430;p93"/>
          <p:cNvSpPr txBox="1">
            <a:spLocks noGrp="1"/>
          </p:cNvSpPr>
          <p:nvPr>
            <p:ph type="body" idx="6"/>
          </p:nvPr>
        </p:nvSpPr>
        <p:spPr>
          <a:xfrm>
            <a:off x="4531204" y="2819908"/>
            <a:ext cx="3352800" cy="164212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0" tIns="0" rIns="0" bIns="0" anchor="b" anchorCtr="0">
            <a:spAutoFit/>
          </a:bodyPr>
          <a:lstStyle>
            <a:lvl1pPr marL="609585" lvl="0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 b="1"/>
            </a:lvl1pPr>
            <a:lvl2pPr marL="1219170" lvl="1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2pPr>
            <a:lvl3pPr marL="1828754" lvl="2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3pPr>
            <a:lvl4pPr marL="2438339" lvl="3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4pPr>
            <a:lvl5pPr marL="3047924" lvl="4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5pPr>
            <a:lvl6pPr marL="3657509" lvl="5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6pPr>
            <a:lvl7pPr marL="4267093" lvl="6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7pPr>
            <a:lvl8pPr marL="4876678" lvl="7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8pPr>
            <a:lvl9pPr marL="5486263" lvl="8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431" name="Google Shape;2431;p93"/>
          <p:cNvSpPr/>
          <p:nvPr/>
        </p:nvSpPr>
        <p:spPr>
          <a:xfrm>
            <a:off x="8186696" y="1182633"/>
            <a:ext cx="3657600" cy="52564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2" name="Google Shape;2432;p93"/>
          <p:cNvSpPr>
            <a:spLocks noGrp="1"/>
          </p:cNvSpPr>
          <p:nvPr>
            <p:ph type="pic" idx="7"/>
          </p:nvPr>
        </p:nvSpPr>
        <p:spPr>
          <a:xfrm>
            <a:off x="8186699" y="1182633"/>
            <a:ext cx="3657600" cy="2450000"/>
          </a:xfrm>
          <a:prstGeom prst="rect">
            <a:avLst/>
          </a:prstGeom>
          <a:noFill/>
          <a:ln>
            <a:noFill/>
          </a:ln>
        </p:spPr>
      </p:sp>
      <p:sp>
        <p:nvSpPr>
          <p:cNvPr id="2433" name="Google Shape;2433;p93"/>
          <p:cNvSpPr txBox="1">
            <a:spLocks noGrp="1"/>
          </p:cNvSpPr>
          <p:nvPr>
            <p:ph type="title" idx="8"/>
          </p:nvPr>
        </p:nvSpPr>
        <p:spPr>
          <a:xfrm>
            <a:off x="8345032" y="3067332"/>
            <a:ext cx="3352800" cy="3370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18287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1pPr>
            <a:lvl2pPr lvl="1" rtl="0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lnSpc>
                <a:spcPct val="90000"/>
              </a:lnSpc>
              <a:spcBef>
                <a:spcPts val="533"/>
              </a:spcBef>
              <a:spcAft>
                <a:spcPts val="533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34" name="Google Shape;2434;p93"/>
          <p:cNvSpPr txBox="1">
            <a:spLocks noGrp="1"/>
          </p:cNvSpPr>
          <p:nvPr>
            <p:ph type="body" idx="9"/>
          </p:nvPr>
        </p:nvSpPr>
        <p:spPr>
          <a:xfrm>
            <a:off x="8345029" y="2819908"/>
            <a:ext cx="3352800" cy="164212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0" tIns="0" rIns="0" bIns="0" anchor="b" anchorCtr="0">
            <a:spAutoFit/>
          </a:bodyPr>
          <a:lstStyle>
            <a:lvl1pPr marL="609585" lvl="0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 b="1"/>
            </a:lvl1pPr>
            <a:lvl2pPr marL="1219170" lvl="1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2pPr>
            <a:lvl3pPr marL="1828754" lvl="2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3pPr>
            <a:lvl4pPr marL="2438339" lvl="3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4pPr>
            <a:lvl5pPr marL="3047924" lvl="4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5pPr>
            <a:lvl6pPr marL="3657509" lvl="5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6pPr>
            <a:lvl7pPr marL="4267093" lvl="6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7pPr>
            <a:lvl8pPr marL="4876678" lvl="7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8pPr>
            <a:lvl9pPr marL="5486263" lvl="8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8241221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Agenda — black">
  <p:cSld name="23: Agenda — black">
    <p:bg>
      <p:bgPr>
        <a:solidFill>
          <a:schemeClr val="dk1"/>
        </a:solidFill>
        <a:effectLst/>
      </p:bgPr>
    </p:bg>
    <p:spTree>
      <p:nvGrpSpPr>
        <p:cNvPr id="1" name="Shape 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Google Shape;84;p22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3913600" cy="6010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85" name="Google Shape;85;p22"/>
          <p:cNvSpPr txBox="1"/>
          <p:nvPr/>
        </p:nvSpPr>
        <p:spPr>
          <a:xfrm>
            <a:off x="4834133" y="1512700"/>
            <a:ext cx="1409600" cy="383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500"/>
              <a:buFont typeface="Arial"/>
              <a:buNone/>
            </a:pPr>
            <a:r>
              <a:rPr lang="en" sz="29999" b="0" i="0" u="none" strike="noStrike" cap="none">
                <a:solidFill>
                  <a:srgbClr val="FFC627"/>
                </a:solidFill>
                <a:latin typeface="Arial"/>
                <a:ea typeface="Arial"/>
                <a:cs typeface="Arial"/>
                <a:sym typeface="Arial"/>
              </a:rPr>
              <a:t>{</a:t>
            </a:r>
            <a:endParaRPr sz="1467" b="0" i="0" u="none" strike="noStrike" cap="none">
              <a:solidFill>
                <a:srgbClr val="FFC62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" name="Google Shape;86;p22"/>
          <p:cNvSpPr txBox="1">
            <a:spLocks noGrp="1"/>
          </p:cNvSpPr>
          <p:nvPr>
            <p:ph type="subTitle" idx="1"/>
          </p:nvPr>
        </p:nvSpPr>
        <p:spPr>
          <a:xfrm>
            <a:off x="6583667" y="426600"/>
            <a:ext cx="5157200" cy="6010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1pPr>
            <a:lvl2pPr lvl="1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2pPr>
            <a:lvl3pPr lvl="2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3pPr>
            <a:lvl4pPr lvl="3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4pPr>
            <a:lvl5pPr lvl="4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5pPr>
            <a:lvl6pPr lvl="5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6pPr>
            <a:lvl7pPr lvl="6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7pPr>
            <a:lvl8pPr lvl="7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8pPr>
            <a:lvl9pPr lvl="8" rtl="0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361727078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 slide options divider &gt;&gt;&gt; choose from following templates →">
  <p:cSld name="23: Title only slide options divider &gt;&gt;&gt; choose from following templates →">
    <p:bg>
      <p:bgPr>
        <a:solidFill>
          <a:schemeClr val="lt2"/>
        </a:solidFill>
        <a:effectLst/>
      </p:bgPr>
    </p:bg>
    <p:spTree>
      <p:nvGrpSpPr>
        <p:cNvPr id="1" name="Shape 2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6" name="Google Shape;2436;p94"/>
          <p:cNvSpPr txBox="1"/>
          <p:nvPr/>
        </p:nvSpPr>
        <p:spPr>
          <a:xfrm>
            <a:off x="3215633" y="2107071"/>
            <a:ext cx="8384400" cy="26591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9600" b="1">
                <a:solidFill>
                  <a:srgbClr val="FFFFFF"/>
                </a:solidFill>
                <a:highlight>
                  <a:schemeClr val="dk1"/>
                </a:highlight>
              </a:rPr>
              <a:t>Title only slide options</a:t>
            </a:r>
            <a:endParaRPr sz="9600" b="1">
              <a:solidFill>
                <a:srgbClr val="FFFFFF"/>
              </a:solidFill>
              <a:highlight>
                <a:schemeClr val="dk1"/>
              </a:highlight>
            </a:endParaRPr>
          </a:p>
        </p:txBody>
      </p:sp>
      <p:sp>
        <p:nvSpPr>
          <p:cNvPr id="2437" name="Google Shape;2437;p94"/>
          <p:cNvSpPr/>
          <p:nvPr/>
        </p:nvSpPr>
        <p:spPr>
          <a:xfrm>
            <a:off x="0" y="0"/>
            <a:ext cx="2891200" cy="68580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753575565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 — white">
  <p:cSld name="23: Title only — white">
    <p:spTree>
      <p:nvGrpSpPr>
        <p:cNvPr id="1" name="Shape 2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9" name="Google Shape;2439;p95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42055131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, 1 column — white">
  <p:cSld name="23: Title only, 1 column — white">
    <p:spTree>
      <p:nvGrpSpPr>
        <p:cNvPr id="1" name="Shape 24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1" name="Google Shape;2441;p96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3218800" cy="6010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47616066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, 1 column — white">
  <p:cSld name="1_23: Title only, 1 column — white">
    <p:spTree>
      <p:nvGrpSpPr>
        <p:cNvPr id="1" name="Shape 2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3" name="Google Shape;2443;p97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3218800" cy="6010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pic>
        <p:nvPicPr>
          <p:cNvPr id="2444" name="Google Shape;2444;p97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10490281" y="5781523"/>
            <a:ext cx="1319400" cy="868136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99583754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, image, 1 column">
  <p:cSld name="23: Title only, image, 1 column">
    <p:spTree>
      <p:nvGrpSpPr>
        <p:cNvPr id="1" name="Shape 2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6" name="Google Shape;2446;p98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2658000" cy="756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47" name="Google Shape;2447;p98"/>
          <p:cNvSpPr>
            <a:spLocks noGrp="1"/>
          </p:cNvSpPr>
          <p:nvPr>
            <p:ph type="pic" idx="2"/>
          </p:nvPr>
        </p:nvSpPr>
        <p:spPr>
          <a:xfrm>
            <a:off x="3352800" y="0"/>
            <a:ext cx="8839600" cy="6858000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2428398424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, image, 1 column">
  <p:cSld name="1_23: Title only, image, 1 column">
    <p:spTree>
      <p:nvGrpSpPr>
        <p:cNvPr id="1" name="Shape 24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9" name="Google Shape;2449;p99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3218800" cy="6010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50" name="Google Shape;2450;p99"/>
          <p:cNvSpPr>
            <a:spLocks noGrp="1"/>
          </p:cNvSpPr>
          <p:nvPr>
            <p:ph type="pic" idx="2"/>
          </p:nvPr>
        </p:nvSpPr>
        <p:spPr>
          <a:xfrm>
            <a:off x="3913633" y="0"/>
            <a:ext cx="8278800" cy="6858000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2869391337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, image, 1 col — black">
  <p:cSld name="23: Title only, image, 1 col — black">
    <p:spTree>
      <p:nvGrpSpPr>
        <p:cNvPr id="1" name="Shape 24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2" name="Google Shape;2452;p100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2658000" cy="6010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53" name="Google Shape;2453;p100"/>
          <p:cNvSpPr/>
          <p:nvPr/>
        </p:nvSpPr>
        <p:spPr>
          <a:xfrm>
            <a:off x="3352800" y="-67"/>
            <a:ext cx="8839200" cy="68580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580534272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, subtitle, 1 column — background image">
  <p:cSld name="23: Title only, subtitle, 1 column — background image">
    <p:spTree>
      <p:nvGrpSpPr>
        <p:cNvPr id="1" name="Shape 2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5" name="Google Shape;2455;p101"/>
          <p:cNvSpPr>
            <a:spLocks noGrp="1"/>
          </p:cNvSpPr>
          <p:nvPr>
            <p:ph type="pic" idx="2"/>
          </p:nvPr>
        </p:nvSpPr>
        <p:spPr>
          <a:xfrm>
            <a:off x="12300" y="-12300"/>
            <a:ext cx="12192000" cy="6858000"/>
          </a:xfrm>
          <a:prstGeom prst="rect">
            <a:avLst/>
          </a:prstGeom>
          <a:noFill/>
          <a:ln>
            <a:noFill/>
          </a:ln>
        </p:spPr>
      </p:sp>
      <p:sp>
        <p:nvSpPr>
          <p:cNvPr id="2456" name="Google Shape;2456;p101"/>
          <p:cNvSpPr txBox="1">
            <a:spLocks noGrp="1"/>
          </p:cNvSpPr>
          <p:nvPr>
            <p:ph type="title"/>
          </p:nvPr>
        </p:nvSpPr>
        <p:spPr>
          <a:xfrm>
            <a:off x="426900" y="426733"/>
            <a:ext cx="3352800" cy="1159200"/>
          </a:xfrm>
          <a:prstGeom prst="rect">
            <a:avLst/>
          </a:prstGeom>
          <a:noFill/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4267">
                <a:highlight>
                  <a:schemeClr val="accent1"/>
                </a:highlight>
              </a:defRPr>
            </a:lvl2pPr>
            <a:lvl3pPr lvl="2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200"/>
              <a:buNone/>
              <a:defRPr sz="4267">
                <a:highlight>
                  <a:schemeClr val="accent1"/>
                </a:highlight>
              </a:defRPr>
            </a:lvl3pPr>
            <a:lvl4pPr lvl="3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200"/>
              <a:buNone/>
              <a:defRPr sz="4267">
                <a:highlight>
                  <a:schemeClr val="accent1"/>
                </a:highlight>
              </a:defRPr>
            </a:lvl4pPr>
            <a:lvl5pPr lvl="4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200"/>
              <a:buNone/>
              <a:defRPr sz="4267">
                <a:highlight>
                  <a:schemeClr val="accent1"/>
                </a:highlight>
              </a:defRPr>
            </a:lvl5pPr>
            <a:lvl6pPr lvl="5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200"/>
              <a:buNone/>
              <a:defRPr sz="4267">
                <a:highlight>
                  <a:schemeClr val="accent1"/>
                </a:highlight>
              </a:defRPr>
            </a:lvl6pPr>
            <a:lvl7pPr lvl="6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200"/>
              <a:buNone/>
              <a:defRPr sz="4267">
                <a:highlight>
                  <a:schemeClr val="accent1"/>
                </a:highlight>
              </a:defRPr>
            </a:lvl7pPr>
            <a:lvl8pPr lvl="7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200"/>
              <a:buNone/>
              <a:defRPr sz="4267">
                <a:highlight>
                  <a:schemeClr val="accent1"/>
                </a:highlight>
              </a:defRPr>
            </a:lvl8pPr>
            <a:lvl9pPr lvl="8" rtl="0">
              <a:lnSpc>
                <a:spcPct val="90000"/>
              </a:lnSpc>
              <a:spcBef>
                <a:spcPts val="1067"/>
              </a:spcBef>
              <a:spcAft>
                <a:spcPts val="1067"/>
              </a:spcAft>
              <a:buSzPts val="3200"/>
              <a:buNone/>
              <a:defRPr sz="4267">
                <a:highlight>
                  <a:schemeClr val="accent1"/>
                </a:highlight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57" name="Google Shape;2457;p101"/>
          <p:cNvSpPr txBox="1">
            <a:spLocks noGrp="1"/>
          </p:cNvSpPr>
          <p:nvPr>
            <p:ph type="subTitle" idx="1"/>
          </p:nvPr>
        </p:nvSpPr>
        <p:spPr>
          <a:xfrm>
            <a:off x="426733" y="1585933"/>
            <a:ext cx="3352800" cy="1600400"/>
          </a:xfrm>
          <a:prstGeom prst="rect">
            <a:avLst/>
          </a:prstGeom>
          <a:noFill/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2pPr>
            <a:lvl3pPr lvl="2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3pPr>
            <a:lvl4pPr lvl="3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4pPr>
            <a:lvl5pPr lvl="4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5pPr>
            <a:lvl6pPr lvl="5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6pPr>
            <a:lvl7pPr lvl="6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7pPr>
            <a:lvl8pPr lvl="7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8pPr>
            <a:lvl9pPr lvl="8" rtl="0">
              <a:lnSpc>
                <a:spcPct val="90000"/>
              </a:lnSpc>
              <a:spcBef>
                <a:spcPts val="1067"/>
              </a:spcBef>
              <a:spcAft>
                <a:spcPts val="1067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948740849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Quote slide options divider — choose from following templates →">
  <p:cSld name="23: Quote slide options divider — choose from following templates →">
    <p:bg>
      <p:bgPr>
        <a:solidFill>
          <a:schemeClr val="lt2"/>
        </a:solidFill>
        <a:effectLst/>
      </p:bgPr>
    </p:bg>
    <p:spTree>
      <p:nvGrpSpPr>
        <p:cNvPr id="1" name="Shape 2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9" name="Google Shape;2459;p102"/>
          <p:cNvSpPr txBox="1"/>
          <p:nvPr/>
        </p:nvSpPr>
        <p:spPr>
          <a:xfrm>
            <a:off x="3215633" y="2107071"/>
            <a:ext cx="8384400" cy="26591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9600" b="1">
                <a:solidFill>
                  <a:srgbClr val="FFFFFF"/>
                </a:solidFill>
                <a:highlight>
                  <a:schemeClr val="dk1"/>
                </a:highlight>
              </a:rPr>
              <a:t>Quote slide options</a:t>
            </a:r>
            <a:endParaRPr sz="9600" b="1">
              <a:solidFill>
                <a:srgbClr val="FFFFFF"/>
              </a:solidFill>
              <a:highlight>
                <a:schemeClr val="dk1"/>
              </a:highlight>
            </a:endParaRPr>
          </a:p>
        </p:txBody>
      </p:sp>
      <p:sp>
        <p:nvSpPr>
          <p:cNvPr id="2460" name="Google Shape;2460;p102"/>
          <p:cNvSpPr/>
          <p:nvPr/>
        </p:nvSpPr>
        <p:spPr>
          <a:xfrm>
            <a:off x="0" y="0"/>
            <a:ext cx="2891200" cy="68580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875607270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Quote slide: Text, title — black">
  <p:cSld name="23: Quote slide: Text, title — black">
    <p:spTree>
      <p:nvGrpSpPr>
        <p:cNvPr id="1" name="Shape 2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2" name="Google Shape;2462;p103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>
                <a:highlight>
                  <a:schemeClr val="accent1"/>
                </a:highlight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63" name="Google Shape;2463;p103"/>
          <p:cNvSpPr txBox="1">
            <a:spLocks noGrp="1"/>
          </p:cNvSpPr>
          <p:nvPr>
            <p:ph type="body" idx="1"/>
          </p:nvPr>
        </p:nvSpPr>
        <p:spPr>
          <a:xfrm>
            <a:off x="1682500" y="2295169"/>
            <a:ext cx="7683600" cy="4154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74121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b="1"/>
            </a:lvl1pPr>
            <a:lvl2pPr marL="1219170" lvl="1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 b="1"/>
            </a:lvl2pPr>
            <a:lvl3pPr marL="1828754" lvl="2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 b="1"/>
            </a:lvl3pPr>
            <a:lvl4pPr marL="2438339" lvl="3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 b="1"/>
            </a:lvl4pPr>
            <a:lvl5pPr marL="3047924" lvl="4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 b="1"/>
            </a:lvl5pPr>
            <a:lvl6pPr marL="3657509" lvl="5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 b="1"/>
            </a:lvl6pPr>
            <a:lvl7pPr marL="4267093" lvl="6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 b="1"/>
            </a:lvl7pPr>
            <a:lvl8pPr marL="4876678" lvl="7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 b="1"/>
            </a:lvl8pPr>
            <a:lvl9pPr marL="5486263" lvl="8" indent="-474121" rtl="0">
              <a:spcBef>
                <a:spcPts val="1067"/>
              </a:spcBef>
              <a:spcAft>
                <a:spcPts val="1067"/>
              </a:spcAft>
              <a:buSzPts val="2000"/>
              <a:buChar char="■"/>
              <a:defRPr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464" name="Google Shape;2464;p103"/>
          <p:cNvSpPr txBox="1"/>
          <p:nvPr/>
        </p:nvSpPr>
        <p:spPr>
          <a:xfrm>
            <a:off x="288688" y="1223379"/>
            <a:ext cx="1492000" cy="104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0"/>
              <a:buFont typeface="Arial"/>
              <a:buNone/>
            </a:pPr>
            <a:r>
              <a:rPr lang="en" sz="200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“</a:t>
            </a:r>
            <a:endParaRPr sz="20000" b="1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7374769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slide options divider  &gt;&gt;&gt; choose from following templates →">
  <p:cSld name="23: Section intro slide options divider  &gt;&gt;&gt; choose from following templates →">
    <p:bg>
      <p:bgPr>
        <a:solidFill>
          <a:schemeClr val="lt2"/>
        </a:solidFill>
        <a:effectLst/>
      </p:bgPr>
    </p:bg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p23"/>
          <p:cNvSpPr txBox="1"/>
          <p:nvPr/>
        </p:nvSpPr>
        <p:spPr>
          <a:xfrm>
            <a:off x="3215633" y="2106099"/>
            <a:ext cx="8384400" cy="26591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9600" b="1">
                <a:solidFill>
                  <a:srgbClr val="FFFFFF"/>
                </a:solidFill>
                <a:highlight>
                  <a:srgbClr val="191919"/>
                </a:highlight>
              </a:rPr>
              <a:t>Section intro slide options</a:t>
            </a:r>
            <a:endParaRPr sz="9600" b="1">
              <a:solidFill>
                <a:srgbClr val="FFFFFF"/>
              </a:solidFill>
              <a:highlight>
                <a:srgbClr val="191919"/>
              </a:highlight>
            </a:endParaRPr>
          </a:p>
        </p:txBody>
      </p:sp>
      <p:sp>
        <p:nvSpPr>
          <p:cNvPr id="89" name="Google Shape;89;p23"/>
          <p:cNvSpPr/>
          <p:nvPr/>
        </p:nvSpPr>
        <p:spPr>
          <a:xfrm>
            <a:off x="0" y="0"/>
            <a:ext cx="2891200" cy="68580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rgbClr val="1919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908648157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Quote slide: Text, title — gold">
  <p:cSld name="23: Quote slide: Text, title — gold">
    <p:spTree>
      <p:nvGrpSpPr>
        <p:cNvPr id="1" name="Shape 2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6" name="Google Shape;2466;p104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67" name="Google Shape;2467;p104"/>
          <p:cNvSpPr txBox="1"/>
          <p:nvPr/>
        </p:nvSpPr>
        <p:spPr>
          <a:xfrm>
            <a:off x="288688" y="1223379"/>
            <a:ext cx="1492000" cy="104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0"/>
              <a:buFont typeface="Arial"/>
              <a:buNone/>
            </a:pPr>
            <a:r>
              <a:rPr lang="en" sz="20000" b="1" i="0" u="none" strike="noStrike" cap="none">
                <a:solidFill>
                  <a:srgbClr val="FFC627"/>
                </a:solidFill>
                <a:latin typeface="Arial"/>
                <a:ea typeface="Arial"/>
                <a:cs typeface="Arial"/>
                <a:sym typeface="Arial"/>
              </a:rPr>
              <a:t>“</a:t>
            </a:r>
            <a:endParaRPr sz="20000" b="1" i="0" u="none" strike="noStrike" cap="none">
              <a:solidFill>
                <a:srgbClr val="FFC62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68" name="Google Shape;2468;p104"/>
          <p:cNvSpPr txBox="1">
            <a:spLocks noGrp="1"/>
          </p:cNvSpPr>
          <p:nvPr>
            <p:ph type="body" idx="1"/>
          </p:nvPr>
        </p:nvSpPr>
        <p:spPr>
          <a:xfrm>
            <a:off x="1682500" y="2295169"/>
            <a:ext cx="7683600" cy="4154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74121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b="1"/>
            </a:lvl1pPr>
            <a:lvl2pPr marL="1219170" lvl="1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 b="1"/>
            </a:lvl2pPr>
            <a:lvl3pPr marL="1828754" lvl="2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 b="1"/>
            </a:lvl3pPr>
            <a:lvl4pPr marL="2438339" lvl="3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 b="1"/>
            </a:lvl4pPr>
            <a:lvl5pPr marL="3047924" lvl="4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 b="1"/>
            </a:lvl5pPr>
            <a:lvl6pPr marL="3657509" lvl="5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 b="1"/>
            </a:lvl6pPr>
            <a:lvl7pPr marL="4267093" lvl="6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 b="1"/>
            </a:lvl7pPr>
            <a:lvl8pPr marL="4876678" lvl="7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 b="1"/>
            </a:lvl8pPr>
            <a:lvl9pPr marL="5486263" lvl="8" indent="-474121" rtl="0">
              <a:spcBef>
                <a:spcPts val="1067"/>
              </a:spcBef>
              <a:spcAft>
                <a:spcPts val="1067"/>
              </a:spcAft>
              <a:buSzPts val="2000"/>
              <a:buChar char="■"/>
              <a:defRPr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56846911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Quote slide: Text, title — maroon">
  <p:cSld name="23: Quote slide: Text, title — maroon">
    <p:spTree>
      <p:nvGrpSpPr>
        <p:cNvPr id="1" name="Shape 24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0" name="Google Shape;2470;p105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71" name="Google Shape;2471;p105"/>
          <p:cNvSpPr txBox="1"/>
          <p:nvPr/>
        </p:nvSpPr>
        <p:spPr>
          <a:xfrm>
            <a:off x="288688" y="1223379"/>
            <a:ext cx="1492000" cy="104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0"/>
              <a:buFont typeface="Arial"/>
              <a:buNone/>
            </a:pPr>
            <a:r>
              <a:rPr lang="en" sz="20000" b="1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rPr>
              <a:t>“</a:t>
            </a:r>
            <a:endParaRPr sz="20000" b="1" i="0" u="none" strike="noStrike" cap="none">
              <a:solidFill>
                <a:schemeClr val="accent2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72" name="Google Shape;2472;p105"/>
          <p:cNvSpPr txBox="1">
            <a:spLocks noGrp="1"/>
          </p:cNvSpPr>
          <p:nvPr>
            <p:ph type="body" idx="1"/>
          </p:nvPr>
        </p:nvSpPr>
        <p:spPr>
          <a:xfrm>
            <a:off x="1682500" y="2295169"/>
            <a:ext cx="7683600" cy="4154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74121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b="1"/>
            </a:lvl1pPr>
            <a:lvl2pPr marL="1219170" lvl="1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 b="1"/>
            </a:lvl2pPr>
            <a:lvl3pPr marL="1828754" lvl="2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 b="1"/>
            </a:lvl3pPr>
            <a:lvl4pPr marL="2438339" lvl="3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 b="1"/>
            </a:lvl4pPr>
            <a:lvl5pPr marL="3047924" lvl="4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 b="1"/>
            </a:lvl5pPr>
            <a:lvl6pPr marL="3657509" lvl="5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 b="1"/>
            </a:lvl6pPr>
            <a:lvl7pPr marL="4267093" lvl="6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 b="1"/>
            </a:lvl7pPr>
            <a:lvl8pPr marL="4876678" lvl="7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 b="1"/>
            </a:lvl8pPr>
            <a:lvl9pPr marL="5486263" lvl="8" indent="-474121" rtl="0">
              <a:spcBef>
                <a:spcPts val="1067"/>
              </a:spcBef>
              <a:spcAft>
                <a:spcPts val="1067"/>
              </a:spcAft>
              <a:buSzPts val="2000"/>
              <a:buChar char="■"/>
              <a:defRPr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811955334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Quote slide: Text, title, left — photo background">
  <p:cSld name="23: Quote slide: Text, title, left — photo background">
    <p:spTree>
      <p:nvGrpSpPr>
        <p:cNvPr id="1" name="Shape 2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4" name="Google Shape;2474;p106"/>
          <p:cNvSpPr>
            <a:spLocks noGrp="1"/>
          </p:cNvSpPr>
          <p:nvPr>
            <p:ph type="pic" idx="2"/>
          </p:nvPr>
        </p:nvSpPr>
        <p:spPr>
          <a:xfrm>
            <a:off x="-54933" y="-50100"/>
            <a:ext cx="12337600" cy="6939600"/>
          </a:xfrm>
          <a:prstGeom prst="rect">
            <a:avLst/>
          </a:prstGeom>
          <a:noFill/>
          <a:ln>
            <a:noFill/>
          </a:ln>
        </p:spPr>
      </p:sp>
      <p:sp>
        <p:nvSpPr>
          <p:cNvPr id="2475" name="Google Shape;2475;p106"/>
          <p:cNvSpPr txBox="1">
            <a:spLocks noGrp="1"/>
          </p:cNvSpPr>
          <p:nvPr>
            <p:ph type="body" idx="1"/>
          </p:nvPr>
        </p:nvSpPr>
        <p:spPr>
          <a:xfrm>
            <a:off x="566524" y="651551"/>
            <a:ext cx="5163200" cy="4724400"/>
          </a:xfrm>
          <a:prstGeom prst="rect">
            <a:avLst/>
          </a:prstGeom>
          <a:solidFill>
            <a:srgbClr val="191919">
              <a:alpha val="74300"/>
            </a:srgbClr>
          </a:solidFill>
        </p:spPr>
        <p:txBody>
          <a:bodyPr spcFirstLastPara="1" wrap="square" lIns="365750" tIns="182875" rIns="91425" bIns="182875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 sz="2133" b="1">
                <a:solidFill>
                  <a:schemeClr val="lt1"/>
                </a:solidFill>
              </a:defRPr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476" name="Google Shape;2476;p106"/>
          <p:cNvSpPr txBox="1"/>
          <p:nvPr/>
        </p:nvSpPr>
        <p:spPr>
          <a:xfrm>
            <a:off x="-137864" y="-300621"/>
            <a:ext cx="1492000" cy="104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0"/>
              <a:buFont typeface="Arial"/>
              <a:buNone/>
            </a:pPr>
            <a:r>
              <a:rPr lang="en" sz="20000" b="1" i="0" u="none" strike="noStrike" cap="none">
                <a:solidFill>
                  <a:schemeClr val="lt2"/>
                </a:solidFill>
                <a:latin typeface="Arial"/>
                <a:ea typeface="Arial"/>
                <a:cs typeface="Arial"/>
                <a:sym typeface="Arial"/>
              </a:rPr>
              <a:t>“</a:t>
            </a:r>
            <a:endParaRPr sz="20000" b="1" i="0" u="none" strike="noStrike" cap="none">
              <a:solidFill>
                <a:schemeClr val="lt2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42991664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Quote slide: Text, title, right — photo background">
  <p:cSld name="23: Quote slide: Text, title, right — photo background">
    <p:spTree>
      <p:nvGrpSpPr>
        <p:cNvPr id="1" name="Shape 24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" name="Google Shape;2478;p107"/>
          <p:cNvSpPr>
            <a:spLocks noGrp="1"/>
          </p:cNvSpPr>
          <p:nvPr>
            <p:ph type="pic" idx="2"/>
          </p:nvPr>
        </p:nvSpPr>
        <p:spPr>
          <a:xfrm>
            <a:off x="-63500" y="-54933"/>
            <a:ext cx="12369600" cy="6958000"/>
          </a:xfrm>
          <a:prstGeom prst="rect">
            <a:avLst/>
          </a:prstGeom>
          <a:noFill/>
          <a:ln>
            <a:noFill/>
          </a:ln>
        </p:spPr>
      </p:sp>
      <p:sp>
        <p:nvSpPr>
          <p:cNvPr id="2479" name="Google Shape;2479;p107"/>
          <p:cNvSpPr txBox="1">
            <a:spLocks noGrp="1"/>
          </p:cNvSpPr>
          <p:nvPr>
            <p:ph type="body" idx="1"/>
          </p:nvPr>
        </p:nvSpPr>
        <p:spPr>
          <a:xfrm>
            <a:off x="6574359" y="651551"/>
            <a:ext cx="5163200" cy="4724400"/>
          </a:xfrm>
          <a:prstGeom prst="rect">
            <a:avLst/>
          </a:prstGeom>
          <a:solidFill>
            <a:srgbClr val="191919">
              <a:alpha val="74300"/>
            </a:srgbClr>
          </a:solidFill>
        </p:spPr>
        <p:txBody>
          <a:bodyPr spcFirstLastPara="1" wrap="square" lIns="365750" tIns="182875" rIns="91425" bIns="182875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 sz="2133" b="1">
                <a:solidFill>
                  <a:schemeClr val="lt1"/>
                </a:solidFill>
              </a:defRPr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480" name="Google Shape;2480;p107"/>
          <p:cNvSpPr txBox="1"/>
          <p:nvPr/>
        </p:nvSpPr>
        <p:spPr>
          <a:xfrm>
            <a:off x="5869971" y="-300621"/>
            <a:ext cx="1492000" cy="104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0"/>
              <a:buFont typeface="Arial"/>
              <a:buNone/>
            </a:pPr>
            <a:r>
              <a:rPr lang="en" sz="20000" b="1" i="0" u="none" strike="noStrike" cap="none">
                <a:solidFill>
                  <a:schemeClr val="lt2"/>
                </a:solidFill>
                <a:latin typeface="Arial"/>
                <a:ea typeface="Arial"/>
                <a:cs typeface="Arial"/>
                <a:sym typeface="Arial"/>
              </a:rPr>
              <a:t>“</a:t>
            </a:r>
            <a:endParaRPr sz="20000" b="1" i="0" u="none" strike="noStrike" cap="none">
              <a:solidFill>
                <a:schemeClr val="lt2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69569467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slide options divider &gt;&gt;&gt; choose from following templates →">
  <p:cSld name="23: z-Blank slide options divider &gt;&gt;&gt; choose from following templates →">
    <p:bg>
      <p:bgPr>
        <a:solidFill>
          <a:schemeClr val="lt2"/>
        </a:solidFill>
        <a:effectLst/>
      </p:bgPr>
    </p:bg>
    <p:spTree>
      <p:nvGrpSpPr>
        <p:cNvPr id="1" name="Shape 2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2" name="Google Shape;2482;p108"/>
          <p:cNvSpPr txBox="1"/>
          <p:nvPr/>
        </p:nvSpPr>
        <p:spPr>
          <a:xfrm>
            <a:off x="3215633" y="2107071"/>
            <a:ext cx="8384400" cy="26591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9600" b="1">
                <a:solidFill>
                  <a:srgbClr val="FFFFFF"/>
                </a:solidFill>
                <a:highlight>
                  <a:schemeClr val="dk1"/>
                </a:highlight>
              </a:rPr>
              <a:t>Blank slide options</a:t>
            </a:r>
            <a:endParaRPr sz="9600" b="1">
              <a:solidFill>
                <a:srgbClr val="FFFFFF"/>
              </a:solidFill>
              <a:highlight>
                <a:schemeClr val="dk1"/>
              </a:highlight>
            </a:endParaRPr>
          </a:p>
        </p:txBody>
      </p:sp>
      <p:sp>
        <p:nvSpPr>
          <p:cNvPr id="2483" name="Google Shape;2483;p108"/>
          <p:cNvSpPr/>
          <p:nvPr/>
        </p:nvSpPr>
        <p:spPr>
          <a:xfrm>
            <a:off x="0" y="0"/>
            <a:ext cx="2891200" cy="68580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72832420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— white">
  <p:cSld name="23: z-Blank — white">
    <p:spTree>
      <p:nvGrpSpPr>
        <p:cNvPr id="1" name="Shape 248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39898300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— black">
  <p:cSld name="23: z-Blank — black">
    <p:bg>
      <p:bgPr>
        <a:solidFill>
          <a:schemeClr val="dk1"/>
        </a:solidFill>
        <a:effectLst/>
      </p:bgPr>
    </p:bg>
    <p:spTree>
      <p:nvGrpSpPr>
        <p:cNvPr id="1" name="Shape 248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38071122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— gold">
  <p:cSld name="23: z-Blank — gold">
    <p:bg>
      <p:bgPr>
        <a:solidFill>
          <a:schemeClr val="accent1"/>
        </a:solidFill>
        <a:effectLst/>
      </p:bgPr>
    </p:bg>
    <p:spTree>
      <p:nvGrpSpPr>
        <p:cNvPr id="1" name="Shape 248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66766106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— maroon">
  <p:cSld name="23: z-Blank — maroon">
    <p:bg>
      <p:bgPr>
        <a:solidFill>
          <a:schemeClr val="accent2"/>
        </a:solidFill>
        <a:effectLst/>
      </p:bgPr>
    </p:bg>
    <p:spTree>
      <p:nvGrpSpPr>
        <p:cNvPr id="1" name="Shape 248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55054946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— photo background">
  <p:cSld name="23: z-Blank — photo background">
    <p:spTree>
      <p:nvGrpSpPr>
        <p:cNvPr id="1" name="Shape 24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9" name="Google Shape;2489;p113"/>
          <p:cNvSpPr>
            <a:spLocks noGrp="1"/>
          </p:cNvSpPr>
          <p:nvPr>
            <p:ph type="pic" idx="2"/>
          </p:nvPr>
        </p:nvSpPr>
        <p:spPr>
          <a:xfrm>
            <a:off x="-39067" y="-41200"/>
            <a:ext cx="12243200" cy="6886800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5941430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26.xml"/><Relationship Id="rId117" Type="http://schemas.openxmlformats.org/officeDocument/2006/relationships/slideLayout" Target="../slideLayouts/slideLayout117.xml"/><Relationship Id="rId21" Type="http://schemas.openxmlformats.org/officeDocument/2006/relationships/slideLayout" Target="../slideLayouts/slideLayout21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63" Type="http://schemas.openxmlformats.org/officeDocument/2006/relationships/slideLayout" Target="../slideLayouts/slideLayout63.xml"/><Relationship Id="rId68" Type="http://schemas.openxmlformats.org/officeDocument/2006/relationships/slideLayout" Target="../slideLayouts/slideLayout68.xml"/><Relationship Id="rId84" Type="http://schemas.openxmlformats.org/officeDocument/2006/relationships/slideLayout" Target="../slideLayouts/slideLayout84.xml"/><Relationship Id="rId89" Type="http://schemas.openxmlformats.org/officeDocument/2006/relationships/slideLayout" Target="../slideLayouts/slideLayout89.xml"/><Relationship Id="rId112" Type="http://schemas.openxmlformats.org/officeDocument/2006/relationships/slideLayout" Target="../slideLayouts/slideLayout112.xml"/><Relationship Id="rId16" Type="http://schemas.openxmlformats.org/officeDocument/2006/relationships/slideLayout" Target="../slideLayouts/slideLayout16.xml"/><Relationship Id="rId107" Type="http://schemas.openxmlformats.org/officeDocument/2006/relationships/slideLayout" Target="../slideLayouts/slideLayout107.xml"/><Relationship Id="rId11" Type="http://schemas.openxmlformats.org/officeDocument/2006/relationships/slideLayout" Target="../slideLayouts/slideLayout11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53" Type="http://schemas.openxmlformats.org/officeDocument/2006/relationships/slideLayout" Target="../slideLayouts/slideLayout53.xml"/><Relationship Id="rId58" Type="http://schemas.openxmlformats.org/officeDocument/2006/relationships/slideLayout" Target="../slideLayouts/slideLayout58.xml"/><Relationship Id="rId74" Type="http://schemas.openxmlformats.org/officeDocument/2006/relationships/slideLayout" Target="../slideLayouts/slideLayout74.xml"/><Relationship Id="rId79" Type="http://schemas.openxmlformats.org/officeDocument/2006/relationships/slideLayout" Target="../slideLayouts/slideLayout79.xml"/><Relationship Id="rId102" Type="http://schemas.openxmlformats.org/officeDocument/2006/relationships/slideLayout" Target="../slideLayouts/slideLayout102.xml"/><Relationship Id="rId123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90" Type="http://schemas.openxmlformats.org/officeDocument/2006/relationships/slideLayout" Target="../slideLayouts/slideLayout90.xml"/><Relationship Id="rId95" Type="http://schemas.openxmlformats.org/officeDocument/2006/relationships/slideLayout" Target="../slideLayouts/slideLayout95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64" Type="http://schemas.openxmlformats.org/officeDocument/2006/relationships/slideLayout" Target="../slideLayouts/slideLayout64.xml"/><Relationship Id="rId69" Type="http://schemas.openxmlformats.org/officeDocument/2006/relationships/slideLayout" Target="../slideLayouts/slideLayout69.xml"/><Relationship Id="rId113" Type="http://schemas.openxmlformats.org/officeDocument/2006/relationships/slideLayout" Target="../slideLayouts/slideLayout113.xml"/><Relationship Id="rId118" Type="http://schemas.openxmlformats.org/officeDocument/2006/relationships/slideLayout" Target="../slideLayouts/slideLayout118.xml"/><Relationship Id="rId80" Type="http://schemas.openxmlformats.org/officeDocument/2006/relationships/slideLayout" Target="../slideLayouts/slideLayout80.xml"/><Relationship Id="rId85" Type="http://schemas.openxmlformats.org/officeDocument/2006/relationships/slideLayout" Target="../slideLayouts/slideLayout85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59" Type="http://schemas.openxmlformats.org/officeDocument/2006/relationships/slideLayout" Target="../slideLayouts/slideLayout59.xml"/><Relationship Id="rId103" Type="http://schemas.openxmlformats.org/officeDocument/2006/relationships/slideLayout" Target="../slideLayouts/slideLayout103.xml"/><Relationship Id="rId108" Type="http://schemas.openxmlformats.org/officeDocument/2006/relationships/slideLayout" Target="../slideLayouts/slideLayout108.xml"/><Relationship Id="rId54" Type="http://schemas.openxmlformats.org/officeDocument/2006/relationships/slideLayout" Target="../slideLayouts/slideLayout54.xml"/><Relationship Id="rId70" Type="http://schemas.openxmlformats.org/officeDocument/2006/relationships/slideLayout" Target="../slideLayouts/slideLayout70.xml"/><Relationship Id="rId75" Type="http://schemas.openxmlformats.org/officeDocument/2006/relationships/slideLayout" Target="../slideLayouts/slideLayout75.xml"/><Relationship Id="rId91" Type="http://schemas.openxmlformats.org/officeDocument/2006/relationships/slideLayout" Target="../slideLayouts/slideLayout91.xml"/><Relationship Id="rId96" Type="http://schemas.openxmlformats.org/officeDocument/2006/relationships/slideLayout" Target="../slideLayouts/slideLayout9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49" Type="http://schemas.openxmlformats.org/officeDocument/2006/relationships/slideLayout" Target="../slideLayouts/slideLayout49.xml"/><Relationship Id="rId114" Type="http://schemas.openxmlformats.org/officeDocument/2006/relationships/slideLayout" Target="../slideLayouts/slideLayout114.xml"/><Relationship Id="rId119" Type="http://schemas.openxmlformats.org/officeDocument/2006/relationships/slideLayout" Target="../slideLayouts/slideLayout119.xml"/><Relationship Id="rId44" Type="http://schemas.openxmlformats.org/officeDocument/2006/relationships/slideLayout" Target="../slideLayouts/slideLayout44.xml"/><Relationship Id="rId60" Type="http://schemas.openxmlformats.org/officeDocument/2006/relationships/slideLayout" Target="../slideLayouts/slideLayout60.xml"/><Relationship Id="rId65" Type="http://schemas.openxmlformats.org/officeDocument/2006/relationships/slideLayout" Target="../slideLayouts/slideLayout65.xml"/><Relationship Id="rId81" Type="http://schemas.openxmlformats.org/officeDocument/2006/relationships/slideLayout" Target="../slideLayouts/slideLayout81.xml"/><Relationship Id="rId86" Type="http://schemas.openxmlformats.org/officeDocument/2006/relationships/slideLayout" Target="../slideLayouts/slideLayout86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9" Type="http://schemas.openxmlformats.org/officeDocument/2006/relationships/slideLayout" Target="../slideLayouts/slideLayout39.xml"/><Relationship Id="rId109" Type="http://schemas.openxmlformats.org/officeDocument/2006/relationships/slideLayout" Target="../slideLayouts/slideLayout109.xml"/><Relationship Id="rId34" Type="http://schemas.openxmlformats.org/officeDocument/2006/relationships/slideLayout" Target="../slideLayouts/slideLayout34.xml"/><Relationship Id="rId50" Type="http://schemas.openxmlformats.org/officeDocument/2006/relationships/slideLayout" Target="../slideLayouts/slideLayout50.xml"/><Relationship Id="rId55" Type="http://schemas.openxmlformats.org/officeDocument/2006/relationships/slideLayout" Target="../slideLayouts/slideLayout55.xml"/><Relationship Id="rId76" Type="http://schemas.openxmlformats.org/officeDocument/2006/relationships/slideLayout" Target="../slideLayouts/slideLayout76.xml"/><Relationship Id="rId97" Type="http://schemas.openxmlformats.org/officeDocument/2006/relationships/slideLayout" Target="../slideLayouts/slideLayout97.xml"/><Relationship Id="rId104" Type="http://schemas.openxmlformats.org/officeDocument/2006/relationships/slideLayout" Target="../slideLayouts/slideLayout104.xml"/><Relationship Id="rId120" Type="http://schemas.openxmlformats.org/officeDocument/2006/relationships/slideLayout" Target="../slideLayouts/slideLayout120.xml"/><Relationship Id="rId7" Type="http://schemas.openxmlformats.org/officeDocument/2006/relationships/slideLayout" Target="../slideLayouts/slideLayout7.xml"/><Relationship Id="rId71" Type="http://schemas.openxmlformats.org/officeDocument/2006/relationships/slideLayout" Target="../slideLayouts/slideLayout71.xml"/><Relationship Id="rId92" Type="http://schemas.openxmlformats.org/officeDocument/2006/relationships/slideLayout" Target="../slideLayouts/slideLayout92.xml"/><Relationship Id="rId2" Type="http://schemas.openxmlformats.org/officeDocument/2006/relationships/slideLayout" Target="../slideLayouts/slideLayout2.xml"/><Relationship Id="rId29" Type="http://schemas.openxmlformats.org/officeDocument/2006/relationships/slideLayout" Target="../slideLayouts/slideLayout29.xml"/><Relationship Id="rId24" Type="http://schemas.openxmlformats.org/officeDocument/2006/relationships/slideLayout" Target="../slideLayouts/slideLayout24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66" Type="http://schemas.openxmlformats.org/officeDocument/2006/relationships/slideLayout" Target="../slideLayouts/slideLayout66.xml"/><Relationship Id="rId87" Type="http://schemas.openxmlformats.org/officeDocument/2006/relationships/slideLayout" Target="../slideLayouts/slideLayout87.xml"/><Relationship Id="rId110" Type="http://schemas.openxmlformats.org/officeDocument/2006/relationships/slideLayout" Target="../slideLayouts/slideLayout110.xml"/><Relationship Id="rId115" Type="http://schemas.openxmlformats.org/officeDocument/2006/relationships/slideLayout" Target="../slideLayouts/slideLayout115.xml"/><Relationship Id="rId61" Type="http://schemas.openxmlformats.org/officeDocument/2006/relationships/slideLayout" Target="../slideLayouts/slideLayout61.xml"/><Relationship Id="rId82" Type="http://schemas.openxmlformats.org/officeDocument/2006/relationships/slideLayout" Target="../slideLayouts/slideLayout82.xml"/><Relationship Id="rId19" Type="http://schemas.openxmlformats.org/officeDocument/2006/relationships/slideLayout" Target="../slideLayouts/slideLayout19.xml"/><Relationship Id="rId14" Type="http://schemas.openxmlformats.org/officeDocument/2006/relationships/slideLayout" Target="../slideLayouts/slideLayout14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56" Type="http://schemas.openxmlformats.org/officeDocument/2006/relationships/slideLayout" Target="../slideLayouts/slideLayout56.xml"/><Relationship Id="rId77" Type="http://schemas.openxmlformats.org/officeDocument/2006/relationships/slideLayout" Target="../slideLayouts/slideLayout77.xml"/><Relationship Id="rId100" Type="http://schemas.openxmlformats.org/officeDocument/2006/relationships/slideLayout" Target="../slideLayouts/slideLayout100.xml"/><Relationship Id="rId105" Type="http://schemas.openxmlformats.org/officeDocument/2006/relationships/slideLayout" Target="../slideLayouts/slideLayout105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72" Type="http://schemas.openxmlformats.org/officeDocument/2006/relationships/slideLayout" Target="../slideLayouts/slideLayout72.xml"/><Relationship Id="rId93" Type="http://schemas.openxmlformats.org/officeDocument/2006/relationships/slideLayout" Target="../slideLayouts/slideLayout93.xml"/><Relationship Id="rId98" Type="http://schemas.openxmlformats.org/officeDocument/2006/relationships/slideLayout" Target="../slideLayouts/slideLayout98.xml"/><Relationship Id="rId121" Type="http://schemas.openxmlformats.org/officeDocument/2006/relationships/slideLayout" Target="../slideLayouts/slideLayout121.xml"/><Relationship Id="rId3" Type="http://schemas.openxmlformats.org/officeDocument/2006/relationships/slideLayout" Target="../slideLayouts/slideLayout3.xml"/><Relationship Id="rId25" Type="http://schemas.openxmlformats.org/officeDocument/2006/relationships/slideLayout" Target="../slideLayouts/slideLayout25.xml"/><Relationship Id="rId46" Type="http://schemas.openxmlformats.org/officeDocument/2006/relationships/slideLayout" Target="../slideLayouts/slideLayout46.xml"/><Relationship Id="rId67" Type="http://schemas.openxmlformats.org/officeDocument/2006/relationships/slideLayout" Target="../slideLayouts/slideLayout67.xml"/><Relationship Id="rId116" Type="http://schemas.openxmlformats.org/officeDocument/2006/relationships/slideLayout" Target="../slideLayouts/slideLayout116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62" Type="http://schemas.openxmlformats.org/officeDocument/2006/relationships/slideLayout" Target="../slideLayouts/slideLayout62.xml"/><Relationship Id="rId83" Type="http://schemas.openxmlformats.org/officeDocument/2006/relationships/slideLayout" Target="../slideLayouts/slideLayout83.xml"/><Relationship Id="rId88" Type="http://schemas.openxmlformats.org/officeDocument/2006/relationships/slideLayout" Target="../slideLayouts/slideLayout88.xml"/><Relationship Id="rId111" Type="http://schemas.openxmlformats.org/officeDocument/2006/relationships/slideLayout" Target="../slideLayouts/slideLayout111.xml"/><Relationship Id="rId15" Type="http://schemas.openxmlformats.org/officeDocument/2006/relationships/slideLayout" Target="../slideLayouts/slideLayout15.xml"/><Relationship Id="rId36" Type="http://schemas.openxmlformats.org/officeDocument/2006/relationships/slideLayout" Target="../slideLayouts/slideLayout36.xml"/><Relationship Id="rId57" Type="http://schemas.openxmlformats.org/officeDocument/2006/relationships/slideLayout" Target="../slideLayouts/slideLayout57.xml"/><Relationship Id="rId106" Type="http://schemas.openxmlformats.org/officeDocument/2006/relationships/slideLayout" Target="../slideLayouts/slideLayout106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52" Type="http://schemas.openxmlformats.org/officeDocument/2006/relationships/slideLayout" Target="../slideLayouts/slideLayout52.xml"/><Relationship Id="rId73" Type="http://schemas.openxmlformats.org/officeDocument/2006/relationships/slideLayout" Target="../slideLayouts/slideLayout73.xml"/><Relationship Id="rId78" Type="http://schemas.openxmlformats.org/officeDocument/2006/relationships/slideLayout" Target="../slideLayouts/slideLayout78.xml"/><Relationship Id="rId94" Type="http://schemas.openxmlformats.org/officeDocument/2006/relationships/slideLayout" Target="../slideLayouts/slideLayout94.xml"/><Relationship Id="rId99" Type="http://schemas.openxmlformats.org/officeDocument/2006/relationships/slideLayout" Target="../slideLayouts/slideLayout99.xml"/><Relationship Id="rId101" Type="http://schemas.openxmlformats.org/officeDocument/2006/relationships/slideLayout" Target="../slideLayouts/slideLayout101.xml"/><Relationship Id="rId122" Type="http://schemas.openxmlformats.org/officeDocument/2006/relationships/slideLayout" Target="../slideLayouts/slideLayout122.xml"/></Relationships>
</file>

<file path=ppt/slideMasters/_rels/slideMaster2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148.xml"/><Relationship Id="rId117" Type="http://schemas.openxmlformats.org/officeDocument/2006/relationships/slideLayout" Target="../slideLayouts/slideLayout239.xml"/><Relationship Id="rId21" Type="http://schemas.openxmlformats.org/officeDocument/2006/relationships/slideLayout" Target="../slideLayouts/slideLayout143.xml"/><Relationship Id="rId42" Type="http://schemas.openxmlformats.org/officeDocument/2006/relationships/slideLayout" Target="../slideLayouts/slideLayout164.xml"/><Relationship Id="rId47" Type="http://schemas.openxmlformats.org/officeDocument/2006/relationships/slideLayout" Target="../slideLayouts/slideLayout169.xml"/><Relationship Id="rId63" Type="http://schemas.openxmlformats.org/officeDocument/2006/relationships/slideLayout" Target="../slideLayouts/slideLayout185.xml"/><Relationship Id="rId68" Type="http://schemas.openxmlformats.org/officeDocument/2006/relationships/slideLayout" Target="../slideLayouts/slideLayout190.xml"/><Relationship Id="rId84" Type="http://schemas.openxmlformats.org/officeDocument/2006/relationships/slideLayout" Target="../slideLayouts/slideLayout206.xml"/><Relationship Id="rId89" Type="http://schemas.openxmlformats.org/officeDocument/2006/relationships/slideLayout" Target="../slideLayouts/slideLayout211.xml"/><Relationship Id="rId112" Type="http://schemas.openxmlformats.org/officeDocument/2006/relationships/slideLayout" Target="../slideLayouts/slideLayout234.xml"/><Relationship Id="rId16" Type="http://schemas.openxmlformats.org/officeDocument/2006/relationships/slideLayout" Target="../slideLayouts/slideLayout138.xml"/><Relationship Id="rId107" Type="http://schemas.openxmlformats.org/officeDocument/2006/relationships/slideLayout" Target="../slideLayouts/slideLayout229.xml"/><Relationship Id="rId11" Type="http://schemas.openxmlformats.org/officeDocument/2006/relationships/slideLayout" Target="../slideLayouts/slideLayout133.xml"/><Relationship Id="rId32" Type="http://schemas.openxmlformats.org/officeDocument/2006/relationships/slideLayout" Target="../slideLayouts/slideLayout154.xml"/><Relationship Id="rId37" Type="http://schemas.openxmlformats.org/officeDocument/2006/relationships/slideLayout" Target="../slideLayouts/slideLayout159.xml"/><Relationship Id="rId53" Type="http://schemas.openxmlformats.org/officeDocument/2006/relationships/slideLayout" Target="../slideLayouts/slideLayout175.xml"/><Relationship Id="rId58" Type="http://schemas.openxmlformats.org/officeDocument/2006/relationships/slideLayout" Target="../slideLayouts/slideLayout180.xml"/><Relationship Id="rId74" Type="http://schemas.openxmlformats.org/officeDocument/2006/relationships/slideLayout" Target="../slideLayouts/slideLayout196.xml"/><Relationship Id="rId79" Type="http://schemas.openxmlformats.org/officeDocument/2006/relationships/slideLayout" Target="../slideLayouts/slideLayout201.xml"/><Relationship Id="rId102" Type="http://schemas.openxmlformats.org/officeDocument/2006/relationships/slideLayout" Target="../slideLayouts/slideLayout224.xml"/><Relationship Id="rId5" Type="http://schemas.openxmlformats.org/officeDocument/2006/relationships/slideLayout" Target="../slideLayouts/slideLayout127.xml"/><Relationship Id="rId90" Type="http://schemas.openxmlformats.org/officeDocument/2006/relationships/slideLayout" Target="../slideLayouts/slideLayout212.xml"/><Relationship Id="rId95" Type="http://schemas.openxmlformats.org/officeDocument/2006/relationships/slideLayout" Target="../slideLayouts/slideLayout217.xml"/><Relationship Id="rId22" Type="http://schemas.openxmlformats.org/officeDocument/2006/relationships/slideLayout" Target="../slideLayouts/slideLayout144.xml"/><Relationship Id="rId27" Type="http://schemas.openxmlformats.org/officeDocument/2006/relationships/slideLayout" Target="../slideLayouts/slideLayout149.xml"/><Relationship Id="rId43" Type="http://schemas.openxmlformats.org/officeDocument/2006/relationships/slideLayout" Target="../slideLayouts/slideLayout165.xml"/><Relationship Id="rId48" Type="http://schemas.openxmlformats.org/officeDocument/2006/relationships/slideLayout" Target="../slideLayouts/slideLayout170.xml"/><Relationship Id="rId64" Type="http://schemas.openxmlformats.org/officeDocument/2006/relationships/slideLayout" Target="../slideLayouts/slideLayout186.xml"/><Relationship Id="rId69" Type="http://schemas.openxmlformats.org/officeDocument/2006/relationships/slideLayout" Target="../slideLayouts/slideLayout191.xml"/><Relationship Id="rId113" Type="http://schemas.openxmlformats.org/officeDocument/2006/relationships/slideLayout" Target="../slideLayouts/slideLayout235.xml"/><Relationship Id="rId118" Type="http://schemas.openxmlformats.org/officeDocument/2006/relationships/slideLayout" Target="../slideLayouts/slideLayout240.xml"/><Relationship Id="rId80" Type="http://schemas.openxmlformats.org/officeDocument/2006/relationships/slideLayout" Target="../slideLayouts/slideLayout202.xml"/><Relationship Id="rId85" Type="http://schemas.openxmlformats.org/officeDocument/2006/relationships/slideLayout" Target="../slideLayouts/slideLayout207.xml"/><Relationship Id="rId12" Type="http://schemas.openxmlformats.org/officeDocument/2006/relationships/slideLayout" Target="../slideLayouts/slideLayout134.xml"/><Relationship Id="rId17" Type="http://schemas.openxmlformats.org/officeDocument/2006/relationships/slideLayout" Target="../slideLayouts/slideLayout139.xml"/><Relationship Id="rId33" Type="http://schemas.openxmlformats.org/officeDocument/2006/relationships/slideLayout" Target="../slideLayouts/slideLayout155.xml"/><Relationship Id="rId38" Type="http://schemas.openxmlformats.org/officeDocument/2006/relationships/slideLayout" Target="../slideLayouts/slideLayout160.xml"/><Relationship Id="rId59" Type="http://schemas.openxmlformats.org/officeDocument/2006/relationships/slideLayout" Target="../slideLayouts/slideLayout181.xml"/><Relationship Id="rId103" Type="http://schemas.openxmlformats.org/officeDocument/2006/relationships/slideLayout" Target="../slideLayouts/slideLayout225.xml"/><Relationship Id="rId108" Type="http://schemas.openxmlformats.org/officeDocument/2006/relationships/slideLayout" Target="../slideLayouts/slideLayout230.xml"/><Relationship Id="rId54" Type="http://schemas.openxmlformats.org/officeDocument/2006/relationships/slideLayout" Target="../slideLayouts/slideLayout176.xml"/><Relationship Id="rId70" Type="http://schemas.openxmlformats.org/officeDocument/2006/relationships/slideLayout" Target="../slideLayouts/slideLayout192.xml"/><Relationship Id="rId75" Type="http://schemas.openxmlformats.org/officeDocument/2006/relationships/slideLayout" Target="../slideLayouts/slideLayout197.xml"/><Relationship Id="rId91" Type="http://schemas.openxmlformats.org/officeDocument/2006/relationships/slideLayout" Target="../slideLayouts/slideLayout213.xml"/><Relationship Id="rId96" Type="http://schemas.openxmlformats.org/officeDocument/2006/relationships/slideLayout" Target="../slideLayouts/slideLayout218.xml"/><Relationship Id="rId1" Type="http://schemas.openxmlformats.org/officeDocument/2006/relationships/slideLayout" Target="../slideLayouts/slideLayout123.xml"/><Relationship Id="rId6" Type="http://schemas.openxmlformats.org/officeDocument/2006/relationships/slideLayout" Target="../slideLayouts/slideLayout128.xml"/><Relationship Id="rId23" Type="http://schemas.openxmlformats.org/officeDocument/2006/relationships/slideLayout" Target="../slideLayouts/slideLayout145.xml"/><Relationship Id="rId28" Type="http://schemas.openxmlformats.org/officeDocument/2006/relationships/slideLayout" Target="../slideLayouts/slideLayout150.xml"/><Relationship Id="rId49" Type="http://schemas.openxmlformats.org/officeDocument/2006/relationships/slideLayout" Target="../slideLayouts/slideLayout171.xml"/><Relationship Id="rId114" Type="http://schemas.openxmlformats.org/officeDocument/2006/relationships/slideLayout" Target="../slideLayouts/slideLayout236.xml"/><Relationship Id="rId119" Type="http://schemas.openxmlformats.org/officeDocument/2006/relationships/slideLayout" Target="../slideLayouts/slideLayout241.xml"/><Relationship Id="rId44" Type="http://schemas.openxmlformats.org/officeDocument/2006/relationships/slideLayout" Target="../slideLayouts/slideLayout166.xml"/><Relationship Id="rId60" Type="http://schemas.openxmlformats.org/officeDocument/2006/relationships/slideLayout" Target="../slideLayouts/slideLayout182.xml"/><Relationship Id="rId65" Type="http://schemas.openxmlformats.org/officeDocument/2006/relationships/slideLayout" Target="../slideLayouts/slideLayout187.xml"/><Relationship Id="rId81" Type="http://schemas.openxmlformats.org/officeDocument/2006/relationships/slideLayout" Target="../slideLayouts/slideLayout203.xml"/><Relationship Id="rId86" Type="http://schemas.openxmlformats.org/officeDocument/2006/relationships/slideLayout" Target="../slideLayouts/slideLayout208.xml"/><Relationship Id="rId4" Type="http://schemas.openxmlformats.org/officeDocument/2006/relationships/slideLayout" Target="../slideLayouts/slideLayout126.xml"/><Relationship Id="rId9" Type="http://schemas.openxmlformats.org/officeDocument/2006/relationships/slideLayout" Target="../slideLayouts/slideLayout131.xml"/><Relationship Id="rId13" Type="http://schemas.openxmlformats.org/officeDocument/2006/relationships/slideLayout" Target="../slideLayouts/slideLayout135.xml"/><Relationship Id="rId18" Type="http://schemas.openxmlformats.org/officeDocument/2006/relationships/slideLayout" Target="../slideLayouts/slideLayout140.xml"/><Relationship Id="rId39" Type="http://schemas.openxmlformats.org/officeDocument/2006/relationships/slideLayout" Target="../slideLayouts/slideLayout161.xml"/><Relationship Id="rId109" Type="http://schemas.openxmlformats.org/officeDocument/2006/relationships/slideLayout" Target="../slideLayouts/slideLayout231.xml"/><Relationship Id="rId34" Type="http://schemas.openxmlformats.org/officeDocument/2006/relationships/slideLayout" Target="../slideLayouts/slideLayout156.xml"/><Relationship Id="rId50" Type="http://schemas.openxmlformats.org/officeDocument/2006/relationships/slideLayout" Target="../slideLayouts/slideLayout172.xml"/><Relationship Id="rId55" Type="http://schemas.openxmlformats.org/officeDocument/2006/relationships/slideLayout" Target="../slideLayouts/slideLayout177.xml"/><Relationship Id="rId76" Type="http://schemas.openxmlformats.org/officeDocument/2006/relationships/slideLayout" Target="../slideLayouts/slideLayout198.xml"/><Relationship Id="rId97" Type="http://schemas.openxmlformats.org/officeDocument/2006/relationships/slideLayout" Target="../slideLayouts/slideLayout219.xml"/><Relationship Id="rId104" Type="http://schemas.openxmlformats.org/officeDocument/2006/relationships/slideLayout" Target="../slideLayouts/slideLayout226.xml"/><Relationship Id="rId120" Type="http://schemas.openxmlformats.org/officeDocument/2006/relationships/slideLayout" Target="../slideLayouts/slideLayout242.xml"/><Relationship Id="rId7" Type="http://schemas.openxmlformats.org/officeDocument/2006/relationships/slideLayout" Target="../slideLayouts/slideLayout129.xml"/><Relationship Id="rId71" Type="http://schemas.openxmlformats.org/officeDocument/2006/relationships/slideLayout" Target="../slideLayouts/slideLayout193.xml"/><Relationship Id="rId92" Type="http://schemas.openxmlformats.org/officeDocument/2006/relationships/slideLayout" Target="../slideLayouts/slideLayout214.xml"/><Relationship Id="rId2" Type="http://schemas.openxmlformats.org/officeDocument/2006/relationships/slideLayout" Target="../slideLayouts/slideLayout124.xml"/><Relationship Id="rId29" Type="http://schemas.openxmlformats.org/officeDocument/2006/relationships/slideLayout" Target="../slideLayouts/slideLayout151.xml"/><Relationship Id="rId24" Type="http://schemas.openxmlformats.org/officeDocument/2006/relationships/slideLayout" Target="../slideLayouts/slideLayout146.xml"/><Relationship Id="rId40" Type="http://schemas.openxmlformats.org/officeDocument/2006/relationships/slideLayout" Target="../slideLayouts/slideLayout162.xml"/><Relationship Id="rId45" Type="http://schemas.openxmlformats.org/officeDocument/2006/relationships/slideLayout" Target="../slideLayouts/slideLayout167.xml"/><Relationship Id="rId66" Type="http://schemas.openxmlformats.org/officeDocument/2006/relationships/slideLayout" Target="../slideLayouts/slideLayout188.xml"/><Relationship Id="rId87" Type="http://schemas.openxmlformats.org/officeDocument/2006/relationships/slideLayout" Target="../slideLayouts/slideLayout209.xml"/><Relationship Id="rId110" Type="http://schemas.openxmlformats.org/officeDocument/2006/relationships/slideLayout" Target="../slideLayouts/slideLayout232.xml"/><Relationship Id="rId115" Type="http://schemas.openxmlformats.org/officeDocument/2006/relationships/slideLayout" Target="../slideLayouts/slideLayout237.xml"/><Relationship Id="rId61" Type="http://schemas.openxmlformats.org/officeDocument/2006/relationships/slideLayout" Target="../slideLayouts/slideLayout183.xml"/><Relationship Id="rId82" Type="http://schemas.openxmlformats.org/officeDocument/2006/relationships/slideLayout" Target="../slideLayouts/slideLayout204.xml"/><Relationship Id="rId19" Type="http://schemas.openxmlformats.org/officeDocument/2006/relationships/slideLayout" Target="../slideLayouts/slideLayout141.xml"/><Relationship Id="rId14" Type="http://schemas.openxmlformats.org/officeDocument/2006/relationships/slideLayout" Target="../slideLayouts/slideLayout136.xml"/><Relationship Id="rId30" Type="http://schemas.openxmlformats.org/officeDocument/2006/relationships/slideLayout" Target="../slideLayouts/slideLayout152.xml"/><Relationship Id="rId35" Type="http://schemas.openxmlformats.org/officeDocument/2006/relationships/slideLayout" Target="../slideLayouts/slideLayout157.xml"/><Relationship Id="rId56" Type="http://schemas.openxmlformats.org/officeDocument/2006/relationships/slideLayout" Target="../slideLayouts/slideLayout178.xml"/><Relationship Id="rId77" Type="http://schemas.openxmlformats.org/officeDocument/2006/relationships/slideLayout" Target="../slideLayouts/slideLayout199.xml"/><Relationship Id="rId100" Type="http://schemas.openxmlformats.org/officeDocument/2006/relationships/slideLayout" Target="../slideLayouts/slideLayout222.xml"/><Relationship Id="rId105" Type="http://schemas.openxmlformats.org/officeDocument/2006/relationships/slideLayout" Target="../slideLayouts/slideLayout227.xml"/><Relationship Id="rId8" Type="http://schemas.openxmlformats.org/officeDocument/2006/relationships/slideLayout" Target="../slideLayouts/slideLayout130.xml"/><Relationship Id="rId51" Type="http://schemas.openxmlformats.org/officeDocument/2006/relationships/slideLayout" Target="../slideLayouts/slideLayout173.xml"/><Relationship Id="rId72" Type="http://schemas.openxmlformats.org/officeDocument/2006/relationships/slideLayout" Target="../slideLayouts/slideLayout194.xml"/><Relationship Id="rId93" Type="http://schemas.openxmlformats.org/officeDocument/2006/relationships/slideLayout" Target="../slideLayouts/slideLayout215.xml"/><Relationship Id="rId98" Type="http://schemas.openxmlformats.org/officeDocument/2006/relationships/slideLayout" Target="../slideLayouts/slideLayout220.xml"/><Relationship Id="rId121" Type="http://schemas.openxmlformats.org/officeDocument/2006/relationships/slideLayout" Target="../slideLayouts/slideLayout243.xml"/><Relationship Id="rId3" Type="http://schemas.openxmlformats.org/officeDocument/2006/relationships/slideLayout" Target="../slideLayouts/slideLayout125.xml"/><Relationship Id="rId25" Type="http://schemas.openxmlformats.org/officeDocument/2006/relationships/slideLayout" Target="../slideLayouts/slideLayout147.xml"/><Relationship Id="rId46" Type="http://schemas.openxmlformats.org/officeDocument/2006/relationships/slideLayout" Target="../slideLayouts/slideLayout168.xml"/><Relationship Id="rId67" Type="http://schemas.openxmlformats.org/officeDocument/2006/relationships/slideLayout" Target="../slideLayouts/slideLayout189.xml"/><Relationship Id="rId116" Type="http://schemas.openxmlformats.org/officeDocument/2006/relationships/slideLayout" Target="../slideLayouts/slideLayout238.xml"/><Relationship Id="rId20" Type="http://schemas.openxmlformats.org/officeDocument/2006/relationships/slideLayout" Target="../slideLayouts/slideLayout142.xml"/><Relationship Id="rId41" Type="http://schemas.openxmlformats.org/officeDocument/2006/relationships/slideLayout" Target="../slideLayouts/slideLayout163.xml"/><Relationship Id="rId62" Type="http://schemas.openxmlformats.org/officeDocument/2006/relationships/slideLayout" Target="../slideLayouts/slideLayout184.xml"/><Relationship Id="rId83" Type="http://schemas.openxmlformats.org/officeDocument/2006/relationships/slideLayout" Target="../slideLayouts/slideLayout205.xml"/><Relationship Id="rId88" Type="http://schemas.openxmlformats.org/officeDocument/2006/relationships/slideLayout" Target="../slideLayouts/slideLayout210.xml"/><Relationship Id="rId111" Type="http://schemas.openxmlformats.org/officeDocument/2006/relationships/slideLayout" Target="../slideLayouts/slideLayout233.xml"/><Relationship Id="rId15" Type="http://schemas.openxmlformats.org/officeDocument/2006/relationships/slideLayout" Target="../slideLayouts/slideLayout137.xml"/><Relationship Id="rId36" Type="http://schemas.openxmlformats.org/officeDocument/2006/relationships/slideLayout" Target="../slideLayouts/slideLayout158.xml"/><Relationship Id="rId57" Type="http://schemas.openxmlformats.org/officeDocument/2006/relationships/slideLayout" Target="../slideLayouts/slideLayout179.xml"/><Relationship Id="rId106" Type="http://schemas.openxmlformats.org/officeDocument/2006/relationships/slideLayout" Target="../slideLayouts/slideLayout228.xml"/><Relationship Id="rId10" Type="http://schemas.openxmlformats.org/officeDocument/2006/relationships/slideLayout" Target="../slideLayouts/slideLayout132.xml"/><Relationship Id="rId31" Type="http://schemas.openxmlformats.org/officeDocument/2006/relationships/slideLayout" Target="../slideLayouts/slideLayout153.xml"/><Relationship Id="rId52" Type="http://schemas.openxmlformats.org/officeDocument/2006/relationships/slideLayout" Target="../slideLayouts/slideLayout174.xml"/><Relationship Id="rId73" Type="http://schemas.openxmlformats.org/officeDocument/2006/relationships/slideLayout" Target="../slideLayouts/slideLayout195.xml"/><Relationship Id="rId78" Type="http://schemas.openxmlformats.org/officeDocument/2006/relationships/slideLayout" Target="../slideLayouts/slideLayout200.xml"/><Relationship Id="rId94" Type="http://schemas.openxmlformats.org/officeDocument/2006/relationships/slideLayout" Target="../slideLayouts/slideLayout216.xml"/><Relationship Id="rId99" Type="http://schemas.openxmlformats.org/officeDocument/2006/relationships/slideLayout" Target="../slideLayouts/slideLayout221.xml"/><Relationship Id="rId101" Type="http://schemas.openxmlformats.org/officeDocument/2006/relationships/slideLayout" Target="../slideLayouts/slideLayout223.xml"/><Relationship Id="rId122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1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246.xml"/><Relationship Id="rId7" Type="http://schemas.openxmlformats.org/officeDocument/2006/relationships/slideLayout" Target="../slideLayouts/slideLayout250.xml"/><Relationship Id="rId12" Type="http://schemas.openxmlformats.org/officeDocument/2006/relationships/slideLayout" Target="../slideLayouts/slideLayout255.xml"/><Relationship Id="rId2" Type="http://schemas.openxmlformats.org/officeDocument/2006/relationships/slideLayout" Target="../slideLayouts/slideLayout245.xml"/><Relationship Id="rId1" Type="http://schemas.openxmlformats.org/officeDocument/2006/relationships/slideLayout" Target="../slideLayouts/slideLayout244.xml"/><Relationship Id="rId6" Type="http://schemas.openxmlformats.org/officeDocument/2006/relationships/slideLayout" Target="../slideLayouts/slideLayout249.xml"/><Relationship Id="rId11" Type="http://schemas.openxmlformats.org/officeDocument/2006/relationships/slideLayout" Target="../slideLayouts/slideLayout254.xml"/><Relationship Id="rId5" Type="http://schemas.openxmlformats.org/officeDocument/2006/relationships/slideLayout" Target="../slideLayouts/slideLayout248.xml"/><Relationship Id="rId15" Type="http://schemas.openxmlformats.org/officeDocument/2006/relationships/image" Target="../media/image13.tiff"/><Relationship Id="rId10" Type="http://schemas.openxmlformats.org/officeDocument/2006/relationships/slideLayout" Target="../slideLayouts/slideLayout253.xml"/><Relationship Id="rId4" Type="http://schemas.openxmlformats.org/officeDocument/2006/relationships/slideLayout" Target="../slideLayouts/slideLayout247.xml"/><Relationship Id="rId9" Type="http://schemas.openxmlformats.org/officeDocument/2006/relationships/slideLayout" Target="../slideLayouts/slideLayout252.xml"/><Relationship Id="rId14" Type="http://schemas.openxmlformats.org/officeDocument/2006/relationships/image" Target="../media/image12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lt1"/>
        </a:solidFill>
        <a:effectLst/>
      </p:bgPr>
    </p:bg>
    <p:spTree>
      <p:nvGrpSpPr>
        <p:cNvPr id="1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Google Shape;51;p13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 b="1">
                <a:solidFill>
                  <a:schemeClr val="dk1"/>
                </a:solidFill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rtl="0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2" name="Google Shape;52;p13"/>
          <p:cNvSpPr txBox="1">
            <a:spLocks noGrp="1"/>
          </p:cNvSpPr>
          <p:nvPr>
            <p:ph type="body" idx="1"/>
          </p:nvPr>
        </p:nvSpPr>
        <p:spPr>
          <a:xfrm>
            <a:off x="561200" y="1326067"/>
            <a:ext cx="11179600" cy="511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Char char="●"/>
              <a:defRPr sz="2000">
                <a:solidFill>
                  <a:schemeClr val="dk1"/>
                </a:solidFill>
              </a:defRPr>
            </a:lvl1pPr>
            <a:lvl2pPr marL="914400" lvl="1" indent="-3556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Char char="○"/>
              <a:defRPr sz="2000">
                <a:solidFill>
                  <a:schemeClr val="dk1"/>
                </a:solidFill>
              </a:defRPr>
            </a:lvl2pPr>
            <a:lvl3pPr marL="1371600" lvl="2" indent="-3556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Char char="■"/>
              <a:defRPr sz="2000">
                <a:solidFill>
                  <a:schemeClr val="dk1"/>
                </a:solidFill>
              </a:defRPr>
            </a:lvl3pPr>
            <a:lvl4pPr marL="1828800" lvl="3" indent="-3556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Char char="●"/>
              <a:defRPr sz="2000">
                <a:solidFill>
                  <a:schemeClr val="dk1"/>
                </a:solidFill>
              </a:defRPr>
            </a:lvl4pPr>
            <a:lvl5pPr marL="2286000" lvl="4" indent="-3556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Char char="○"/>
              <a:defRPr sz="2000">
                <a:solidFill>
                  <a:schemeClr val="dk1"/>
                </a:solidFill>
              </a:defRPr>
            </a:lvl5pPr>
            <a:lvl6pPr marL="2743200" lvl="5" indent="-3556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Char char="■"/>
              <a:defRPr sz="2000">
                <a:solidFill>
                  <a:schemeClr val="dk1"/>
                </a:solidFill>
              </a:defRPr>
            </a:lvl6pPr>
            <a:lvl7pPr marL="3200400" lvl="6" indent="-3556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Char char="●"/>
              <a:defRPr sz="2000">
                <a:solidFill>
                  <a:schemeClr val="dk1"/>
                </a:solidFill>
              </a:defRPr>
            </a:lvl7pPr>
            <a:lvl8pPr marL="3657600" lvl="7" indent="-3556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Char char="○"/>
              <a:defRPr sz="2000">
                <a:solidFill>
                  <a:schemeClr val="dk1"/>
                </a:solidFill>
              </a:defRPr>
            </a:lvl8pPr>
            <a:lvl9pPr marL="4114800" lvl="8" indent="-355600" rtl="0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2000"/>
              <a:buChar char="■"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3" name="Google Shape;53;p13"/>
          <p:cNvSpPr txBox="1"/>
          <p:nvPr/>
        </p:nvSpPr>
        <p:spPr>
          <a:xfrm>
            <a:off x="10350500" y="6676034"/>
            <a:ext cx="1390400" cy="820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00"/>
              <a:buFont typeface="Arial"/>
              <a:buNone/>
            </a:pPr>
            <a:r>
              <a:rPr lang="en" sz="533" i="0" u="none" strike="noStrike" cap="none">
                <a:solidFill>
                  <a:schemeClr val="lt2"/>
                </a:solidFill>
              </a:rPr>
              <a:t>Copyright © 202</a:t>
            </a:r>
            <a:r>
              <a:rPr lang="en" sz="533">
                <a:solidFill>
                  <a:schemeClr val="lt2"/>
                </a:solidFill>
              </a:rPr>
              <a:t>3 </a:t>
            </a:r>
            <a:r>
              <a:rPr lang="en" sz="533" i="0" u="none" strike="noStrike" cap="none">
                <a:solidFill>
                  <a:schemeClr val="lt2"/>
                </a:solidFill>
              </a:rPr>
              <a:t>Arizona Board of Regents</a:t>
            </a:r>
            <a:endParaRPr sz="533" i="0" u="none" strike="noStrike" cap="none">
              <a:solidFill>
                <a:schemeClr val="lt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942486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67" r:id="rId5"/>
    <p:sldLayoutId id="2147483668" r:id="rId6"/>
    <p:sldLayoutId id="2147483669" r:id="rId7"/>
    <p:sldLayoutId id="2147483670" r:id="rId8"/>
    <p:sldLayoutId id="2147483671" r:id="rId9"/>
    <p:sldLayoutId id="2147483672" r:id="rId10"/>
    <p:sldLayoutId id="2147483673" r:id="rId11"/>
    <p:sldLayoutId id="2147483674" r:id="rId12"/>
    <p:sldLayoutId id="2147483675" r:id="rId13"/>
    <p:sldLayoutId id="2147483676" r:id="rId14"/>
    <p:sldLayoutId id="2147483677" r:id="rId15"/>
    <p:sldLayoutId id="2147483678" r:id="rId16"/>
    <p:sldLayoutId id="2147483679" r:id="rId17"/>
    <p:sldLayoutId id="2147483680" r:id="rId18"/>
    <p:sldLayoutId id="2147483681" r:id="rId19"/>
    <p:sldLayoutId id="2147483682" r:id="rId20"/>
    <p:sldLayoutId id="2147483683" r:id="rId21"/>
    <p:sldLayoutId id="2147483684" r:id="rId22"/>
    <p:sldLayoutId id="2147483685" r:id="rId23"/>
    <p:sldLayoutId id="2147483686" r:id="rId24"/>
    <p:sldLayoutId id="2147483687" r:id="rId25"/>
    <p:sldLayoutId id="2147483688" r:id="rId26"/>
    <p:sldLayoutId id="2147483689" r:id="rId27"/>
    <p:sldLayoutId id="2147483690" r:id="rId28"/>
    <p:sldLayoutId id="2147483691" r:id="rId29"/>
    <p:sldLayoutId id="2147483692" r:id="rId30"/>
    <p:sldLayoutId id="2147483693" r:id="rId31"/>
    <p:sldLayoutId id="2147483694" r:id="rId32"/>
    <p:sldLayoutId id="2147483695" r:id="rId33"/>
    <p:sldLayoutId id="2147483696" r:id="rId34"/>
    <p:sldLayoutId id="2147483697" r:id="rId35"/>
    <p:sldLayoutId id="2147483698" r:id="rId36"/>
    <p:sldLayoutId id="2147483699" r:id="rId37"/>
    <p:sldLayoutId id="2147483700" r:id="rId38"/>
    <p:sldLayoutId id="2147483701" r:id="rId39"/>
    <p:sldLayoutId id="2147483702" r:id="rId40"/>
    <p:sldLayoutId id="2147483703" r:id="rId41"/>
    <p:sldLayoutId id="2147483704" r:id="rId42"/>
    <p:sldLayoutId id="2147483705" r:id="rId43"/>
    <p:sldLayoutId id="2147483706" r:id="rId44"/>
    <p:sldLayoutId id="2147483707" r:id="rId45"/>
    <p:sldLayoutId id="2147483708" r:id="rId46"/>
    <p:sldLayoutId id="2147483709" r:id="rId47"/>
    <p:sldLayoutId id="2147483710" r:id="rId48"/>
    <p:sldLayoutId id="2147483711" r:id="rId49"/>
    <p:sldLayoutId id="2147483712" r:id="rId50"/>
    <p:sldLayoutId id="2147483713" r:id="rId51"/>
    <p:sldLayoutId id="2147483714" r:id="rId52"/>
    <p:sldLayoutId id="2147483715" r:id="rId53"/>
    <p:sldLayoutId id="2147483716" r:id="rId54"/>
    <p:sldLayoutId id="2147483717" r:id="rId55"/>
    <p:sldLayoutId id="2147483718" r:id="rId56"/>
    <p:sldLayoutId id="2147483719" r:id="rId57"/>
    <p:sldLayoutId id="2147483720" r:id="rId58"/>
    <p:sldLayoutId id="2147483721" r:id="rId59"/>
    <p:sldLayoutId id="2147483722" r:id="rId60"/>
    <p:sldLayoutId id="2147483723" r:id="rId61"/>
    <p:sldLayoutId id="2147483724" r:id="rId62"/>
    <p:sldLayoutId id="2147483725" r:id="rId63"/>
    <p:sldLayoutId id="2147483726" r:id="rId64"/>
    <p:sldLayoutId id="2147483727" r:id="rId65"/>
    <p:sldLayoutId id="2147483728" r:id="rId66"/>
    <p:sldLayoutId id="2147483729" r:id="rId67"/>
    <p:sldLayoutId id="2147483730" r:id="rId68"/>
    <p:sldLayoutId id="2147483731" r:id="rId69"/>
    <p:sldLayoutId id="2147483732" r:id="rId70"/>
    <p:sldLayoutId id="2147483733" r:id="rId71"/>
    <p:sldLayoutId id="2147483734" r:id="rId72"/>
    <p:sldLayoutId id="2147483735" r:id="rId73"/>
    <p:sldLayoutId id="2147483736" r:id="rId74"/>
    <p:sldLayoutId id="2147483737" r:id="rId75"/>
    <p:sldLayoutId id="2147483738" r:id="rId76"/>
    <p:sldLayoutId id="2147483739" r:id="rId77"/>
    <p:sldLayoutId id="2147483740" r:id="rId78"/>
    <p:sldLayoutId id="2147483741" r:id="rId79"/>
    <p:sldLayoutId id="2147483742" r:id="rId80"/>
    <p:sldLayoutId id="2147483743" r:id="rId81"/>
    <p:sldLayoutId id="2147483744" r:id="rId82"/>
    <p:sldLayoutId id="2147483745" r:id="rId83"/>
    <p:sldLayoutId id="2147483746" r:id="rId84"/>
    <p:sldLayoutId id="2147483747" r:id="rId85"/>
    <p:sldLayoutId id="2147483748" r:id="rId86"/>
    <p:sldLayoutId id="2147483749" r:id="rId87"/>
    <p:sldLayoutId id="2147483750" r:id="rId88"/>
    <p:sldLayoutId id="2147483751" r:id="rId89"/>
    <p:sldLayoutId id="2147483752" r:id="rId90"/>
    <p:sldLayoutId id="2147483753" r:id="rId91"/>
    <p:sldLayoutId id="2147483754" r:id="rId92"/>
    <p:sldLayoutId id="2147483755" r:id="rId93"/>
    <p:sldLayoutId id="2147483756" r:id="rId94"/>
    <p:sldLayoutId id="2147483757" r:id="rId95"/>
    <p:sldLayoutId id="2147483758" r:id="rId96"/>
    <p:sldLayoutId id="2147483759" r:id="rId97"/>
    <p:sldLayoutId id="2147483760" r:id="rId98"/>
    <p:sldLayoutId id="2147483761" r:id="rId99"/>
    <p:sldLayoutId id="2147483762" r:id="rId100"/>
    <p:sldLayoutId id="2147483763" r:id="rId101"/>
    <p:sldLayoutId id="2147483764" r:id="rId102"/>
    <p:sldLayoutId id="2147483765" r:id="rId103"/>
    <p:sldLayoutId id="2147483766" r:id="rId104"/>
    <p:sldLayoutId id="2147483767" r:id="rId105"/>
    <p:sldLayoutId id="2147483768" r:id="rId106"/>
    <p:sldLayoutId id="2147483769" r:id="rId107"/>
    <p:sldLayoutId id="2147483770" r:id="rId108"/>
    <p:sldLayoutId id="2147483771" r:id="rId109"/>
    <p:sldLayoutId id="2147483772" r:id="rId110"/>
    <p:sldLayoutId id="2147483773" r:id="rId111"/>
    <p:sldLayoutId id="2147483774" r:id="rId112"/>
    <p:sldLayoutId id="2147483775" r:id="rId113"/>
    <p:sldLayoutId id="2147483776" r:id="rId114"/>
    <p:sldLayoutId id="2147483777" r:id="rId115"/>
    <p:sldLayoutId id="2147483778" r:id="rId116"/>
    <p:sldLayoutId id="2147483779" r:id="rId117"/>
    <p:sldLayoutId id="2147483780" r:id="rId118"/>
    <p:sldLayoutId id="2147483781" r:id="rId119"/>
    <p:sldLayoutId id="2147483782" r:id="rId120"/>
    <p:sldLayoutId id="2147483783" r:id="rId121"/>
    <p:sldLayoutId id="2147483784" r:id="rId122"/>
  </p:sldLayoutIdLst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265">
          <p15:clr>
            <a:srgbClr val="FF00FF"/>
          </p15:clr>
        </p15:guide>
        <p15:guide id="2" pos="5478">
          <p15:clr>
            <a:srgbClr val="FF00FF"/>
          </p15:clr>
        </p15:guide>
        <p15:guide id="3" pos="2909">
          <p15:clr>
            <a:srgbClr val="FF00FF"/>
          </p15:clr>
        </p15:guide>
        <p15:guide id="4" pos="5547">
          <p15:clr>
            <a:srgbClr val="FF00FF"/>
          </p15:clr>
        </p15:guide>
        <p15:guide id="5" pos="202">
          <p15:clr>
            <a:srgbClr val="FF00FF"/>
          </p15:clr>
        </p15:guide>
        <p15:guide id="6" pos="467">
          <p15:clr>
            <a:srgbClr val="FF00FF"/>
          </p15:clr>
        </p15:guide>
        <p15:guide id="7" pos="530">
          <p15:clr>
            <a:srgbClr val="FF00FF"/>
          </p15:clr>
        </p15:guide>
        <p15:guide id="8" pos="732">
          <p15:clr>
            <a:srgbClr val="FF00FF"/>
          </p15:clr>
        </p15:guide>
        <p15:guide id="9" pos="795">
          <p15:clr>
            <a:srgbClr val="FF00FF"/>
          </p15:clr>
        </p15:guide>
        <p15:guide id="10" pos="991">
          <p15:clr>
            <a:srgbClr val="FF00FF"/>
          </p15:clr>
        </p15:guide>
        <p15:guide id="11" pos="1060">
          <p15:clr>
            <a:srgbClr val="FF00FF"/>
          </p15:clr>
        </p15:guide>
        <p15:guide id="12" pos="1267">
          <p15:clr>
            <a:srgbClr val="FF00FF"/>
          </p15:clr>
        </p15:guide>
        <p15:guide id="13" pos="1319">
          <p15:clr>
            <a:srgbClr val="FF00FF"/>
          </p15:clr>
        </p15:guide>
        <p15:guide id="14" pos="1521">
          <p15:clr>
            <a:srgbClr val="FF00FF"/>
          </p15:clr>
        </p15:guide>
        <p15:guide id="15" pos="1584">
          <p15:clr>
            <a:srgbClr val="FF00FF"/>
          </p15:clr>
        </p15:guide>
        <p15:guide id="16" pos="1786">
          <p15:clr>
            <a:srgbClr val="FF00FF"/>
          </p15:clr>
        </p15:guide>
        <p15:guide id="17" pos="1849">
          <p15:clr>
            <a:srgbClr val="FF00FF"/>
          </p15:clr>
        </p15:guide>
        <p15:guide id="18" pos="2051">
          <p15:clr>
            <a:srgbClr val="FF00FF"/>
          </p15:clr>
        </p15:guide>
        <p15:guide id="19" pos="2114">
          <p15:clr>
            <a:srgbClr val="FF00FF"/>
          </p15:clr>
        </p15:guide>
        <p15:guide id="20" pos="2316">
          <p15:clr>
            <a:srgbClr val="FF00FF"/>
          </p15:clr>
        </p15:guide>
        <p15:guide id="21" pos="2379">
          <p15:clr>
            <a:srgbClr val="FF00FF"/>
          </p15:clr>
        </p15:guide>
        <p15:guide id="22" pos="2575">
          <p15:clr>
            <a:srgbClr val="FF00FF"/>
          </p15:clr>
        </p15:guide>
        <p15:guide id="23" pos="2644">
          <p15:clr>
            <a:srgbClr val="FF00FF"/>
          </p15:clr>
        </p15:guide>
        <p15:guide id="24" pos="2851">
          <p15:clr>
            <a:srgbClr val="FF00FF"/>
          </p15:clr>
        </p15:guide>
        <p15:guide id="25" pos="3110">
          <p15:clr>
            <a:srgbClr val="FF00FF"/>
          </p15:clr>
        </p15:guide>
        <p15:guide id="26" pos="3174">
          <p15:clr>
            <a:srgbClr val="FF00FF"/>
          </p15:clr>
        </p15:guide>
        <p15:guide id="27" pos="3375">
          <p15:clr>
            <a:srgbClr val="FF00FF"/>
          </p15:clr>
        </p15:guide>
        <p15:guide id="28" pos="3439">
          <p15:clr>
            <a:srgbClr val="FF00FF"/>
          </p15:clr>
        </p15:guide>
        <p15:guide id="29" pos="3640">
          <p15:clr>
            <a:srgbClr val="FF00FF"/>
          </p15:clr>
        </p15:guide>
        <p15:guide id="30" pos="3698">
          <p15:clr>
            <a:srgbClr val="FF00FF"/>
          </p15:clr>
        </p15:guide>
        <p15:guide id="31" pos="3905">
          <p15:clr>
            <a:srgbClr val="FF00FF"/>
          </p15:clr>
        </p15:guide>
        <p15:guide id="32" pos="3963">
          <p15:clr>
            <a:srgbClr val="FF00FF"/>
          </p15:clr>
        </p15:guide>
        <p15:guide id="33" pos="4164">
          <p15:clr>
            <a:srgbClr val="FF00FF"/>
          </p15:clr>
        </p15:guide>
        <p15:guide id="34" pos="4228">
          <p15:clr>
            <a:srgbClr val="FF00FF"/>
          </p15:clr>
        </p15:guide>
        <p15:guide id="35" pos="4429">
          <p15:clr>
            <a:srgbClr val="FF00FF"/>
          </p15:clr>
        </p15:guide>
        <p15:guide id="36" pos="4493">
          <p15:clr>
            <a:srgbClr val="FF00FF"/>
          </p15:clr>
        </p15:guide>
        <p15:guide id="37" pos="4694">
          <p15:clr>
            <a:srgbClr val="FF00FF"/>
          </p15:clr>
        </p15:guide>
        <p15:guide id="38" pos="4752">
          <p15:clr>
            <a:srgbClr val="FF00FF"/>
          </p15:clr>
        </p15:guide>
        <p15:guide id="39" pos="4954">
          <p15:clr>
            <a:srgbClr val="FF00FF"/>
          </p15:clr>
        </p15:guide>
        <p15:guide id="40" pos="5017">
          <p15:clr>
            <a:srgbClr val="FF00FF"/>
          </p15:clr>
        </p15:guide>
        <p15:guide id="41" pos="5219">
          <p15:clr>
            <a:srgbClr val="FF00FF"/>
          </p15:clr>
        </p15:guide>
        <p15:guide id="42" pos="5288">
          <p15:clr>
            <a:srgbClr val="FF00FF"/>
          </p15:clr>
        </p15:guide>
        <p15:guide id="43" orient="horz" pos="559">
          <p15:clr>
            <a:srgbClr val="FF00FF"/>
          </p15:clr>
        </p15:guide>
        <p15:guide id="44" orient="horz" pos="3041">
          <p15:clr>
            <a:srgbClr val="FF00FF"/>
          </p15:clr>
        </p15:guide>
        <p15:guide id="45" orient="horz" pos="202">
          <p15:clr>
            <a:srgbClr val="FF00FF"/>
          </p15:clr>
        </p15:guide>
        <p15:guide id="46" orient="horz" pos="1619">
          <p15:clr>
            <a:srgbClr val="00FFFF"/>
          </p15:clr>
        </p15:guide>
        <p15:guide id="47" pos="2880">
          <p15:clr>
            <a:srgbClr val="00FFFF"/>
          </p15:clr>
        </p15:guide>
        <p15:guide id="48" orient="horz" pos="626">
          <p15:clr>
            <a:srgbClr val="FF00FF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lt1"/>
        </a:solidFill>
        <a:effectLst/>
      </p:bgPr>
    </p:bg>
    <p:spTree>
      <p:nvGrpSpPr>
        <p:cNvPr id="1" name="Shape 4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95" name="Google Shape;4695;p136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 b="1">
                <a:solidFill>
                  <a:schemeClr val="dk1"/>
                </a:solidFill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rtl="0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696" name="Google Shape;4696;p136"/>
          <p:cNvSpPr txBox="1">
            <a:spLocks noGrp="1"/>
          </p:cNvSpPr>
          <p:nvPr>
            <p:ph type="body" idx="1"/>
          </p:nvPr>
        </p:nvSpPr>
        <p:spPr>
          <a:xfrm>
            <a:off x="561200" y="1326067"/>
            <a:ext cx="11179600" cy="511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Char char="●"/>
              <a:defRPr sz="2000">
                <a:solidFill>
                  <a:schemeClr val="dk1"/>
                </a:solidFill>
              </a:defRPr>
            </a:lvl1pPr>
            <a:lvl2pPr marL="914400" lvl="1" indent="-3556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Char char="○"/>
              <a:defRPr sz="2000">
                <a:solidFill>
                  <a:schemeClr val="dk1"/>
                </a:solidFill>
              </a:defRPr>
            </a:lvl2pPr>
            <a:lvl3pPr marL="1371600" lvl="2" indent="-3556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Char char="■"/>
              <a:defRPr sz="2000">
                <a:solidFill>
                  <a:schemeClr val="dk1"/>
                </a:solidFill>
              </a:defRPr>
            </a:lvl3pPr>
            <a:lvl4pPr marL="1828800" lvl="3" indent="-3556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Char char="●"/>
              <a:defRPr sz="2000">
                <a:solidFill>
                  <a:schemeClr val="dk1"/>
                </a:solidFill>
              </a:defRPr>
            </a:lvl4pPr>
            <a:lvl5pPr marL="2286000" lvl="4" indent="-3556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Char char="○"/>
              <a:defRPr sz="2000">
                <a:solidFill>
                  <a:schemeClr val="dk1"/>
                </a:solidFill>
              </a:defRPr>
            </a:lvl5pPr>
            <a:lvl6pPr marL="2743200" lvl="5" indent="-3556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Char char="■"/>
              <a:defRPr sz="2000">
                <a:solidFill>
                  <a:schemeClr val="dk1"/>
                </a:solidFill>
              </a:defRPr>
            </a:lvl6pPr>
            <a:lvl7pPr marL="3200400" lvl="6" indent="-3556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Char char="●"/>
              <a:defRPr sz="2000">
                <a:solidFill>
                  <a:schemeClr val="dk1"/>
                </a:solidFill>
              </a:defRPr>
            </a:lvl7pPr>
            <a:lvl8pPr marL="3657600" lvl="7" indent="-3556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Char char="○"/>
              <a:defRPr sz="2000">
                <a:solidFill>
                  <a:schemeClr val="dk1"/>
                </a:solidFill>
              </a:defRPr>
            </a:lvl8pPr>
            <a:lvl9pPr marL="4114800" lvl="8" indent="-355600" rtl="0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2000"/>
              <a:buChar char="■"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697" name="Google Shape;4697;p136"/>
          <p:cNvSpPr txBox="1"/>
          <p:nvPr/>
        </p:nvSpPr>
        <p:spPr>
          <a:xfrm>
            <a:off x="10350500" y="6676034"/>
            <a:ext cx="1390400" cy="820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00"/>
              <a:buFont typeface="Arial"/>
              <a:buNone/>
            </a:pPr>
            <a:r>
              <a:rPr lang="en" sz="533" i="0" u="none" strike="noStrike" cap="none">
                <a:solidFill>
                  <a:schemeClr val="lt2"/>
                </a:solidFill>
              </a:rPr>
              <a:t>Copyright © 202</a:t>
            </a:r>
            <a:r>
              <a:rPr lang="en" sz="533">
                <a:solidFill>
                  <a:schemeClr val="lt2"/>
                </a:solidFill>
              </a:rPr>
              <a:t>3 </a:t>
            </a:r>
            <a:r>
              <a:rPr lang="en" sz="533" i="0" u="none" strike="noStrike" cap="none">
                <a:solidFill>
                  <a:schemeClr val="lt2"/>
                </a:solidFill>
              </a:rPr>
              <a:t>Arizona Board of Regents</a:t>
            </a:r>
            <a:endParaRPr sz="533" i="0" u="none" strike="noStrike" cap="none">
              <a:solidFill>
                <a:schemeClr val="lt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472965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88" r:id="rId1"/>
    <p:sldLayoutId id="2147483789" r:id="rId2"/>
    <p:sldLayoutId id="2147483790" r:id="rId3"/>
    <p:sldLayoutId id="2147483791" r:id="rId4"/>
    <p:sldLayoutId id="2147483792" r:id="rId5"/>
    <p:sldLayoutId id="2147483793" r:id="rId6"/>
    <p:sldLayoutId id="2147483794" r:id="rId7"/>
    <p:sldLayoutId id="2147483795" r:id="rId8"/>
    <p:sldLayoutId id="2147483796" r:id="rId9"/>
    <p:sldLayoutId id="2147483797" r:id="rId10"/>
    <p:sldLayoutId id="2147483798" r:id="rId11"/>
    <p:sldLayoutId id="2147483799" r:id="rId12"/>
    <p:sldLayoutId id="2147483800" r:id="rId13"/>
    <p:sldLayoutId id="2147483801" r:id="rId14"/>
    <p:sldLayoutId id="2147483802" r:id="rId15"/>
    <p:sldLayoutId id="2147483803" r:id="rId16"/>
    <p:sldLayoutId id="2147483804" r:id="rId17"/>
    <p:sldLayoutId id="2147483805" r:id="rId18"/>
    <p:sldLayoutId id="2147483806" r:id="rId19"/>
    <p:sldLayoutId id="2147483807" r:id="rId20"/>
    <p:sldLayoutId id="2147483808" r:id="rId21"/>
    <p:sldLayoutId id="2147483809" r:id="rId22"/>
    <p:sldLayoutId id="2147483810" r:id="rId23"/>
    <p:sldLayoutId id="2147483811" r:id="rId24"/>
    <p:sldLayoutId id="2147483812" r:id="rId25"/>
    <p:sldLayoutId id="2147483813" r:id="rId26"/>
    <p:sldLayoutId id="2147483814" r:id="rId27"/>
    <p:sldLayoutId id="2147483815" r:id="rId28"/>
    <p:sldLayoutId id="2147483816" r:id="rId29"/>
    <p:sldLayoutId id="2147483817" r:id="rId30"/>
    <p:sldLayoutId id="2147483818" r:id="rId31"/>
    <p:sldLayoutId id="2147483819" r:id="rId32"/>
    <p:sldLayoutId id="2147483820" r:id="rId33"/>
    <p:sldLayoutId id="2147483821" r:id="rId34"/>
    <p:sldLayoutId id="2147483822" r:id="rId35"/>
    <p:sldLayoutId id="2147483823" r:id="rId36"/>
    <p:sldLayoutId id="2147483824" r:id="rId37"/>
    <p:sldLayoutId id="2147483825" r:id="rId38"/>
    <p:sldLayoutId id="2147483826" r:id="rId39"/>
    <p:sldLayoutId id="2147483827" r:id="rId40"/>
    <p:sldLayoutId id="2147483828" r:id="rId41"/>
    <p:sldLayoutId id="2147483829" r:id="rId42"/>
    <p:sldLayoutId id="2147483830" r:id="rId43"/>
    <p:sldLayoutId id="2147483831" r:id="rId44"/>
    <p:sldLayoutId id="2147483832" r:id="rId45"/>
    <p:sldLayoutId id="2147483833" r:id="rId46"/>
    <p:sldLayoutId id="2147483834" r:id="rId47"/>
    <p:sldLayoutId id="2147483835" r:id="rId48"/>
    <p:sldLayoutId id="2147483836" r:id="rId49"/>
    <p:sldLayoutId id="2147483837" r:id="rId50"/>
    <p:sldLayoutId id="2147483838" r:id="rId51"/>
    <p:sldLayoutId id="2147483839" r:id="rId52"/>
    <p:sldLayoutId id="2147483840" r:id="rId53"/>
    <p:sldLayoutId id="2147483841" r:id="rId54"/>
    <p:sldLayoutId id="2147483842" r:id="rId55"/>
    <p:sldLayoutId id="2147483843" r:id="rId56"/>
    <p:sldLayoutId id="2147483844" r:id="rId57"/>
    <p:sldLayoutId id="2147483845" r:id="rId58"/>
    <p:sldLayoutId id="2147483846" r:id="rId59"/>
    <p:sldLayoutId id="2147483847" r:id="rId60"/>
    <p:sldLayoutId id="2147483848" r:id="rId61"/>
    <p:sldLayoutId id="2147483849" r:id="rId62"/>
    <p:sldLayoutId id="2147483850" r:id="rId63"/>
    <p:sldLayoutId id="2147483851" r:id="rId64"/>
    <p:sldLayoutId id="2147483852" r:id="rId65"/>
    <p:sldLayoutId id="2147483853" r:id="rId66"/>
    <p:sldLayoutId id="2147483854" r:id="rId67"/>
    <p:sldLayoutId id="2147483855" r:id="rId68"/>
    <p:sldLayoutId id="2147483856" r:id="rId69"/>
    <p:sldLayoutId id="2147483857" r:id="rId70"/>
    <p:sldLayoutId id="2147483858" r:id="rId71"/>
    <p:sldLayoutId id="2147483859" r:id="rId72"/>
    <p:sldLayoutId id="2147483860" r:id="rId73"/>
    <p:sldLayoutId id="2147483861" r:id="rId74"/>
    <p:sldLayoutId id="2147483862" r:id="rId75"/>
    <p:sldLayoutId id="2147483863" r:id="rId76"/>
    <p:sldLayoutId id="2147483864" r:id="rId77"/>
    <p:sldLayoutId id="2147483865" r:id="rId78"/>
    <p:sldLayoutId id="2147483866" r:id="rId79"/>
    <p:sldLayoutId id="2147483867" r:id="rId80"/>
    <p:sldLayoutId id="2147483868" r:id="rId81"/>
    <p:sldLayoutId id="2147483869" r:id="rId82"/>
    <p:sldLayoutId id="2147483870" r:id="rId83"/>
    <p:sldLayoutId id="2147483871" r:id="rId84"/>
    <p:sldLayoutId id="2147483872" r:id="rId85"/>
    <p:sldLayoutId id="2147483873" r:id="rId86"/>
    <p:sldLayoutId id="2147483874" r:id="rId87"/>
    <p:sldLayoutId id="2147483875" r:id="rId88"/>
    <p:sldLayoutId id="2147483876" r:id="rId89"/>
    <p:sldLayoutId id="2147483877" r:id="rId90"/>
    <p:sldLayoutId id="2147483878" r:id="rId91"/>
    <p:sldLayoutId id="2147483879" r:id="rId92"/>
    <p:sldLayoutId id="2147483880" r:id="rId93"/>
    <p:sldLayoutId id="2147483881" r:id="rId94"/>
    <p:sldLayoutId id="2147483882" r:id="rId95"/>
    <p:sldLayoutId id="2147483883" r:id="rId96"/>
    <p:sldLayoutId id="2147483884" r:id="rId97"/>
    <p:sldLayoutId id="2147483885" r:id="rId98"/>
    <p:sldLayoutId id="2147483886" r:id="rId99"/>
    <p:sldLayoutId id="2147483887" r:id="rId100"/>
    <p:sldLayoutId id="2147483888" r:id="rId101"/>
    <p:sldLayoutId id="2147483889" r:id="rId102"/>
    <p:sldLayoutId id="2147483890" r:id="rId103"/>
    <p:sldLayoutId id="2147483891" r:id="rId104"/>
    <p:sldLayoutId id="2147483892" r:id="rId105"/>
    <p:sldLayoutId id="2147483893" r:id="rId106"/>
    <p:sldLayoutId id="2147483894" r:id="rId107"/>
    <p:sldLayoutId id="2147483895" r:id="rId108"/>
    <p:sldLayoutId id="2147483896" r:id="rId109"/>
    <p:sldLayoutId id="2147483897" r:id="rId110"/>
    <p:sldLayoutId id="2147483898" r:id="rId111"/>
    <p:sldLayoutId id="2147483899" r:id="rId112"/>
    <p:sldLayoutId id="2147483900" r:id="rId113"/>
    <p:sldLayoutId id="2147483901" r:id="rId114"/>
    <p:sldLayoutId id="2147483902" r:id="rId115"/>
    <p:sldLayoutId id="2147483903" r:id="rId116"/>
    <p:sldLayoutId id="2147483904" r:id="rId117"/>
    <p:sldLayoutId id="2147483905" r:id="rId118"/>
    <p:sldLayoutId id="2147483906" r:id="rId119"/>
    <p:sldLayoutId id="2147483907" r:id="rId120"/>
    <p:sldLayoutId id="2147483908" r:id="rId12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265">
          <p15:clr>
            <a:srgbClr val="FF00FF"/>
          </p15:clr>
        </p15:guide>
        <p15:guide id="2" pos="5478">
          <p15:clr>
            <a:srgbClr val="FF00FF"/>
          </p15:clr>
        </p15:guide>
        <p15:guide id="3" pos="2909">
          <p15:clr>
            <a:srgbClr val="FF00FF"/>
          </p15:clr>
        </p15:guide>
        <p15:guide id="4" pos="5547">
          <p15:clr>
            <a:srgbClr val="FF00FF"/>
          </p15:clr>
        </p15:guide>
        <p15:guide id="5" pos="202">
          <p15:clr>
            <a:srgbClr val="FF00FF"/>
          </p15:clr>
        </p15:guide>
        <p15:guide id="6" pos="467">
          <p15:clr>
            <a:srgbClr val="FF00FF"/>
          </p15:clr>
        </p15:guide>
        <p15:guide id="7" pos="530">
          <p15:clr>
            <a:srgbClr val="FF00FF"/>
          </p15:clr>
        </p15:guide>
        <p15:guide id="8" pos="732">
          <p15:clr>
            <a:srgbClr val="FF00FF"/>
          </p15:clr>
        </p15:guide>
        <p15:guide id="9" pos="795">
          <p15:clr>
            <a:srgbClr val="FF00FF"/>
          </p15:clr>
        </p15:guide>
        <p15:guide id="10" pos="991">
          <p15:clr>
            <a:srgbClr val="FF00FF"/>
          </p15:clr>
        </p15:guide>
        <p15:guide id="11" pos="1060">
          <p15:clr>
            <a:srgbClr val="FF00FF"/>
          </p15:clr>
        </p15:guide>
        <p15:guide id="12" pos="1267">
          <p15:clr>
            <a:srgbClr val="FF00FF"/>
          </p15:clr>
        </p15:guide>
        <p15:guide id="13" pos="1319">
          <p15:clr>
            <a:srgbClr val="FF00FF"/>
          </p15:clr>
        </p15:guide>
        <p15:guide id="14" pos="1521">
          <p15:clr>
            <a:srgbClr val="FF00FF"/>
          </p15:clr>
        </p15:guide>
        <p15:guide id="15" pos="1584">
          <p15:clr>
            <a:srgbClr val="FF00FF"/>
          </p15:clr>
        </p15:guide>
        <p15:guide id="16" pos="1786">
          <p15:clr>
            <a:srgbClr val="FF00FF"/>
          </p15:clr>
        </p15:guide>
        <p15:guide id="17" pos="1849">
          <p15:clr>
            <a:srgbClr val="FF00FF"/>
          </p15:clr>
        </p15:guide>
        <p15:guide id="18" pos="2051">
          <p15:clr>
            <a:srgbClr val="FF00FF"/>
          </p15:clr>
        </p15:guide>
        <p15:guide id="19" pos="2114">
          <p15:clr>
            <a:srgbClr val="FF00FF"/>
          </p15:clr>
        </p15:guide>
        <p15:guide id="20" pos="2316">
          <p15:clr>
            <a:srgbClr val="FF00FF"/>
          </p15:clr>
        </p15:guide>
        <p15:guide id="21" pos="2379">
          <p15:clr>
            <a:srgbClr val="FF00FF"/>
          </p15:clr>
        </p15:guide>
        <p15:guide id="22" pos="2575">
          <p15:clr>
            <a:srgbClr val="FF00FF"/>
          </p15:clr>
        </p15:guide>
        <p15:guide id="23" pos="2644">
          <p15:clr>
            <a:srgbClr val="FF00FF"/>
          </p15:clr>
        </p15:guide>
        <p15:guide id="24" pos="2851">
          <p15:clr>
            <a:srgbClr val="FF00FF"/>
          </p15:clr>
        </p15:guide>
        <p15:guide id="25" pos="3110">
          <p15:clr>
            <a:srgbClr val="FF00FF"/>
          </p15:clr>
        </p15:guide>
        <p15:guide id="26" pos="3174">
          <p15:clr>
            <a:srgbClr val="FF00FF"/>
          </p15:clr>
        </p15:guide>
        <p15:guide id="27" pos="3375">
          <p15:clr>
            <a:srgbClr val="FF00FF"/>
          </p15:clr>
        </p15:guide>
        <p15:guide id="28" pos="3439">
          <p15:clr>
            <a:srgbClr val="FF00FF"/>
          </p15:clr>
        </p15:guide>
        <p15:guide id="29" pos="3640">
          <p15:clr>
            <a:srgbClr val="FF00FF"/>
          </p15:clr>
        </p15:guide>
        <p15:guide id="30" pos="3698">
          <p15:clr>
            <a:srgbClr val="FF00FF"/>
          </p15:clr>
        </p15:guide>
        <p15:guide id="31" pos="3905">
          <p15:clr>
            <a:srgbClr val="FF00FF"/>
          </p15:clr>
        </p15:guide>
        <p15:guide id="32" pos="3963">
          <p15:clr>
            <a:srgbClr val="FF00FF"/>
          </p15:clr>
        </p15:guide>
        <p15:guide id="33" pos="4164">
          <p15:clr>
            <a:srgbClr val="FF00FF"/>
          </p15:clr>
        </p15:guide>
        <p15:guide id="34" pos="4228">
          <p15:clr>
            <a:srgbClr val="FF00FF"/>
          </p15:clr>
        </p15:guide>
        <p15:guide id="35" pos="4429">
          <p15:clr>
            <a:srgbClr val="FF00FF"/>
          </p15:clr>
        </p15:guide>
        <p15:guide id="36" pos="4493">
          <p15:clr>
            <a:srgbClr val="FF00FF"/>
          </p15:clr>
        </p15:guide>
        <p15:guide id="37" pos="4694">
          <p15:clr>
            <a:srgbClr val="FF00FF"/>
          </p15:clr>
        </p15:guide>
        <p15:guide id="38" pos="4752">
          <p15:clr>
            <a:srgbClr val="FF00FF"/>
          </p15:clr>
        </p15:guide>
        <p15:guide id="39" pos="4954">
          <p15:clr>
            <a:srgbClr val="FF00FF"/>
          </p15:clr>
        </p15:guide>
        <p15:guide id="40" pos="5017">
          <p15:clr>
            <a:srgbClr val="FF00FF"/>
          </p15:clr>
        </p15:guide>
        <p15:guide id="41" pos="5219">
          <p15:clr>
            <a:srgbClr val="FF00FF"/>
          </p15:clr>
        </p15:guide>
        <p15:guide id="42" pos="5288">
          <p15:clr>
            <a:srgbClr val="FF00FF"/>
          </p15:clr>
        </p15:guide>
        <p15:guide id="43" orient="horz" pos="559">
          <p15:clr>
            <a:srgbClr val="FF00FF"/>
          </p15:clr>
        </p15:guide>
        <p15:guide id="44" orient="horz" pos="3041">
          <p15:clr>
            <a:srgbClr val="FF00FF"/>
          </p15:clr>
        </p15:guide>
        <p15:guide id="45" orient="horz" pos="202">
          <p15:clr>
            <a:srgbClr val="FF00FF"/>
          </p15:clr>
        </p15:guide>
        <p15:guide id="46" orient="horz" pos="1619">
          <p15:clr>
            <a:srgbClr val="00FFFF"/>
          </p15:clr>
        </p15:guide>
        <p15:guide id="47" pos="2880">
          <p15:clr>
            <a:srgbClr val="00FFFF"/>
          </p15:clr>
        </p15:guide>
        <p15:guide id="48" orient="horz" pos="626">
          <p15:clr>
            <a:srgbClr val="FF00FF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2" name="Straight Connector 11"/>
          <p:cNvCxnSpPr/>
          <p:nvPr userDrawn="1"/>
        </p:nvCxnSpPr>
        <p:spPr>
          <a:xfrm>
            <a:off x="-30240" y="6824692"/>
            <a:ext cx="12228576" cy="0"/>
          </a:xfrm>
          <a:prstGeom prst="line">
            <a:avLst/>
          </a:prstGeom>
          <a:ln w="101600">
            <a:solidFill>
              <a:srgbClr val="8C1D4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28600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295401"/>
            <a:ext cx="10972800" cy="43434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5" name="TextBox 24"/>
          <p:cNvSpPr txBox="1"/>
          <p:nvPr userDrawn="1"/>
        </p:nvSpPr>
        <p:spPr>
          <a:xfrm>
            <a:off x="4895260" y="6326404"/>
            <a:ext cx="237757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tx2"/>
                </a:solidFill>
                <a:latin typeface="Calibri"/>
                <a:cs typeface="Calibri"/>
              </a:rPr>
              <a:t>CBB Annual Meeting, July 9</a:t>
            </a:r>
            <a:r>
              <a:rPr lang="en-US" sz="1200" b="1" baseline="30000" dirty="0">
                <a:solidFill>
                  <a:schemeClr val="tx2"/>
                </a:solidFill>
                <a:latin typeface="Calibri"/>
                <a:cs typeface="Calibri"/>
              </a:rPr>
              <a:t>th</a:t>
            </a:r>
            <a:r>
              <a:rPr lang="en-US" sz="1200" b="1" dirty="0">
                <a:solidFill>
                  <a:schemeClr val="tx2"/>
                </a:solidFill>
                <a:latin typeface="Calibri"/>
                <a:cs typeface="Calibri"/>
              </a:rPr>
              <a:t> 2026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04603288-92DF-47C6-8CB3-1A68F351E543}"/>
              </a:ext>
            </a:extLst>
          </p:cNvPr>
          <p:cNvPicPr>
            <a:picLocks noChangeAspect="1"/>
          </p:cNvPicPr>
          <p:nvPr userDrawn="1"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66520" y="5845356"/>
            <a:ext cx="1775534" cy="1072930"/>
          </a:xfrm>
          <a:prstGeom prst="rect">
            <a:avLst/>
          </a:prstGeom>
        </p:spPr>
      </p:pic>
      <p:sp>
        <p:nvSpPr>
          <p:cNvPr id="9" name="Slide Number Placeholder 25">
            <a:extLst>
              <a:ext uri="{FF2B5EF4-FFF2-40B4-BE49-F238E27FC236}">
                <a16:creationId xmlns:a16="http://schemas.microsoft.com/office/drawing/2014/main" id="{B5EEE584-5909-48BF-953F-3722CB5EAA5E}"/>
              </a:ext>
            </a:extLst>
          </p:cNvPr>
          <p:cNvSpPr txBox="1">
            <a:spLocks/>
          </p:cNvSpPr>
          <p:nvPr userDrawn="1"/>
        </p:nvSpPr>
        <p:spPr>
          <a:xfrm>
            <a:off x="4683507" y="6459568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ctr" defTabSz="914400" rtl="0" eaLnBrk="1" latinLnBrk="0" hangingPunct="1">
              <a:defRPr sz="1000" b="0" kern="1200">
                <a:solidFill>
                  <a:srgbClr val="000000"/>
                </a:solidFill>
                <a:latin typeface="Calibri"/>
                <a:ea typeface="+mn-ea"/>
                <a:cs typeface="Calibri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8E8EECC0-62E2-794C-BFF4-3606EC20E166}" type="slidenum">
              <a:rPr lang="en-US" sz="1000" smtClean="0"/>
              <a:pPr/>
              <a:t>‹#›</a:t>
            </a:fld>
            <a:endParaRPr lang="en-US" sz="1000" dirty="0"/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5D3241A7-F2F8-4ED4-8798-D20BB5B74A3D}"/>
              </a:ext>
            </a:extLst>
          </p:cNvPr>
          <p:cNvPicPr>
            <a:picLocks noChangeAspect="1"/>
          </p:cNvPicPr>
          <p:nvPr userDrawn="1"/>
        </p:nvPicPr>
        <p:blipFill>
          <a:blip r:embed="rId15"/>
          <a:stretch>
            <a:fillRect/>
          </a:stretch>
        </p:blipFill>
        <p:spPr>
          <a:xfrm>
            <a:off x="71175" y="6040081"/>
            <a:ext cx="952562" cy="6910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76412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10" r:id="rId1"/>
    <p:sldLayoutId id="2147483911" r:id="rId2"/>
    <p:sldLayoutId id="2147483920" r:id="rId3"/>
    <p:sldLayoutId id="2147483912" r:id="rId4"/>
    <p:sldLayoutId id="2147483913" r:id="rId5"/>
    <p:sldLayoutId id="2147483914" r:id="rId6"/>
    <p:sldLayoutId id="2147483915" r:id="rId7"/>
    <p:sldLayoutId id="2147483916" r:id="rId8"/>
    <p:sldLayoutId id="2147483917" r:id="rId9"/>
    <p:sldLayoutId id="2147483918" r:id="rId10"/>
    <p:sldLayoutId id="2147483919" r:id="rId11"/>
    <p:sldLayoutId id="2147483921" r:id="rId12"/>
  </p:sldLayoutIdLst>
  <p:hf hdr="0" ftr="0" dt="0"/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chemeClr val="tx1"/>
          </a:solidFill>
          <a:latin typeface="Calibri"/>
          <a:ea typeface="+mj-ea"/>
          <a:cs typeface="Calibri"/>
        </a:defRPr>
      </a:lvl1pPr>
    </p:titleStyle>
    <p:bodyStyle>
      <a:lvl1pPr marL="342891" indent="-342891" algn="l" defTabSz="914377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2"/>
          </a:solidFill>
          <a:latin typeface="Calibri"/>
          <a:ea typeface="+mn-ea"/>
          <a:cs typeface="Calibri"/>
        </a:defRPr>
      </a:lvl1pPr>
      <a:lvl2pPr marL="742932" indent="-285744" algn="l" defTabSz="914377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rgbClr val="C00000"/>
          </a:solidFill>
          <a:latin typeface="Calibri"/>
          <a:ea typeface="+mn-ea"/>
          <a:cs typeface="Calibri"/>
        </a:defRPr>
      </a:lvl2pPr>
      <a:lvl3pPr marL="1142971" indent="-228594" algn="l" defTabSz="914377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Calibri"/>
          <a:ea typeface="+mn-ea"/>
          <a:cs typeface="Calibri"/>
        </a:defRPr>
      </a:lvl3pPr>
      <a:lvl4pPr marL="1600160" indent="-228594" algn="l" defTabSz="914377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bg2">
              <a:lumMod val="50000"/>
            </a:schemeClr>
          </a:solidFill>
          <a:latin typeface="Calibri"/>
          <a:ea typeface="+mn-ea"/>
          <a:cs typeface="Calibri"/>
        </a:defRPr>
      </a:lvl4pPr>
      <a:lvl5pPr marL="2057349" indent="-228594" algn="l" defTabSz="914377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bg2">
              <a:lumMod val="50000"/>
            </a:schemeClr>
          </a:solidFill>
          <a:latin typeface="Calibri"/>
          <a:ea typeface="+mn-ea"/>
          <a:cs typeface="Calibri"/>
        </a:defRPr>
      </a:lvl5pPr>
      <a:lvl6pPr marL="2514537" indent="-228594" algn="l" defTabSz="914377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54.xml"/><Relationship Id="rId4" Type="http://schemas.openxmlformats.org/officeDocument/2006/relationships/image" Target="../media/image13.tiff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45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249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246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6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246.xml"/><Relationship Id="rId4" Type="http://schemas.openxmlformats.org/officeDocument/2006/relationships/image" Target="../media/image35.pn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246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246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5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49.xml"/><Relationship Id="rId4" Type="http://schemas.openxmlformats.org/officeDocument/2006/relationships/image" Target="../media/image19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49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9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9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45.xml"/><Relationship Id="rId4" Type="http://schemas.openxmlformats.org/officeDocument/2006/relationships/image" Target="../media/image25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255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9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24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2473391" y="6127507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Tx/>
            </a:pPr>
            <a:endParaRPr lang="en-US" sz="1800" kern="1200" dirty="0">
              <a:solidFill>
                <a:prstClr val="black"/>
              </a:solidFill>
              <a:latin typeface="Lato"/>
              <a:ea typeface="+mn-ea"/>
              <a:cs typeface="+mn-cs"/>
            </a:endParaRPr>
          </a:p>
        </p:txBody>
      </p:sp>
      <p:cxnSp>
        <p:nvCxnSpPr>
          <p:cNvPr id="16" name="Straight Connector 15"/>
          <p:cNvCxnSpPr/>
          <p:nvPr/>
        </p:nvCxnSpPr>
        <p:spPr>
          <a:xfrm flipH="1">
            <a:off x="1885687" y="1171237"/>
            <a:ext cx="9144000" cy="0"/>
          </a:xfrm>
          <a:prstGeom prst="line">
            <a:avLst/>
          </a:prstGeom>
          <a:ln w="38100" cap="flat">
            <a:solidFill>
              <a:srgbClr val="8C1D40"/>
            </a:solidFill>
            <a:miter lim="800000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" name="Subtitle 2"/>
          <p:cNvSpPr txBox="1">
            <a:spLocks/>
          </p:cNvSpPr>
          <p:nvPr/>
        </p:nvSpPr>
        <p:spPr>
          <a:xfrm>
            <a:off x="3591141" y="3972756"/>
            <a:ext cx="4327439" cy="120059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spcBef>
                <a:spcPts val="0"/>
              </a:spcBef>
              <a:buFont typeface="Arial" pitchFamily="34" charset="0"/>
              <a:buNone/>
              <a:defRPr sz="2800" b="1" kern="1200" baseline="0">
                <a:solidFill>
                  <a:srgbClr val="006BA6"/>
                </a:solidFill>
                <a:latin typeface="Calibri"/>
                <a:ea typeface="+mn-ea"/>
                <a:cs typeface="Calibri"/>
              </a:defRPr>
            </a:lvl1pPr>
            <a:lvl2pPr marL="4572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4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spcBef>
                <a:spcPts val="300"/>
              </a:spcBef>
              <a:buClrTx/>
            </a:pPr>
            <a:endParaRPr lang="en-US" sz="2900" b="0" dirty="0">
              <a:solidFill>
                <a:srgbClr val="39302A"/>
              </a:solidFill>
            </a:endParaRPr>
          </a:p>
        </p:txBody>
      </p:sp>
      <p:sp>
        <p:nvSpPr>
          <p:cNvPr id="2" name="AutoShape 2" descr="https://i.imgflip.com/2dpges.jpg"/>
          <p:cNvSpPr>
            <a:spLocks noChangeAspect="1" noChangeArrowheads="1"/>
          </p:cNvSpPr>
          <p:nvPr/>
        </p:nvSpPr>
        <p:spPr bwMode="auto">
          <a:xfrm>
            <a:off x="1679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buClrTx/>
            </a:pPr>
            <a:endParaRPr lang="en-US" sz="1800" kern="1200">
              <a:solidFill>
                <a:prstClr val="black"/>
              </a:solidFill>
              <a:latin typeface="Lato"/>
              <a:ea typeface="+mn-ea"/>
              <a:cs typeface="+mn-cs"/>
            </a:endParaRP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1BD4744F-029D-489F-8A9E-4CFE45B6282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69205" y="-33419"/>
            <a:ext cx="3846455" cy="1064186"/>
          </a:xfrm>
          <a:prstGeom prst="rect">
            <a:avLst/>
          </a:prstGeom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1A25AD3D-3C7E-4D61-8F53-4D09E0A00A1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3507" y="58549"/>
            <a:ext cx="889756" cy="860609"/>
          </a:xfrm>
          <a:prstGeom prst="rect">
            <a:avLst/>
          </a:prstGeom>
        </p:spPr>
      </p:pic>
      <p:grpSp>
        <p:nvGrpSpPr>
          <p:cNvPr id="26" name="Group 25">
            <a:extLst>
              <a:ext uri="{FF2B5EF4-FFF2-40B4-BE49-F238E27FC236}">
                <a16:creationId xmlns:a16="http://schemas.microsoft.com/office/drawing/2014/main" id="{6CC5C538-C920-4FDF-989C-EB8E1A2404F3}"/>
              </a:ext>
            </a:extLst>
          </p:cNvPr>
          <p:cNvGrpSpPr/>
          <p:nvPr/>
        </p:nvGrpSpPr>
        <p:grpSpPr>
          <a:xfrm>
            <a:off x="1013263" y="251706"/>
            <a:ext cx="3930884" cy="736599"/>
            <a:chOff x="1156996" y="363891"/>
            <a:chExt cx="3930884" cy="736599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4B372D31-C75F-4063-8FB8-6120D23AC076}"/>
                </a:ext>
              </a:extLst>
            </p:cNvPr>
            <p:cNvSpPr txBox="1"/>
            <p:nvPr userDrawn="1"/>
          </p:nvSpPr>
          <p:spPr>
            <a:xfrm>
              <a:off x="1156996" y="363891"/>
              <a:ext cx="3930884" cy="6592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ts val="120"/>
                </a:lnSpc>
                <a:buClrTx/>
              </a:pPr>
              <a:r>
                <a:rPr lang="en-US" sz="1800" b="1" i="1" kern="1200" dirty="0">
                  <a:solidFill>
                    <a:srgbClr val="39302A"/>
                  </a:solidFill>
                  <a:latin typeface="Palatino" charset="0"/>
                  <a:ea typeface="Palatino" charset="0"/>
                  <a:cs typeface="Palatino" charset="0"/>
                </a:rPr>
                <a:t>Center for</a:t>
              </a:r>
              <a:r>
                <a:rPr lang="en-US" sz="1800" kern="1200" dirty="0">
                  <a:solidFill>
                    <a:srgbClr val="39302A"/>
                  </a:solidFill>
                  <a:latin typeface="Lato"/>
                  <a:ea typeface="+mn-ea"/>
                  <a:cs typeface="+mn-cs"/>
                </a:rPr>
                <a:t> </a:t>
              </a:r>
            </a:p>
            <a:p>
              <a:pPr>
                <a:buClrTx/>
              </a:pPr>
              <a:r>
                <a:rPr lang="en-US" sz="3600" b="1" kern="1200" dirty="0">
                  <a:solidFill>
                    <a:prstClr val="black"/>
                  </a:solidFill>
                  <a:latin typeface="Palatino" charset="0"/>
                  <a:ea typeface="Palatino" charset="0"/>
                  <a:cs typeface="Palatino" charset="0"/>
                </a:rPr>
                <a:t>BRIGHT BEAMS</a:t>
              </a: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32723DBA-8C08-493D-81AB-7E627220AB71}"/>
                </a:ext>
              </a:extLst>
            </p:cNvPr>
            <p:cNvSpPr txBox="1"/>
            <p:nvPr userDrawn="1"/>
          </p:nvSpPr>
          <p:spPr>
            <a:xfrm>
              <a:off x="1178560" y="846574"/>
              <a:ext cx="3401893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>
                <a:buClrTx/>
                <a:defRPr/>
              </a:pPr>
              <a:r>
                <a:rPr lang="en-US" sz="1050" kern="1200" dirty="0">
                  <a:solidFill>
                    <a:srgbClr val="39302A"/>
                  </a:solidFill>
                  <a:latin typeface="Avenir Book" charset="0"/>
                  <a:ea typeface="Avenir Book" charset="0"/>
                  <a:cs typeface="Avenir Book" charset="0"/>
                </a:rPr>
                <a:t>A National Science Foundation Science &amp; Technology Center</a:t>
              </a:r>
              <a:endParaRPr lang="en-US" sz="1600" kern="1200" dirty="0">
                <a:solidFill>
                  <a:srgbClr val="39302A"/>
                </a:solidFill>
                <a:latin typeface="Avenir Book" charset="0"/>
                <a:ea typeface="Avenir Book" charset="0"/>
                <a:cs typeface="Avenir Book" charset="0"/>
              </a:endParaRPr>
            </a:p>
          </p:txBody>
        </p: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id="{79BD99DC-F230-4B67-988B-68E0DC46E90F}"/>
              </a:ext>
            </a:extLst>
          </p:cNvPr>
          <p:cNvSpPr/>
          <p:nvPr/>
        </p:nvSpPr>
        <p:spPr>
          <a:xfrm>
            <a:off x="1679575" y="5737125"/>
            <a:ext cx="8826331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400" b="1" i="1" dirty="0">
                <a:solidFill>
                  <a:schemeClr val="bg1"/>
                </a:solidFill>
                <a:latin typeface="Trebuchet MS" panose="020B0603020202020204" pitchFamily="34" charset="0"/>
              </a:rPr>
              <a:t>Physics of Photocathodes for Photoinjectors workshop, ASU</a:t>
            </a:r>
          </a:p>
          <a:p>
            <a:pPr algn="ctr"/>
            <a:r>
              <a:rPr lang="en-US" sz="2400" b="1" i="1" dirty="0">
                <a:solidFill>
                  <a:schemeClr val="bg1"/>
                </a:solidFill>
                <a:latin typeface="Trebuchet MS" panose="020B0603020202020204" pitchFamily="34" charset="0"/>
              </a:rPr>
              <a:t>November 13</a:t>
            </a:r>
            <a:r>
              <a:rPr lang="en-US" sz="2400" b="1" i="1" baseline="30000" dirty="0">
                <a:solidFill>
                  <a:schemeClr val="bg1"/>
                </a:solidFill>
                <a:latin typeface="Trebuchet MS" panose="020B0603020202020204" pitchFamily="34" charset="0"/>
              </a:rPr>
              <a:t>th</a:t>
            </a:r>
            <a:r>
              <a:rPr lang="en-US" sz="2400" b="1" i="1" dirty="0">
                <a:solidFill>
                  <a:schemeClr val="bg1"/>
                </a:solidFill>
                <a:latin typeface="Trebuchet MS" panose="020B0603020202020204" pitchFamily="34" charset="0"/>
              </a:rPr>
              <a:t>, 2025</a:t>
            </a:r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B36AE22C-FA7E-8F6C-ED6F-8D3343D5163A}"/>
              </a:ext>
            </a:extLst>
          </p:cNvPr>
          <p:cNvSpPr txBox="1">
            <a:spLocks/>
          </p:cNvSpPr>
          <p:nvPr/>
        </p:nvSpPr>
        <p:spPr>
          <a:xfrm>
            <a:off x="568385" y="1860026"/>
            <a:ext cx="10972800" cy="1143000"/>
          </a:xfrm>
          <a:prstGeom prst="rect">
            <a:avLst/>
          </a:prstGeom>
        </p:spPr>
        <p:txBody>
          <a:bodyPr/>
          <a:lstStyle>
            <a:lvl1pPr algn="l" defTabSz="91437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chemeClr val="tx1"/>
                </a:solidFill>
                <a:latin typeface="Calibri"/>
                <a:ea typeface="+mj-ea"/>
                <a:cs typeface="Calibri"/>
              </a:defRPr>
            </a:lvl1pPr>
          </a:lstStyle>
          <a:p>
            <a:pPr algn="ctr">
              <a:buClrTx/>
            </a:pP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Near-threshold Photoemission Characterization of K</a:t>
            </a:r>
            <a:r>
              <a:rPr lang="en-US" baseline="-25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CsSb Photocathodes</a:t>
            </a:r>
            <a:endParaRPr lang="en-US" dirty="0"/>
          </a:p>
        </p:txBody>
      </p:sp>
      <p:sp>
        <p:nvSpPr>
          <p:cNvPr id="5" name="Subtitle 2">
            <a:extLst>
              <a:ext uri="{FF2B5EF4-FFF2-40B4-BE49-F238E27FC236}">
                <a16:creationId xmlns:a16="http://schemas.microsoft.com/office/drawing/2014/main" id="{3B9C14B1-1504-EB7D-1BDA-0EE89D08FFAE}"/>
              </a:ext>
            </a:extLst>
          </p:cNvPr>
          <p:cNvSpPr txBox="1">
            <a:spLocks/>
          </p:cNvSpPr>
          <p:nvPr/>
        </p:nvSpPr>
        <p:spPr>
          <a:xfrm>
            <a:off x="4059923" y="4573054"/>
            <a:ext cx="4327439" cy="1200596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0" indent="0" algn="l" defTabSz="914400" rtl="0" eaLnBrk="1" latinLnBrk="0" hangingPunct="1">
              <a:spcBef>
                <a:spcPts val="0"/>
              </a:spcBef>
              <a:buFont typeface="Arial" pitchFamily="34" charset="0"/>
              <a:buNone/>
              <a:defRPr sz="2800" b="1" kern="1200" baseline="0">
                <a:solidFill>
                  <a:srgbClr val="006BA6"/>
                </a:solidFill>
                <a:latin typeface="Calibri"/>
                <a:ea typeface="+mn-ea"/>
                <a:cs typeface="Calibri"/>
              </a:defRPr>
            </a:lvl1pPr>
            <a:lvl2pPr marL="4572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4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spcBef>
                <a:spcPts val="300"/>
              </a:spcBef>
              <a:buClrTx/>
            </a:pPr>
            <a:r>
              <a:rPr lang="en-US" sz="2600" dirty="0">
                <a:solidFill>
                  <a:srgbClr val="39302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Peter Owusu</a:t>
            </a:r>
          </a:p>
          <a:p>
            <a:pPr algn="ctr">
              <a:spcBef>
                <a:spcPts val="300"/>
              </a:spcBef>
              <a:buClrTx/>
            </a:pPr>
            <a:endParaRPr lang="en-US" sz="2400" dirty="0">
              <a:solidFill>
                <a:srgbClr val="39302A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spcBef>
                <a:spcPts val="300"/>
              </a:spcBef>
              <a:buClrTx/>
            </a:pPr>
            <a:r>
              <a:rPr lang="en-US" sz="2400" dirty="0">
                <a:solidFill>
                  <a:srgbClr val="39302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Advisor: Dr. Siddharth </a:t>
            </a:r>
            <a:r>
              <a:rPr lang="en-US" sz="2400" dirty="0" err="1">
                <a:solidFill>
                  <a:srgbClr val="39302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Karkare</a:t>
            </a:r>
            <a:endParaRPr lang="en-US" sz="2400" dirty="0">
              <a:solidFill>
                <a:srgbClr val="39302A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spcBef>
                <a:spcPts val="300"/>
              </a:spcBef>
              <a:buClrTx/>
            </a:pPr>
            <a:endParaRPr lang="en-US" sz="2400" dirty="0">
              <a:solidFill>
                <a:srgbClr val="39302A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6483879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5" name="Title 1">
            <a:extLst>
              <a:ext uri="{FF2B5EF4-FFF2-40B4-BE49-F238E27FC236}">
                <a16:creationId xmlns:a16="http://schemas.microsoft.com/office/drawing/2014/main" id="{FCF60B7F-733D-FD96-D55C-2D7706F44BB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501" y="43543"/>
            <a:ext cx="10972800" cy="1143000"/>
          </a:xfrm>
        </p:spPr>
        <p:txBody>
          <a:bodyPr/>
          <a:lstStyle/>
          <a:p>
            <a:pPr algn="ctr"/>
            <a:r>
              <a:rPr lang="en-US" sz="3600" dirty="0"/>
              <a:t>Electron Energy Distribution and Work function Determination</a:t>
            </a:r>
          </a:p>
        </p:txBody>
      </p:sp>
      <p:pic>
        <p:nvPicPr>
          <p:cNvPr id="2050" name="Picture 2">
            <a:extLst>
              <a:ext uri="{FF2B5EF4-FFF2-40B4-BE49-F238E27FC236}">
                <a16:creationId xmlns:a16="http://schemas.microsoft.com/office/drawing/2014/main" id="{469E392E-A3D6-24E9-BB6E-12C4E0EAB74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9474" b="1244"/>
          <a:stretch/>
        </p:blipFill>
        <p:spPr bwMode="auto">
          <a:xfrm>
            <a:off x="-1" y="1080343"/>
            <a:ext cx="6380703" cy="3976522"/>
          </a:xfrm>
          <a:prstGeom prst="rect">
            <a:avLst/>
          </a:prstGeom>
          <a:solidFill>
            <a:srgbClr val="FFFFFF"/>
          </a:solidFill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5F77DB77-2BB0-E651-0684-64FDF4C19CCE}"/>
              </a:ext>
            </a:extLst>
          </p:cNvPr>
          <p:cNvSpPr txBox="1"/>
          <p:nvPr/>
        </p:nvSpPr>
        <p:spPr>
          <a:xfrm>
            <a:off x="1988782" y="5386330"/>
            <a:ext cx="6578645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>
              <a:buFont typeface="Wingdings" pitchFamily="2" charset="2"/>
              <a:buChar char="v"/>
            </a:pP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Work function was determined as 1.65 ± 0.10 eV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7C648DA3-2C08-F06F-DBDC-155F9EB32EB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176"/>
          <a:stretch/>
        </p:blipFill>
        <p:spPr>
          <a:xfrm>
            <a:off x="6656172" y="1010005"/>
            <a:ext cx="5049795" cy="36898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586433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>
            <a:extLst>
              <a:ext uri="{FF2B5EF4-FFF2-40B4-BE49-F238E27FC236}">
                <a16:creationId xmlns:a16="http://schemas.microsoft.com/office/drawing/2014/main" id="{28095652-2D17-A12B-9196-71F0176095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8057" y="820901"/>
            <a:ext cx="6495141" cy="5216198"/>
          </a:xfrm>
          <a:prstGeom prst="rect">
            <a:avLst/>
          </a:prstGeom>
          <a:solidFill>
            <a:srgbClr val="FFFFFF"/>
          </a:solidFill>
        </p:spPr>
      </p:pic>
      <p:sp>
        <p:nvSpPr>
          <p:cNvPr id="1036" name="Title 3">
            <a:extLst>
              <a:ext uri="{FF2B5EF4-FFF2-40B4-BE49-F238E27FC236}">
                <a16:creationId xmlns:a16="http://schemas.microsoft.com/office/drawing/2014/main" id="{98504259-5C79-AC81-733F-ADAEFFA1A22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43262"/>
            <a:ext cx="10972800" cy="1143000"/>
          </a:xfrm>
        </p:spPr>
        <p:txBody>
          <a:bodyPr/>
          <a:lstStyle/>
          <a:p>
            <a:pPr algn="ctr"/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Spectral Response of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K₂CsSb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5C6CB4B-9BF5-10E8-ACB8-8CF029CB87CF}"/>
              </a:ext>
            </a:extLst>
          </p:cNvPr>
          <p:cNvSpPr txBox="1"/>
          <p:nvPr/>
        </p:nvSpPr>
        <p:spPr>
          <a:xfrm>
            <a:off x="6671308" y="820901"/>
            <a:ext cx="5638801" cy="1953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>
              <a:lnSpc>
                <a:spcPct val="150000"/>
              </a:lnSpc>
              <a:buFont typeface="Wingdings" pitchFamily="2" charset="2"/>
              <a:buChar char="v"/>
            </a:pP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Near threshold, exponential dependence of QE on photon energy is observed.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91AFE6E-1E5E-0E6F-0EA4-70CBC087071A}"/>
              </a:ext>
            </a:extLst>
          </p:cNvPr>
          <p:cNvSpPr txBox="1"/>
          <p:nvPr/>
        </p:nvSpPr>
        <p:spPr>
          <a:xfrm>
            <a:off x="6671308" y="3326130"/>
            <a:ext cx="6139542" cy="130753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>
              <a:lnSpc>
                <a:spcPct val="150000"/>
              </a:lnSpc>
              <a:buFont typeface="Wingdings" pitchFamily="2" charset="2"/>
              <a:buChar char="v"/>
            </a:pP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Both growths show similar spectral behavior</a:t>
            </a:r>
          </a:p>
        </p:txBody>
      </p:sp>
    </p:spTree>
    <p:extLst>
      <p:ext uri="{BB962C8B-B14F-4D97-AF65-F5344CB8AC3E}">
        <p14:creationId xmlns:p14="http://schemas.microsoft.com/office/powerpoint/2010/main" val="42650854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D9E2BF4-F2E9-A27D-7B8C-44A42A38BD8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65314"/>
            <a:ext cx="10972800" cy="1143000"/>
          </a:xfrm>
        </p:spPr>
        <p:txBody>
          <a:bodyPr/>
          <a:lstStyle/>
          <a:p>
            <a:pPr algn="ctr"/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MTE Measurements</a:t>
            </a:r>
          </a:p>
        </p:txBody>
      </p:sp>
      <p:pic>
        <p:nvPicPr>
          <p:cNvPr id="3074" name="Picture 2">
            <a:extLst>
              <a:ext uri="{FF2B5EF4-FFF2-40B4-BE49-F238E27FC236}">
                <a16:creationId xmlns:a16="http://schemas.microsoft.com/office/drawing/2014/main" id="{DF5CD9A2-942A-6607-5656-C83A6780962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25881" y="715517"/>
            <a:ext cx="8949690" cy="54269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990006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9EC447-7A4C-DFCA-91C1-CE627E2ED77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1796143"/>
            <a:ext cx="10972800" cy="1143000"/>
          </a:xfrm>
        </p:spPr>
        <p:txBody>
          <a:bodyPr/>
          <a:lstStyle/>
          <a:p>
            <a:pPr algn="ctr"/>
            <a:r>
              <a:rPr lang="en-US" dirty="0"/>
              <a:t>Comparison of K</a:t>
            </a:r>
            <a:r>
              <a:rPr lang="en-US" baseline="-25000" dirty="0"/>
              <a:t>2</a:t>
            </a:r>
            <a:r>
              <a:rPr lang="en-US" dirty="0"/>
              <a:t>CsSb with Cs</a:t>
            </a:r>
            <a:r>
              <a:rPr lang="en-US" baseline="-25000" dirty="0"/>
              <a:t>3</a:t>
            </a:r>
            <a:r>
              <a:rPr lang="en-US" dirty="0"/>
              <a:t>Sb</a:t>
            </a:r>
          </a:p>
        </p:txBody>
      </p:sp>
    </p:spTree>
    <p:extLst>
      <p:ext uri="{BB962C8B-B14F-4D97-AF65-F5344CB8AC3E}">
        <p14:creationId xmlns:p14="http://schemas.microsoft.com/office/powerpoint/2010/main" val="5975629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BF40CEB-DD54-F034-B3F4-A21812B7EC5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62706" y="0"/>
            <a:ext cx="10915859" cy="695848"/>
          </a:xfrm>
        </p:spPr>
        <p:txBody>
          <a:bodyPr/>
          <a:lstStyle/>
          <a:p>
            <a:pPr algn="ctr"/>
            <a:r>
              <a:rPr lang="en-US"/>
              <a:t>Comparison of QE spectral slopes</a:t>
            </a:r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A059EC19-BD30-E2A4-4A9D-645D6EED8856}"/>
              </a:ext>
            </a:extLst>
          </p:cNvPr>
          <p:cNvGrpSpPr/>
          <p:nvPr/>
        </p:nvGrpSpPr>
        <p:grpSpPr>
          <a:xfrm>
            <a:off x="65080" y="925830"/>
            <a:ext cx="11965937" cy="5234940"/>
            <a:chOff x="65080" y="925830"/>
            <a:chExt cx="11965937" cy="5234940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D91D1EFC-1424-4A04-E85E-FA6E93BF6A8E}"/>
                </a:ext>
              </a:extLst>
            </p:cNvPr>
            <p:cNvGrpSpPr/>
            <p:nvPr/>
          </p:nvGrpSpPr>
          <p:grpSpPr>
            <a:xfrm>
              <a:off x="65080" y="925830"/>
              <a:ext cx="11965937" cy="5234940"/>
              <a:chOff x="65080" y="925830"/>
              <a:chExt cx="11965937" cy="5234940"/>
            </a:xfrm>
          </p:grpSpPr>
          <p:pic>
            <p:nvPicPr>
              <p:cNvPr id="3" name="Picture 2">
                <a:extLst>
                  <a:ext uri="{FF2B5EF4-FFF2-40B4-BE49-F238E27FC236}">
                    <a16:creationId xmlns:a16="http://schemas.microsoft.com/office/drawing/2014/main" id="{B5C9275F-4105-139E-E706-3BA2CB0706B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736" r="49838" b="-489"/>
              <a:stretch/>
            </p:blipFill>
            <p:spPr bwMode="auto">
              <a:xfrm>
                <a:off x="65080" y="925830"/>
                <a:ext cx="9577720" cy="523494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4" name="Picture 2">
                <a:extLst>
                  <a:ext uri="{FF2B5EF4-FFF2-40B4-BE49-F238E27FC236}">
                    <a16:creationId xmlns:a16="http://schemas.microsoft.com/office/drawing/2014/main" id="{435E2E24-DCFA-05BD-1F62-867FE2AB913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11553" t="509" r="9652" b="91955"/>
              <a:stretch/>
            </p:blipFill>
            <p:spPr bwMode="auto">
              <a:xfrm>
                <a:off x="5760721" y="4782261"/>
                <a:ext cx="6270296" cy="37430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25297D40-1F0C-C906-57C6-EE083C2B3834}"/>
                </a:ext>
              </a:extLst>
            </p:cNvPr>
            <p:cNvGrpSpPr/>
            <p:nvPr/>
          </p:nvGrpSpPr>
          <p:grpSpPr>
            <a:xfrm>
              <a:off x="4409038" y="3200760"/>
              <a:ext cx="1281417" cy="800219"/>
              <a:chOff x="4409038" y="3200760"/>
              <a:chExt cx="1281417" cy="800219"/>
            </a:xfrm>
          </p:grpSpPr>
          <p:pic>
            <p:nvPicPr>
              <p:cNvPr id="8" name="Picture 7">
                <a:extLst>
                  <a:ext uri="{FF2B5EF4-FFF2-40B4-BE49-F238E27FC236}">
                    <a16:creationId xmlns:a16="http://schemas.microsoft.com/office/drawing/2014/main" id="{298A75BB-C655-62E5-0FBF-E605513E08E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409038" y="3377139"/>
                <a:ext cx="1108609" cy="565465"/>
              </a:xfrm>
              <a:prstGeom prst="rect">
                <a:avLst/>
              </a:prstGeom>
            </p:spPr>
          </p:pic>
          <mc:AlternateContent xmlns:mc="http://schemas.openxmlformats.org/markup-compatibility/2006">
            <mc:Choice xmlns:a14="http://schemas.microsoft.com/office/drawing/2010/main" Requires="a14">
              <p:sp>
                <p:nvSpPr>
                  <p:cNvPr id="7" name="TextBox 6">
                    <a:extLst>
                      <a:ext uri="{FF2B5EF4-FFF2-40B4-BE49-F238E27FC236}">
                        <a16:creationId xmlns:a16="http://schemas.microsoft.com/office/drawing/2014/main" id="{7C84808B-9D4C-9533-5825-6F3481B3D097}"/>
                      </a:ext>
                    </a:extLst>
                  </p:cNvPr>
                  <p:cNvSpPr txBox="1"/>
                  <p:nvPr/>
                </p:nvSpPr>
                <p:spPr>
                  <a:xfrm>
                    <a:off x="4853940" y="3200760"/>
                    <a:ext cx="836515" cy="800219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m:rPr>
                              <m:sty m:val="p"/>
                            </m:rPr>
                            <a:rPr lang="en-US" sz="3200">
                              <a:latin typeface="Cambria Math" panose="02040503050406030204" pitchFamily="18" charset="0"/>
                            </a:rPr>
                            <m:t>α</m:t>
                          </m:r>
                        </m:oMath>
                      </m:oMathPara>
                    </a14:m>
                    <a:endParaRPr lang="en-US" dirty="0"/>
                  </a:p>
                  <a:p>
                    <a:endParaRPr lang="en-US" dirty="0"/>
                  </a:p>
                </p:txBody>
              </p:sp>
            </mc:Choice>
            <mc:Fallback>
              <p:sp>
                <p:nvSpPr>
                  <p:cNvPr id="7" name="TextBox 6">
                    <a:extLst>
                      <a:ext uri="{FF2B5EF4-FFF2-40B4-BE49-F238E27FC236}">
                        <a16:creationId xmlns:a16="http://schemas.microsoft.com/office/drawing/2014/main" id="{7C84808B-9D4C-9533-5825-6F3481B3D09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853940" y="3200760"/>
                    <a:ext cx="836515" cy="800219"/>
                  </a:xfrm>
                  <a:prstGeom prst="rect">
                    <a:avLst/>
                  </a:prstGeom>
                  <a:blipFill>
                    <a:blip r:embed="rId4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</p:spTree>
    <p:extLst>
      <p:ext uri="{BB962C8B-B14F-4D97-AF65-F5344CB8AC3E}">
        <p14:creationId xmlns:p14="http://schemas.microsoft.com/office/powerpoint/2010/main" val="335376310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2C554E5-2C98-C92F-8B68-C800884488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45839" y="63446"/>
            <a:ext cx="10972800" cy="1143000"/>
          </a:xfrm>
        </p:spPr>
        <p:txBody>
          <a:bodyPr/>
          <a:lstStyle/>
          <a:p>
            <a:pPr algn="ctr"/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Comparison of MTEs with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E</a:t>
            </a:r>
            <a:r>
              <a:rPr lang="en-US" baseline="-25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excess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/3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244C101-1FE5-273D-93CF-8CDBFFF764A3}"/>
              </a:ext>
            </a:extLst>
          </p:cNvPr>
          <p:cNvGrpSpPr/>
          <p:nvPr/>
        </p:nvGrpSpPr>
        <p:grpSpPr>
          <a:xfrm>
            <a:off x="971550" y="952849"/>
            <a:ext cx="9334919" cy="5270205"/>
            <a:chOff x="971550" y="952849"/>
            <a:chExt cx="9334919" cy="5270205"/>
          </a:xfrm>
        </p:grpSpPr>
        <p:pic>
          <p:nvPicPr>
            <p:cNvPr id="4098" name="Picture 2">
              <a:extLst>
                <a:ext uri="{FF2B5EF4-FFF2-40B4-BE49-F238E27FC236}">
                  <a16:creationId xmlns:a16="http://schemas.microsoft.com/office/drawing/2014/main" id="{EDBA2851-CF17-E5B4-3539-43F00494CB51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0269" t="7624" b="-265"/>
            <a:stretch/>
          </p:blipFill>
          <p:spPr bwMode="auto">
            <a:xfrm>
              <a:off x="1874273" y="1361169"/>
              <a:ext cx="7691758" cy="486188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5" name="Picture 2">
              <a:extLst>
                <a:ext uri="{FF2B5EF4-FFF2-40B4-BE49-F238E27FC236}">
                  <a16:creationId xmlns:a16="http://schemas.microsoft.com/office/drawing/2014/main" id="{CBE73302-B6ED-7FF9-128C-5800E80C5F79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92221"/>
            <a:stretch/>
          </p:blipFill>
          <p:spPr bwMode="auto">
            <a:xfrm>
              <a:off x="971550" y="952849"/>
              <a:ext cx="9334919" cy="35266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13465104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DC69E4-B29D-E171-F108-E33929506CD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109276"/>
            <a:ext cx="10972800" cy="1143000"/>
          </a:xfrm>
        </p:spPr>
        <p:txBody>
          <a:bodyPr/>
          <a:lstStyle/>
          <a:p>
            <a:pPr algn="ctr"/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Overlay of High Energy Tails of EDCs</a:t>
            </a:r>
          </a:p>
        </p:txBody>
      </p:sp>
      <p:pic>
        <p:nvPicPr>
          <p:cNvPr id="5122" name="Picture 2">
            <a:extLst>
              <a:ext uri="{FF2B5EF4-FFF2-40B4-BE49-F238E27FC236}">
                <a16:creationId xmlns:a16="http://schemas.microsoft.com/office/drawing/2014/main" id="{02ABC8B9-CF53-608D-A3B8-3F644F8838A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" b="50000"/>
          <a:stretch/>
        </p:blipFill>
        <p:spPr bwMode="auto">
          <a:xfrm>
            <a:off x="336619" y="1252276"/>
            <a:ext cx="5482016" cy="37850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4" name="Picture 4">
            <a:extLst>
              <a:ext uri="{FF2B5EF4-FFF2-40B4-BE49-F238E27FC236}">
                <a16:creationId xmlns:a16="http://schemas.microsoft.com/office/drawing/2014/main" id="{8B868C96-9D77-2B75-65E5-6DCB222E66A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" t="50000"/>
          <a:stretch/>
        </p:blipFill>
        <p:spPr bwMode="auto">
          <a:xfrm>
            <a:off x="6194810" y="1128995"/>
            <a:ext cx="5660571" cy="39082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437EF1B7-4B41-A18B-8172-ADFD1DFC591E}"/>
              </a:ext>
            </a:extLst>
          </p:cNvPr>
          <p:cNvSpPr txBox="1"/>
          <p:nvPr/>
        </p:nvSpPr>
        <p:spPr>
          <a:xfrm>
            <a:off x="2115178" y="5205785"/>
            <a:ext cx="1914211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K</a:t>
            </a:r>
            <a:r>
              <a:rPr kumimoji="0" lang="en-US" sz="2800" b="0" i="0" u="none" strike="noStrike" kern="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2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CsSb</a:t>
            </a:r>
            <a:endParaRPr lang="en-US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F89B1DD-7EBA-DE44-CC5E-E65AC2620AF3}"/>
              </a:ext>
            </a:extLst>
          </p:cNvPr>
          <p:cNvSpPr txBox="1"/>
          <p:nvPr/>
        </p:nvSpPr>
        <p:spPr>
          <a:xfrm>
            <a:off x="8067989" y="5205785"/>
            <a:ext cx="1914211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800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Cs</a:t>
            </a:r>
            <a:r>
              <a:rPr kumimoji="0" lang="en-US" sz="2800" b="0" i="0" u="none" strike="noStrike" kern="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3</a:t>
            </a:r>
            <a:r>
              <a:rPr kumimoji="0" lang="en-US" sz="2800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Sb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5425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9292E5-A99F-4207-84DE-0BC42417B5D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6605" y="356286"/>
            <a:ext cx="10972800" cy="1143000"/>
          </a:xfrm>
        </p:spPr>
        <p:txBody>
          <a:bodyPr/>
          <a:lstStyle/>
          <a:p>
            <a:pPr algn="ctr"/>
            <a:r>
              <a:rPr lang="en-US" dirty="0">
                <a:latin typeface="Trebuchet MS" panose="020B0703020202090204" pitchFamily="34" charset="0"/>
              </a:rPr>
              <a:t>Acknowledgement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2A661B1-4007-49B4-9D2D-DDBD947C55B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600" y="1015314"/>
            <a:ext cx="10972800" cy="4343400"/>
          </a:xfrm>
        </p:spPr>
        <p:txBody>
          <a:bodyPr>
            <a:normAutofit/>
          </a:bodyPr>
          <a:lstStyle/>
          <a:p>
            <a:pPr>
              <a:lnSpc>
                <a:spcPct val="150000"/>
              </a:lnSpc>
              <a:buFont typeface="Wingdings" pitchFamily="2" charset="2"/>
              <a:buChar char="Ø"/>
            </a:pP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Anagha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Ullattuparambil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(Lead Co-author)</a:t>
            </a:r>
          </a:p>
          <a:p>
            <a:pPr>
              <a:lnSpc>
                <a:spcPct val="150000"/>
              </a:lnSpc>
              <a:buFont typeface="Wingdings" pitchFamily="2" charset="2"/>
              <a:buChar char="Ø"/>
            </a:pP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Jo Mama</a:t>
            </a:r>
          </a:p>
          <a:p>
            <a:pPr>
              <a:lnSpc>
                <a:spcPct val="150000"/>
              </a:lnSpc>
              <a:buFont typeface="Wingdings" pitchFamily="2" charset="2"/>
              <a:buChar char="Ø"/>
            </a:pP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Professor Siddharth Karkare</a:t>
            </a:r>
          </a:p>
        </p:txBody>
      </p:sp>
    </p:spTree>
    <p:extLst>
      <p:ext uri="{BB962C8B-B14F-4D97-AF65-F5344CB8AC3E}">
        <p14:creationId xmlns:p14="http://schemas.microsoft.com/office/powerpoint/2010/main" val="35322411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68FDD7F-5B9B-4979-83E1-450DC7CC55B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Introduction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Rectangle 7">
                <a:extLst>
                  <a:ext uri="{FF2B5EF4-FFF2-40B4-BE49-F238E27FC236}">
                    <a16:creationId xmlns:a16="http://schemas.microsoft.com/office/drawing/2014/main" id="{4CFC7428-D023-4A46-B81D-2754CA381D12}"/>
                  </a:ext>
                </a:extLst>
              </p:cNvPr>
              <p:cNvSpPr/>
              <p:nvPr/>
            </p:nvSpPr>
            <p:spPr>
              <a:xfrm>
                <a:off x="7101168" y="2051244"/>
                <a:ext cx="3027816" cy="102547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742950" lvl="1" indent="-285750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8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m:rPr>
                              <m:sty m:val="p"/>
                            </m:rPr>
                            <a:rPr lang="en-US" sz="2800">
                              <a:latin typeface="Cambria Math" panose="02040503050406030204" pitchFamily="18" charset="0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m:t>B</m:t>
                          </m:r>
                        </m:e>
                        <m:sub>
                          <m:r>
                            <m:rPr>
                              <m:sty m:val="p"/>
                            </m:rPr>
                            <a:rPr lang="en-US" sz="2800">
                              <a:latin typeface="Cambria Math" panose="02040503050406030204" pitchFamily="18" charset="0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m:t>n</m:t>
                          </m:r>
                        </m:sub>
                      </m:sSub>
                      <m:r>
                        <a:rPr lang="en-US" sz="2800" i="1">
                          <a:latin typeface="Cambria Math" panose="020405030504060302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m:t> </m:t>
                      </m:r>
                      <m:r>
                        <a:rPr lang="en-US" sz="2800">
                          <a:latin typeface="Cambria Math" panose="020405030504060302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m:t>∝</m:t>
                      </m:r>
                      <m:r>
                        <a:rPr lang="en-US" sz="2800" i="1">
                          <a:latin typeface="Cambria Math" panose="020405030504060302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m:t> </m:t>
                      </m:r>
                      <m:f>
                        <m:fPr>
                          <m:ctrlPr>
                            <a:rPr lang="en-US" sz="28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m:rPr>
                              <m:sty m:val="p"/>
                            </m:rPr>
                            <a:rPr lang="en-US" sz="2800">
                              <a:latin typeface="Cambria Math" panose="02040503050406030204" pitchFamily="18" charset="0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m:t>I</m:t>
                          </m:r>
                        </m:num>
                        <m:den>
                          <m:sSub>
                            <m:sSubPr>
                              <m:ctrlPr>
                                <a:rPr lang="en-US" sz="28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m:rPr>
                                  <m:sty m:val="p"/>
                                </m:rPr>
                                <a:rPr lang="en-US" sz="2800"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  <m:t>ε</m:t>
                              </m:r>
                            </m:e>
                            <m:sub>
                              <m:r>
                                <m:rPr>
                                  <m:sty m:val="p"/>
                                </m:rPr>
                                <a:rPr lang="en-US" sz="2800"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  <m:t>n</m:t>
                              </m:r>
                              <m:r>
                                <a:rPr lang="en-US" sz="2800" i="1"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  <m:t>,</m:t>
                              </m:r>
                              <m:r>
                                <m:rPr>
                                  <m:sty m:val="p"/>
                                </m:rPr>
                                <a:rPr lang="en-US" sz="2800"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  <m:t>x</m:t>
                              </m:r>
                            </m:sub>
                          </m:sSub>
                          <m:r>
                            <a:rPr lang="en-US" sz="2800" i="1">
                              <a:latin typeface="Cambria Math" panose="02040503050406030204" pitchFamily="18" charset="0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m:t> </m:t>
                          </m:r>
                          <m:sSub>
                            <m:sSubPr>
                              <m:ctrlPr>
                                <a:rPr lang="en-US" sz="28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m:rPr>
                                  <m:sty m:val="p"/>
                                </m:rPr>
                                <a:rPr lang="en-US" sz="2800"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  <m:t>ε</m:t>
                              </m:r>
                            </m:e>
                            <m:sub>
                              <m:r>
                                <m:rPr>
                                  <m:sty m:val="p"/>
                                </m:rPr>
                                <a:rPr lang="en-US" sz="2800"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  <m:t>n</m:t>
                              </m:r>
                              <m:r>
                                <a:rPr lang="en-US" sz="2800" i="1"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  <m:t>,</m:t>
                              </m:r>
                              <m:r>
                                <m:rPr>
                                  <m:sty m:val="p"/>
                                </m:rPr>
                                <a:rPr lang="en-US" sz="2800"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  <m:t>y</m:t>
                              </m:r>
                            </m:sub>
                          </m:sSub>
                        </m:den>
                      </m:f>
                      <m:r>
                        <a:rPr lang="en-US" sz="2800" i="1">
                          <a:latin typeface="Cambria Math" panose="020405030504060302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m:t> 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8" name="Rectangle 7">
                <a:extLst>
                  <a:ext uri="{FF2B5EF4-FFF2-40B4-BE49-F238E27FC236}">
                    <a16:creationId xmlns:a16="http://schemas.microsoft.com/office/drawing/2014/main" id="{4CFC7428-D023-4A46-B81D-2754CA381D12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101168" y="2051244"/>
                <a:ext cx="3027816" cy="1025474"/>
              </a:xfrm>
              <a:prstGeom prst="rect">
                <a:avLst/>
              </a:prstGeom>
              <a:blipFill>
                <a:blip r:embed="rId2"/>
                <a:stretch>
                  <a:fillRect r="-418" b="-731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Rectangle 8">
                <a:extLst>
                  <a:ext uri="{FF2B5EF4-FFF2-40B4-BE49-F238E27FC236}">
                    <a16:creationId xmlns:a16="http://schemas.microsoft.com/office/drawing/2014/main" id="{D249058A-194F-4C4B-9296-248E8512146D}"/>
                  </a:ext>
                </a:extLst>
              </p:cNvPr>
              <p:cNvSpPr/>
              <p:nvPr/>
            </p:nvSpPr>
            <p:spPr>
              <a:xfrm>
                <a:off x="7369042" y="3882842"/>
                <a:ext cx="3027817" cy="136537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800" i="1">
                              <a:solidFill>
                                <a:srgbClr val="191919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m:rPr>
                              <m:sty m:val="p"/>
                            </m:rPr>
                            <a:rPr lang="en-US" sz="2800">
                              <a:solidFill>
                                <a:srgbClr val="191919"/>
                              </a:solidFill>
                              <a:latin typeface="Cambria Math" panose="02040503050406030204" pitchFamily="18" charset="0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m:t>ε</m:t>
                          </m:r>
                        </m:e>
                        <m:sub>
                          <m:r>
                            <m:rPr>
                              <m:sty m:val="p"/>
                            </m:rPr>
                            <a:rPr lang="en-US" sz="2800">
                              <a:solidFill>
                                <a:srgbClr val="191919"/>
                              </a:solidFill>
                              <a:latin typeface="Cambria Math" panose="02040503050406030204" pitchFamily="18" charset="0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m:t>n</m:t>
                          </m:r>
                          <m:r>
                            <a:rPr lang="en-US" sz="2800" i="1">
                              <a:solidFill>
                                <a:srgbClr val="191919"/>
                              </a:solidFill>
                              <a:latin typeface="Cambria Math" panose="02040503050406030204" pitchFamily="18" charset="0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m:t>,</m:t>
                          </m:r>
                          <m:r>
                            <m:rPr>
                              <m:sty m:val="p"/>
                            </m:rPr>
                            <a:rPr lang="en-US" sz="2800">
                              <a:solidFill>
                                <a:srgbClr val="191919"/>
                              </a:solidFill>
                              <a:latin typeface="Cambria Math" panose="02040503050406030204" pitchFamily="18" charset="0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m:t>x</m:t>
                          </m:r>
                        </m:sub>
                      </m:sSub>
                      <m:r>
                        <a:rPr lang="en-US" sz="2800" i="1">
                          <a:solidFill>
                            <a:srgbClr val="191919"/>
                          </a:solidFill>
                          <a:latin typeface="Cambria Math" panose="020405030504060302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m:t> = </m:t>
                      </m:r>
                      <m:sSub>
                        <m:sSubPr>
                          <m:ctrlPr>
                            <a:rPr lang="en-US" sz="2800" i="1">
                              <a:solidFill>
                                <a:srgbClr val="191919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m:rPr>
                              <m:sty m:val="p"/>
                            </m:rPr>
                            <a:rPr lang="en-US" sz="2800">
                              <a:solidFill>
                                <a:srgbClr val="191919"/>
                              </a:solidFill>
                              <a:latin typeface="Cambria Math" panose="02040503050406030204" pitchFamily="18" charset="0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m:t>σ</m:t>
                          </m:r>
                        </m:e>
                        <m:sub>
                          <m:r>
                            <m:rPr>
                              <m:sty m:val="p"/>
                            </m:rPr>
                            <a:rPr lang="en-US" sz="2800">
                              <a:solidFill>
                                <a:srgbClr val="191919"/>
                              </a:solidFill>
                              <a:latin typeface="Cambria Math" panose="02040503050406030204" pitchFamily="18" charset="0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m:t>x</m:t>
                          </m:r>
                        </m:sub>
                      </m:sSub>
                      <m:r>
                        <a:rPr lang="en-US" sz="2800" i="1">
                          <a:solidFill>
                            <a:srgbClr val="191919"/>
                          </a:solidFill>
                          <a:latin typeface="Cambria Math" panose="020405030504060302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m:t> </m:t>
                      </m:r>
                      <m:rad>
                        <m:radPr>
                          <m:degHide m:val="on"/>
                          <m:ctrlPr>
                            <a:rPr lang="en-US" sz="2800" i="1">
                              <a:solidFill>
                                <a:srgbClr val="191919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f>
                            <m:fPr>
                              <m:ctrlPr>
                                <a:rPr lang="en-US" sz="2800" i="1">
                                  <a:solidFill>
                                    <a:srgbClr val="191919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m:rPr>
                                  <m:nor/>
                                </m:rPr>
                                <a:rPr lang="en-US" sz="2800">
                                  <a:solidFill>
                                    <a:srgbClr val="191919"/>
                                  </a:solidFill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  <m:t>MTE</m:t>
                              </m:r>
                            </m:num>
                            <m:den>
                              <m:sSub>
                                <m:sSubPr>
                                  <m:ctrlPr>
                                    <a:rPr lang="en-US" sz="2800" i="1">
                                      <a:solidFill>
                                        <a:srgbClr val="191919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m:rPr>
                                      <m:sty m:val="p"/>
                                    </m:rPr>
                                    <a:rPr lang="en-US" sz="2800">
                                      <a:solidFill>
                                        <a:srgbClr val="191919"/>
                                      </a:solidFill>
                                      <a:latin typeface="Cambria Math" panose="02040503050406030204" pitchFamily="18" charset="0"/>
                                      <a:ea typeface="Calibri" panose="020F0502020204030204" pitchFamily="34" charset="0"/>
                                      <a:cs typeface="Times New Roman" panose="02020603050405020304" pitchFamily="18" charset="0"/>
                                    </a:rPr>
                                    <m:t>m</m:t>
                                  </m:r>
                                </m:e>
                                <m:sub>
                                  <m:r>
                                    <a:rPr lang="en-US" sz="2800" i="1">
                                      <a:solidFill>
                                        <a:srgbClr val="191919"/>
                                      </a:solidFill>
                                      <a:latin typeface="Cambria Math" panose="02040503050406030204" pitchFamily="18" charset="0"/>
                                      <a:ea typeface="Calibri" panose="020F0502020204030204" pitchFamily="34" charset="0"/>
                                      <a:cs typeface="Times New Roman" panose="02020603050405020304" pitchFamily="18" charset="0"/>
                                    </a:rPr>
                                    <m:t>0</m:t>
                                  </m:r>
                                </m:sub>
                              </m:sSub>
                              <m:r>
                                <a:rPr lang="en-US" sz="2800" i="1">
                                  <a:solidFill>
                                    <a:srgbClr val="191919"/>
                                  </a:solidFill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  <m:t> </m:t>
                              </m:r>
                              <m:sSup>
                                <m:sSupPr>
                                  <m:ctrlPr>
                                    <a:rPr lang="en-US" sz="2800" i="1">
                                      <a:solidFill>
                                        <a:srgbClr val="191919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m:rPr>
                                      <m:sty m:val="p"/>
                                    </m:rPr>
                                    <a:rPr lang="en-US" sz="2800">
                                      <a:solidFill>
                                        <a:srgbClr val="191919"/>
                                      </a:solidFill>
                                      <a:latin typeface="Cambria Math" panose="02040503050406030204" pitchFamily="18" charset="0"/>
                                      <a:ea typeface="Calibri" panose="020F0502020204030204" pitchFamily="34" charset="0"/>
                                      <a:cs typeface="Times New Roman" panose="02020603050405020304" pitchFamily="18" charset="0"/>
                                    </a:rPr>
                                    <m:t>c</m:t>
                                  </m:r>
                                </m:e>
                                <m:sup>
                                  <m:r>
                                    <a:rPr lang="en-US" sz="2800" i="1">
                                      <a:solidFill>
                                        <a:srgbClr val="191919"/>
                                      </a:solidFill>
                                      <a:latin typeface="Cambria Math" panose="02040503050406030204" pitchFamily="18" charset="0"/>
                                      <a:ea typeface="Calibri" panose="020F0502020204030204" pitchFamily="34" charset="0"/>
                                      <a:cs typeface="Times New Roman" panose="02020603050405020304" pitchFamily="18" charset="0"/>
                                    </a:rPr>
                                    <m:t>2</m:t>
                                  </m:r>
                                </m:sup>
                              </m:sSup>
                            </m:den>
                          </m:f>
                        </m:e>
                      </m:rad>
                    </m:oMath>
                  </m:oMathPara>
                </a14:m>
                <a:endParaRPr lang="en-US" sz="2800" dirty="0"/>
              </a:p>
            </p:txBody>
          </p:sp>
        </mc:Choice>
        <mc:Fallback xmlns="">
          <p:sp>
            <p:nvSpPr>
              <p:cNvPr id="9" name="Rectangle 8">
                <a:extLst>
                  <a:ext uri="{FF2B5EF4-FFF2-40B4-BE49-F238E27FC236}">
                    <a16:creationId xmlns:a16="http://schemas.microsoft.com/office/drawing/2014/main" id="{D249058A-194F-4C4B-9296-248E8512146D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369042" y="3882842"/>
                <a:ext cx="3027817" cy="1365374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0" name="Group 9">
            <a:extLst>
              <a:ext uri="{FF2B5EF4-FFF2-40B4-BE49-F238E27FC236}">
                <a16:creationId xmlns:a16="http://schemas.microsoft.com/office/drawing/2014/main" id="{A49179AC-1B8C-0947-C46A-AC295BF4A36C}"/>
              </a:ext>
            </a:extLst>
          </p:cNvPr>
          <p:cNvGrpSpPr/>
          <p:nvPr/>
        </p:nvGrpSpPr>
        <p:grpSpPr>
          <a:xfrm>
            <a:off x="-52883" y="1112526"/>
            <a:ext cx="6596302" cy="4833740"/>
            <a:chOff x="-52883" y="1112526"/>
            <a:chExt cx="6596302" cy="4833740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C31F840B-E0B8-BCDF-292C-F921D8788771}"/>
                </a:ext>
              </a:extLst>
            </p:cNvPr>
            <p:cNvGrpSpPr/>
            <p:nvPr/>
          </p:nvGrpSpPr>
          <p:grpSpPr>
            <a:xfrm>
              <a:off x="423428" y="2381438"/>
              <a:ext cx="5978129" cy="3564828"/>
              <a:chOff x="423428" y="2381438"/>
              <a:chExt cx="5978129" cy="3564828"/>
            </a:xfrm>
          </p:grpSpPr>
          <p:pic>
            <p:nvPicPr>
              <p:cNvPr id="6146" name="Picture 2" descr="Diagram of the next-generation XFEL at SLAC.">
                <a:extLst>
                  <a:ext uri="{FF2B5EF4-FFF2-40B4-BE49-F238E27FC236}">
                    <a16:creationId xmlns:a16="http://schemas.microsoft.com/office/drawing/2014/main" id="{803BE514-28F9-4FCE-B8EB-8878C069BB2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23428" y="2381438"/>
                <a:ext cx="5978129" cy="3208349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6" name="Rectangle 5">
                <a:extLst>
                  <a:ext uri="{FF2B5EF4-FFF2-40B4-BE49-F238E27FC236}">
                    <a16:creationId xmlns:a16="http://schemas.microsoft.com/office/drawing/2014/main" id="{1A95A948-7BD9-43CA-8D97-A46B8B355529}"/>
                  </a:ext>
                </a:extLst>
              </p:cNvPr>
              <p:cNvSpPr/>
              <p:nvPr/>
            </p:nvSpPr>
            <p:spPr>
              <a:xfrm>
                <a:off x="1009660" y="5638489"/>
                <a:ext cx="4304383" cy="30777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i="1" dirty="0"/>
                  <a:t>Image credit: SLAC National Accelerator Laboratory</a:t>
                </a:r>
                <a:endParaRPr lang="en-US" dirty="0"/>
              </a:p>
            </p:txBody>
          </p:sp>
        </p:grp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D7BE92D3-A323-8C06-2FA3-0356833F945A}"/>
                </a:ext>
              </a:extLst>
            </p:cNvPr>
            <p:cNvSpPr txBox="1"/>
            <p:nvPr/>
          </p:nvSpPr>
          <p:spPr>
            <a:xfrm>
              <a:off x="-52883" y="1112526"/>
              <a:ext cx="6596302" cy="18774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buFont typeface="Wingdings" panose="05000000000000000000" pitchFamily="2" charset="2"/>
                <a:buChar char="Ø"/>
              </a:pPr>
              <a:r>
                <a:rPr lang="en-US" sz="24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High performance of future accelerators/colliders demands brighter electron beams</a:t>
              </a:r>
            </a:p>
            <a:p>
              <a:endParaRPr lang="en-US" sz="4400" dirty="0"/>
            </a:p>
            <a:p>
              <a:endParaRPr lang="en-US" sz="2400" dirty="0">
                <a:solidFill>
                  <a:schemeClr val="tx2"/>
                </a:solidFill>
                <a:latin typeface="Calibri"/>
                <a:cs typeface="Calibri"/>
              </a:endParaRP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47A53C01-AF57-41C1-95A2-3D41BD8FC194}"/>
              </a:ext>
            </a:extLst>
          </p:cNvPr>
          <p:cNvSpPr txBox="1"/>
          <p:nvPr/>
        </p:nvSpPr>
        <p:spPr>
          <a:xfrm>
            <a:off x="6287257" y="1085263"/>
            <a:ext cx="6381597" cy="12618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indent="-457200" algn="ctr">
              <a:buFont typeface="Wingdings" pitchFamily="2" charset="2"/>
              <a:buChar char="Ø"/>
            </a:pPr>
            <a:r>
              <a:rPr lang="en-US" sz="3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Electron Beam Brightness</a:t>
            </a:r>
            <a:br>
              <a:rPr lang="en-US" sz="3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endParaRPr lang="en-US" sz="3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endParaRPr lang="en-US" sz="1600" dirty="0">
              <a:solidFill>
                <a:schemeClr val="tx2"/>
              </a:solidFill>
              <a:latin typeface="Calibri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9012768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  <p:bldP spid="13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Content Placeholder 9">
            <a:extLst>
              <a:ext uri="{FF2B5EF4-FFF2-40B4-BE49-F238E27FC236}">
                <a16:creationId xmlns:a16="http://schemas.microsoft.com/office/drawing/2014/main" id="{2B9AFC0D-178E-4763-939A-35BECF593755}"/>
              </a:ext>
            </a:extLst>
          </p:cNvPr>
          <p:cNvPicPr>
            <a:picLocks noGrp="1" noChangeAspect="1"/>
          </p:cNvPicPr>
          <p:nvPr>
            <p:ph sz="half" idx="2"/>
          </p:nvPr>
        </p:nvPicPr>
        <p:blipFill rotWithShape="1">
          <a:blip r:embed="rId2"/>
          <a:srcRect l="3503" t="1724" r="2396" b="53456"/>
          <a:stretch/>
        </p:blipFill>
        <p:spPr>
          <a:xfrm>
            <a:off x="297517" y="966493"/>
            <a:ext cx="5317488" cy="2857805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D4724853-5F7E-4BD7-A3E2-49A7E62676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0261" y="139666"/>
            <a:ext cx="10972800" cy="1143000"/>
          </a:xfrm>
        </p:spPr>
        <p:txBody>
          <a:bodyPr/>
          <a:lstStyle/>
          <a:p>
            <a:pPr algn="ctr"/>
            <a:r>
              <a:rPr lang="en-US" sz="4000" dirty="0">
                <a:latin typeface="Trebuchet MS" panose="020B0703020202090204" pitchFamily="34" charset="0"/>
              </a:rPr>
              <a:t>How do we Decrease MTE</a:t>
            </a:r>
          </a:p>
        </p:txBody>
      </p:sp>
      <p:sp>
        <p:nvSpPr>
          <p:cNvPr id="12" name="Content Placeholder 11">
            <a:extLst>
              <a:ext uri="{FF2B5EF4-FFF2-40B4-BE49-F238E27FC236}">
                <a16:creationId xmlns:a16="http://schemas.microsoft.com/office/drawing/2014/main" id="{40C77E74-6954-4BB0-B72A-39806754EDE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10261" y="3876439"/>
            <a:ext cx="10223500" cy="2158602"/>
          </a:xfrm>
        </p:spPr>
        <p:txBody>
          <a:bodyPr>
            <a:normAutofit/>
          </a:bodyPr>
          <a:lstStyle/>
          <a:p>
            <a:pPr>
              <a:lnSpc>
                <a:spcPct val="150000"/>
              </a:lnSpc>
              <a:buFont typeface="Wingdings" pitchFamily="2" charset="2"/>
              <a:buChar char="Ø"/>
            </a:pP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By reducing </a:t>
            </a:r>
            <a:r>
              <a:rPr lang="en-US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Excess Energy 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but also reduces QE.</a:t>
            </a:r>
          </a:p>
          <a:p>
            <a:pPr>
              <a:lnSpc>
                <a:spcPct val="150000"/>
              </a:lnSpc>
              <a:buFont typeface="Wingdings" pitchFamily="2" charset="2"/>
              <a:buChar char="Ø"/>
            </a:pPr>
            <a:r>
              <a:rPr lang="en-US" b="1" dirty="0">
                <a:solidFill>
                  <a:srgbClr val="39302A"/>
                </a:solidFill>
                <a:highlight>
                  <a:srgbClr val="00FF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Alkali-antimonide photocathodes overcome this limit, offering  high charge densities even at low fluence.</a:t>
            </a:r>
          </a:p>
          <a:p>
            <a:pPr>
              <a:lnSpc>
                <a:spcPct val="150000"/>
              </a:lnSpc>
            </a:pP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</a:pPr>
            <a:endParaRPr lang="en-US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indent="0">
              <a:lnSpc>
                <a:spcPct val="150000"/>
              </a:lnSpc>
              <a:buNone/>
            </a:pP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6D307C4E-D967-487F-A475-351C6D6A6E2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69989" y="1032396"/>
            <a:ext cx="5317488" cy="29768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532252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uiExpand="1" build="p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F8BBDE1F-23DF-6804-A558-E2BFE2769E7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711200" y="1254217"/>
            <a:ext cx="5384800" cy="4525963"/>
          </a:xfrm>
        </p:spPr>
        <p:txBody>
          <a:bodyPr/>
          <a:lstStyle/>
          <a:p>
            <a:pPr>
              <a:lnSpc>
                <a:spcPct val="200000"/>
              </a:lnSpc>
              <a:buFont typeface="Wingdings" pitchFamily="2" charset="2"/>
              <a:buChar char="v"/>
            </a:pP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Cs</a:t>
            </a:r>
            <a:r>
              <a:rPr lang="en-US" baseline="-25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Sb</a:t>
            </a:r>
          </a:p>
          <a:p>
            <a:pPr>
              <a:lnSpc>
                <a:spcPct val="200000"/>
              </a:lnSpc>
              <a:buFont typeface="Wingdings" pitchFamily="2" charset="2"/>
              <a:buChar char="v"/>
            </a:pP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K</a:t>
            </a:r>
            <a:r>
              <a:rPr lang="en-US" baseline="-25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CsSb</a:t>
            </a:r>
          </a:p>
          <a:p>
            <a:pPr>
              <a:lnSpc>
                <a:spcPct val="200000"/>
              </a:lnSpc>
              <a:buFont typeface="Wingdings" pitchFamily="2" charset="2"/>
              <a:buChar char="v"/>
            </a:pP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Na</a:t>
            </a:r>
            <a:r>
              <a:rPr lang="en-US" baseline="-25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KSb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C6F7CFF2-96D1-EC68-DB2F-A257EBCB05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1200" y="376881"/>
            <a:ext cx="10972800" cy="1143000"/>
          </a:xfrm>
        </p:spPr>
        <p:txBody>
          <a:bodyPr/>
          <a:lstStyle/>
          <a:p>
            <a:pPr algn="ctr"/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Most Commonly Used Alkali-Antimonides </a:t>
            </a:r>
          </a:p>
        </p:txBody>
      </p:sp>
    </p:spTree>
    <p:extLst>
      <p:ext uri="{BB962C8B-B14F-4D97-AF65-F5344CB8AC3E}">
        <p14:creationId xmlns:p14="http://schemas.microsoft.com/office/powerpoint/2010/main" val="239475344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2BCD51E8-BD45-674D-4C39-C58208967C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2157884"/>
            <a:ext cx="10972800" cy="1143000"/>
          </a:xfrm>
        </p:spPr>
        <p:txBody>
          <a:bodyPr/>
          <a:lstStyle/>
          <a:p>
            <a:pPr algn="ctr"/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Prior Near-threshold Photoemission Characterization Work on Cs</a:t>
            </a:r>
            <a:r>
              <a:rPr lang="en-US" baseline="-25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Sb</a:t>
            </a:r>
          </a:p>
        </p:txBody>
      </p:sp>
    </p:spTree>
    <p:extLst>
      <p:ext uri="{BB962C8B-B14F-4D97-AF65-F5344CB8AC3E}">
        <p14:creationId xmlns:p14="http://schemas.microsoft.com/office/powerpoint/2010/main" val="104518809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B95CC703-69F9-A71D-FBAD-9A20CA3312F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9494" r="1782"/>
          <a:stretch/>
        </p:blipFill>
        <p:spPr>
          <a:xfrm>
            <a:off x="0" y="862627"/>
            <a:ext cx="6493005" cy="3505066"/>
          </a:xfrm>
          <a:prstGeom prst="rect">
            <a:avLst/>
          </a:prstGeom>
          <a:noFill/>
        </p:spPr>
      </p:pic>
      <p:sp>
        <p:nvSpPr>
          <p:cNvPr id="2" name="Title 3">
            <a:extLst>
              <a:ext uri="{FF2B5EF4-FFF2-40B4-BE49-F238E27FC236}">
                <a16:creationId xmlns:a16="http://schemas.microsoft.com/office/drawing/2014/main" id="{80A84DEE-3DAB-6E9F-8083-FBF71B47F86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7873" y="234882"/>
            <a:ext cx="11810163" cy="1143000"/>
          </a:xfrm>
        </p:spPr>
        <p:txBody>
          <a:bodyPr/>
          <a:lstStyle/>
          <a:p>
            <a:pPr algn="ctr"/>
            <a:r>
              <a:rPr lang="en-US" dirty="0"/>
              <a:t>Electron Energy Distribution and Work Function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99B6C32-86B8-EB3A-6383-4A72A077C79D}"/>
              </a:ext>
            </a:extLst>
          </p:cNvPr>
          <p:cNvGrpSpPr/>
          <p:nvPr/>
        </p:nvGrpSpPr>
        <p:grpSpPr>
          <a:xfrm>
            <a:off x="6662057" y="1004831"/>
            <a:ext cx="5465979" cy="3910064"/>
            <a:chOff x="5059966" y="1777856"/>
            <a:chExt cx="3763937" cy="2913085"/>
          </a:xfrm>
        </p:grpSpPr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BD1F7F4F-AB1D-9320-EF60-433A1442DBD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059966" y="1777856"/>
              <a:ext cx="3763937" cy="2913085"/>
            </a:xfrm>
            <a:prstGeom prst="rect">
              <a:avLst/>
            </a:prstGeom>
          </p:spPr>
        </p:pic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76A5F1BD-B2BE-94A9-868B-A8D99A29154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6771005" y="2494990"/>
              <a:ext cx="931545" cy="260910"/>
            </a:xfrm>
            <a:prstGeom prst="rect">
              <a:avLst/>
            </a:prstGeom>
          </p:spPr>
        </p:pic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E0518B52-FD05-C0AC-2A77-98BE8FA99839}"/>
              </a:ext>
            </a:extLst>
          </p:cNvPr>
          <p:cNvSpPr txBox="1"/>
          <p:nvPr/>
        </p:nvSpPr>
        <p:spPr>
          <a:xfrm>
            <a:off x="-10838" y="4396310"/>
            <a:ext cx="6578645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>
              <a:buFont typeface="Wingdings" pitchFamily="2" charset="2"/>
              <a:buChar char="v"/>
            </a:pP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Work function was determined as 1.5 ± 0.10 eV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B32A227-CAE9-DCC3-F9A1-6C21D0F5AD7B}"/>
              </a:ext>
            </a:extLst>
          </p:cNvPr>
          <p:cNvSpPr txBox="1"/>
          <p:nvPr/>
        </p:nvSpPr>
        <p:spPr>
          <a:xfrm>
            <a:off x="0" y="5159834"/>
            <a:ext cx="695234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>
              <a:buFont typeface="Wingdings" pitchFamily="2" charset="2"/>
              <a:buChar char="v"/>
            </a:pP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MTE does not get to the RT thermal limit, ~25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meV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6703DBAB-D18B-0235-AB72-7B830898E142}"/>
              </a:ext>
            </a:extLst>
          </p:cNvPr>
          <p:cNvGrpSpPr/>
          <p:nvPr/>
        </p:nvGrpSpPr>
        <p:grpSpPr>
          <a:xfrm>
            <a:off x="7142641" y="5389249"/>
            <a:ext cx="2004182" cy="822021"/>
            <a:chOff x="7142641" y="5389249"/>
            <a:chExt cx="2004182" cy="822021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C10AE668-17CE-BE22-90DE-B6D2703020ED}"/>
                </a:ext>
              </a:extLst>
            </p:cNvPr>
            <p:cNvSpPr txBox="1"/>
            <p:nvPr/>
          </p:nvSpPr>
          <p:spPr>
            <a:xfrm>
              <a:off x="8181003" y="5749605"/>
              <a:ext cx="96582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24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Why?</a:t>
              </a:r>
            </a:p>
          </p:txBody>
        </p:sp>
        <p:cxnSp>
          <p:nvCxnSpPr>
            <p:cNvPr id="16" name="Elbow Connector 15">
              <a:extLst>
                <a:ext uri="{FF2B5EF4-FFF2-40B4-BE49-F238E27FC236}">
                  <a16:creationId xmlns:a16="http://schemas.microsoft.com/office/drawing/2014/main" id="{859862E7-68A8-F82E-188B-9C80D86F94A6}"/>
                </a:ext>
              </a:extLst>
            </p:cNvPr>
            <p:cNvCxnSpPr>
              <a:cxnSpLocks/>
            </p:cNvCxnSpPr>
            <p:nvPr/>
          </p:nvCxnSpPr>
          <p:spPr>
            <a:xfrm>
              <a:off x="7142641" y="5389249"/>
              <a:ext cx="829174" cy="591189"/>
            </a:xfrm>
            <a:prstGeom prst="bentConnector3">
              <a:avLst/>
            </a:prstGeom>
            <a:ln>
              <a:tailEnd type="triangle"/>
            </a:ln>
          </p:spPr>
          <p:style>
            <a:lnRef idx="3">
              <a:schemeClr val="accent1"/>
            </a:lnRef>
            <a:fillRef idx="0">
              <a:schemeClr val="accent1"/>
            </a:fillRef>
            <a:effectRef idx="2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5629662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579B443E-EF7C-40CE-BB08-661C32DBE778}"/>
              </a:ext>
            </a:extLst>
          </p:cNvPr>
          <p:cNvSpPr/>
          <p:nvPr/>
        </p:nvSpPr>
        <p:spPr>
          <a:xfrm>
            <a:off x="7958665" y="5034957"/>
            <a:ext cx="1960611" cy="420564"/>
          </a:xfrm>
          <a:prstGeom prst="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en-US" sz="2133" dirty="0">
                <a:latin typeface="Times New Roman" panose="02020603050405020304" pitchFamily="18" charset="0"/>
                <a:cs typeface="Times New Roman" panose="02020603050405020304" pitchFamily="18" charset="0"/>
              </a:rPr>
              <a:t>Why the Knee?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7A6114C3-AC68-4A50-8F42-18850297247A}"/>
              </a:ext>
            </a:extLst>
          </p:cNvPr>
          <p:cNvSpPr/>
          <p:nvPr/>
        </p:nvSpPr>
        <p:spPr>
          <a:xfrm>
            <a:off x="6363958" y="1515353"/>
            <a:ext cx="5613539" cy="748795"/>
          </a:xfrm>
          <a:prstGeom prst="rect">
            <a:avLst/>
          </a:prstGeom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en-US" sz="2133" dirty="0">
                <a:latin typeface="Times New Roman" panose="02020603050405020304" pitchFamily="18" charset="0"/>
                <a:cs typeface="Times New Roman" panose="02020603050405020304" pitchFamily="18" charset="0"/>
              </a:rPr>
              <a:t>Are other High QE materials better emitters near threshold?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C4826EFE-4EF0-401C-A7FF-A9E43370BD50}"/>
              </a:ext>
            </a:extLst>
          </p:cNvPr>
          <p:cNvSpPr/>
          <p:nvPr/>
        </p:nvSpPr>
        <p:spPr>
          <a:xfrm>
            <a:off x="6363959" y="3186343"/>
            <a:ext cx="5613539" cy="748795"/>
          </a:xfrm>
          <a:prstGeom prst="rect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en-US" sz="2133" dirty="0">
                <a:latin typeface="Times New Roman" panose="02020603050405020304" pitchFamily="18" charset="0"/>
                <a:cs typeface="Times New Roman" panose="02020603050405020304" pitchFamily="18" charset="0"/>
              </a:rPr>
              <a:t>Will the other high QE materials actually get to </a:t>
            </a:r>
            <a:r>
              <a:rPr lang="en-US" sz="2133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</a:t>
            </a:r>
            <a:r>
              <a:rPr lang="en-US" sz="2133" baseline="-25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  <a:r>
              <a:rPr lang="en-US" sz="2133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  <a:r>
              <a:rPr lang="en-US" sz="2133" dirty="0">
                <a:latin typeface="Times New Roman" panose="02020603050405020304" pitchFamily="18" charset="0"/>
                <a:cs typeface="Times New Roman" panose="02020603050405020304" pitchFamily="18" charset="0"/>
              </a:rPr>
              <a:t> at threshold?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53241507-4CD2-46F5-A428-0391C8EE6609}"/>
              </a:ext>
            </a:extLst>
          </p:cNvPr>
          <p:cNvGrpSpPr/>
          <p:nvPr/>
        </p:nvGrpSpPr>
        <p:grpSpPr>
          <a:xfrm>
            <a:off x="90434" y="1238053"/>
            <a:ext cx="5737609" cy="4630184"/>
            <a:chOff x="632671" y="986738"/>
            <a:chExt cx="3400637" cy="2711045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15E26954-BA3C-435E-B507-065DC552BCE1}"/>
                </a:ext>
              </a:extLst>
            </p:cNvPr>
            <p:cNvGrpSpPr/>
            <p:nvPr/>
          </p:nvGrpSpPr>
          <p:grpSpPr>
            <a:xfrm>
              <a:off x="632671" y="986738"/>
              <a:ext cx="3400637" cy="2711045"/>
              <a:chOff x="632671" y="986738"/>
              <a:chExt cx="3400637" cy="2711045"/>
            </a:xfrm>
          </p:grpSpPr>
          <p:pic>
            <p:nvPicPr>
              <p:cNvPr id="5" name="Picture 4">
                <a:extLst>
                  <a:ext uri="{FF2B5EF4-FFF2-40B4-BE49-F238E27FC236}">
                    <a16:creationId xmlns:a16="http://schemas.microsoft.com/office/drawing/2014/main" id="{5FFDAEE5-6E1F-4D9C-82DB-BC946D47B2E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>
                <a:off x="632671" y="986738"/>
                <a:ext cx="3400637" cy="2711045"/>
              </a:xfrm>
              <a:prstGeom prst="rect">
                <a:avLst/>
              </a:prstGeom>
            </p:spPr>
          </p:pic>
          <p:pic>
            <p:nvPicPr>
              <p:cNvPr id="7" name="Picture 6">
                <a:extLst>
                  <a:ext uri="{FF2B5EF4-FFF2-40B4-BE49-F238E27FC236}">
                    <a16:creationId xmlns:a16="http://schemas.microsoft.com/office/drawing/2014/main" id="{B0B8EF6C-33BA-493B-954F-7AA994DC6E6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02007" y="2787560"/>
                <a:ext cx="688019" cy="227690"/>
              </a:xfrm>
              <a:prstGeom prst="rect">
                <a:avLst/>
              </a:prstGeom>
            </p:spPr>
          </p:pic>
        </p:grp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53C0D761-8D55-4432-B3BB-29BBCF512E19}"/>
                </a:ext>
              </a:extLst>
            </p:cNvPr>
            <p:cNvSpPr/>
            <p:nvPr/>
          </p:nvSpPr>
          <p:spPr>
            <a:xfrm rot="3248529">
              <a:off x="2678722" y="1158847"/>
              <a:ext cx="317145" cy="710471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67"/>
            </a:p>
          </p:txBody>
        </p:sp>
      </p:grpSp>
      <p:cxnSp>
        <p:nvCxnSpPr>
          <p:cNvPr id="14" name="Straight Arrow Connector 13">
            <a:extLst>
              <a:ext uri="{FF2B5EF4-FFF2-40B4-BE49-F238E27FC236}">
                <a16:creationId xmlns:a16="http://schemas.microsoft.com/office/drawing/2014/main" id="{A04E1FE4-1F5D-43EE-A870-DF32380516DF}"/>
              </a:ext>
            </a:extLst>
          </p:cNvPr>
          <p:cNvCxnSpPr>
            <a:cxnSpLocks/>
            <a:stCxn id="6" idx="1"/>
          </p:cNvCxnSpPr>
          <p:nvPr/>
        </p:nvCxnSpPr>
        <p:spPr>
          <a:xfrm flipH="1" flipV="1">
            <a:off x="4088015" y="2264148"/>
            <a:ext cx="3870650" cy="2981091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323714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9" grpId="0" animBg="1"/>
      <p:bldP spid="10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792109CB-9D0F-06D2-9176-7C818FF5EEC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1451" y="1821095"/>
            <a:ext cx="11970058" cy="1913138"/>
          </a:xfrm>
        </p:spPr>
        <p:txBody>
          <a:bodyPr/>
          <a:lstStyle/>
          <a:p>
            <a:pPr algn="ctr"/>
            <a:r>
              <a:rPr lang="en-US" dirty="0"/>
              <a:t>Near-threshold Photoemission Characterization of K</a:t>
            </a:r>
            <a:r>
              <a:rPr lang="en-US" baseline="-25000" dirty="0"/>
              <a:t>2</a:t>
            </a:r>
            <a:r>
              <a:rPr lang="en-US" dirty="0"/>
              <a:t>CsSb Photocathodes</a:t>
            </a:r>
            <a:endParaRPr lang="en-US" dirty="0">
              <a:latin typeface="Trebuchet MS" panose="020B070302020209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3896147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>
            <a:extLst>
              <a:ext uri="{FF2B5EF4-FFF2-40B4-BE49-F238E27FC236}">
                <a16:creationId xmlns:a16="http://schemas.microsoft.com/office/drawing/2014/main" id="{42853837-63AE-405B-865A-F67F8975162D}"/>
              </a:ext>
            </a:extLst>
          </p:cNvPr>
          <p:cNvGrpSpPr/>
          <p:nvPr/>
        </p:nvGrpSpPr>
        <p:grpSpPr>
          <a:xfrm>
            <a:off x="958566" y="339866"/>
            <a:ext cx="9259409" cy="5726098"/>
            <a:chOff x="76200" y="802847"/>
            <a:chExt cx="6229808" cy="4169203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9B69E180-7424-42BB-8007-FF5CEF92843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hq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6200" y="802847"/>
              <a:ext cx="6205538" cy="4169203"/>
            </a:xfrm>
            <a:prstGeom prst="rect">
              <a:avLst/>
            </a:prstGeom>
            <a:ln w="88900" cap="sq" cmpd="thickThin">
              <a:solidFill>
                <a:srgbClr val="000000"/>
              </a:solidFill>
              <a:prstDash val="solid"/>
              <a:miter lim="800000"/>
            </a:ln>
            <a:effectLst>
              <a:innerShdw blurRad="76200">
                <a:srgbClr val="000000"/>
              </a:innerShdw>
            </a:effectLst>
          </p:spPr>
        </p:pic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ADA30DB2-8DAD-4CBC-A13B-870E94BC9B2D}"/>
                </a:ext>
              </a:extLst>
            </p:cNvPr>
            <p:cNvSpPr txBox="1"/>
            <p:nvPr/>
          </p:nvSpPr>
          <p:spPr>
            <a:xfrm>
              <a:off x="129529" y="1770718"/>
              <a:ext cx="2074767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4571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B42D25"/>
                  </a:solidFill>
                  <a:effectLst/>
                  <a:highlight>
                    <a:srgbClr val="FFFF00"/>
                  </a:highlight>
                  <a:uLnTx/>
                  <a:uFillTx/>
                </a:rPr>
                <a:t>200nm-2000nm tunable wavelength laser</a:t>
              </a: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784420F3-FE0D-49D1-AF0C-23F5BDAB0033}"/>
                </a:ext>
              </a:extLst>
            </p:cNvPr>
            <p:cNvSpPr txBox="1"/>
            <p:nvPr/>
          </p:nvSpPr>
          <p:spPr>
            <a:xfrm>
              <a:off x="315341" y="2726452"/>
              <a:ext cx="1415641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4571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B42D25"/>
                  </a:solidFill>
                  <a:effectLst/>
                  <a:highlight>
                    <a:srgbClr val="FFFF00"/>
                  </a:highlight>
                  <a:uLnTx/>
                  <a:uFillTx/>
                </a:rPr>
                <a:t>MBE-style thin film growth chamber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DC44A015-38B5-4CE0-97D9-901610B01015}"/>
                </a:ext>
              </a:extLst>
            </p:cNvPr>
            <p:cNvSpPr txBox="1"/>
            <p:nvPr/>
          </p:nvSpPr>
          <p:spPr>
            <a:xfrm>
              <a:off x="1871944" y="2416693"/>
              <a:ext cx="1415641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4571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B42D25"/>
                  </a:solidFill>
                  <a:effectLst/>
                  <a:highlight>
                    <a:srgbClr val="FFFF00"/>
                  </a:highlight>
                  <a:uLnTx/>
                  <a:uFillTx/>
                </a:rPr>
                <a:t>UHV Atomic Force Microscope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8640A7B9-90BC-477B-AF7A-D14256E8F6A9}"/>
                </a:ext>
              </a:extLst>
            </p:cNvPr>
            <p:cNvSpPr txBox="1"/>
            <p:nvPr/>
          </p:nvSpPr>
          <p:spPr>
            <a:xfrm>
              <a:off x="2458503" y="2030154"/>
              <a:ext cx="1550772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4571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B42D25"/>
                  </a:solidFill>
                  <a:effectLst/>
                  <a:highlight>
                    <a:srgbClr val="FFFF00"/>
                  </a:highlight>
                  <a:uLnTx/>
                  <a:uFillTx/>
                </a:rPr>
                <a:t>Photoemisison</a:t>
              </a: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B42D25"/>
                  </a:solidFill>
                  <a:effectLst/>
                  <a:highlight>
                    <a:srgbClr val="FFFF00"/>
                  </a:highlight>
                  <a:uLnTx/>
                  <a:uFillTx/>
                </a:rPr>
                <a:t> Electron Microscope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D8CA5553-33C5-4821-885F-A5D118F1377D}"/>
                </a:ext>
              </a:extLst>
            </p:cNvPr>
            <p:cNvSpPr txBox="1"/>
            <p:nvPr/>
          </p:nvSpPr>
          <p:spPr>
            <a:xfrm>
              <a:off x="2837994" y="1486871"/>
              <a:ext cx="1550772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4571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B42D25"/>
                  </a:solidFill>
                  <a:effectLst/>
                  <a:highlight>
                    <a:srgbClr val="FFFF00"/>
                  </a:highlight>
                  <a:uLnTx/>
                  <a:uFillTx/>
                </a:rPr>
                <a:t>meV</a:t>
              </a: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B42D25"/>
                  </a:solidFill>
                  <a:effectLst/>
                  <a:highlight>
                    <a:srgbClr val="FFFF00"/>
                  </a:highlight>
                  <a:uLnTx/>
                  <a:uFillTx/>
                </a:rPr>
                <a:t>-scale energy-momentum analyzer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1C4C945D-76F2-42D6-8032-AB54CBA453D1}"/>
                </a:ext>
              </a:extLst>
            </p:cNvPr>
            <p:cNvSpPr txBox="1"/>
            <p:nvPr/>
          </p:nvSpPr>
          <p:spPr>
            <a:xfrm>
              <a:off x="4755236" y="1271427"/>
              <a:ext cx="1550772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4571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B42D25"/>
                  </a:solidFill>
                  <a:effectLst/>
                  <a:highlight>
                    <a:srgbClr val="FFFF00"/>
                  </a:highlight>
                  <a:uLnTx/>
                  <a:uFillTx/>
                </a:rPr>
                <a:t>200 keV cryocooled DC electron gun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B4C95A76-4268-4F75-B232-F53ADBD99F13}"/>
                </a:ext>
              </a:extLst>
            </p:cNvPr>
            <p:cNvSpPr txBox="1"/>
            <p:nvPr/>
          </p:nvSpPr>
          <p:spPr>
            <a:xfrm rot="19953484">
              <a:off x="3535147" y="2685500"/>
              <a:ext cx="1415641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4571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B42D25"/>
                  </a:solidFill>
                  <a:effectLst/>
                  <a:highlight>
                    <a:srgbClr val="FFFF00"/>
                  </a:highlight>
                  <a:uLnTx/>
                  <a:uFillTx/>
                </a:rPr>
                <a:t>UHV Transfer Line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012A645F-0847-44B3-BD64-5BB0F5252136}"/>
                </a:ext>
              </a:extLst>
            </p:cNvPr>
            <p:cNvSpPr txBox="1"/>
            <p:nvPr/>
          </p:nvSpPr>
          <p:spPr>
            <a:xfrm>
              <a:off x="3233889" y="1217355"/>
              <a:ext cx="1550772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4571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B42D25"/>
                  </a:solidFill>
                  <a:effectLst/>
                  <a:highlight>
                    <a:srgbClr val="FFFF00"/>
                  </a:highlight>
                  <a:uLnTx/>
                  <a:uFillTx/>
                </a:rPr>
                <a:t>He </a:t>
              </a:r>
              <a:r>
                <a:rPr kumimoji="0" lang="en-US" sz="11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B42D25"/>
                  </a:solidFill>
                  <a:effectLst/>
                  <a:highlight>
                    <a:srgbClr val="FFFF00"/>
                  </a:highlight>
                  <a:uLnTx/>
                  <a:uFillTx/>
                </a:rPr>
                <a:t>liquifier</a:t>
              </a:r>
              <a:endParaRPr kumimoji="0" lang="en-US" sz="1100" b="0" i="0" u="none" strike="noStrike" kern="0" cap="none" spc="0" normalizeH="0" baseline="0" noProof="0" dirty="0">
                <a:ln>
                  <a:noFill/>
                </a:ln>
                <a:solidFill>
                  <a:srgbClr val="B42D25"/>
                </a:solidFill>
                <a:effectLst/>
                <a:highlight>
                  <a:srgbClr val="FFFF00"/>
                </a:highlight>
                <a:uLnTx/>
                <a:uFillTx/>
              </a:endParaRPr>
            </a:p>
          </p:txBody>
        </p:sp>
      </p:grpSp>
      <p:sp>
        <p:nvSpPr>
          <p:cNvPr id="18" name="Rectangle 17">
            <a:extLst>
              <a:ext uri="{FF2B5EF4-FFF2-40B4-BE49-F238E27FC236}">
                <a16:creationId xmlns:a16="http://schemas.microsoft.com/office/drawing/2014/main" id="{5817E0CB-E75B-4457-A6B1-BDDB8C8DA4BB}"/>
              </a:ext>
            </a:extLst>
          </p:cNvPr>
          <p:cNvSpPr/>
          <p:nvPr/>
        </p:nvSpPr>
        <p:spPr>
          <a:xfrm>
            <a:off x="10345158" y="1957960"/>
            <a:ext cx="2093461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i="1" dirty="0"/>
              <a:t>Photoemission and </a:t>
            </a:r>
          </a:p>
          <a:p>
            <a:r>
              <a:rPr lang="en-US" sz="1600" i="1" dirty="0"/>
              <a:t>Bright Beams Lab,</a:t>
            </a:r>
          </a:p>
          <a:p>
            <a:pPr algn="ctr"/>
            <a:r>
              <a:rPr lang="en-US" sz="1600" i="1" dirty="0"/>
              <a:t>ASU</a:t>
            </a:r>
          </a:p>
        </p:txBody>
      </p:sp>
    </p:spTree>
    <p:extLst>
      <p:ext uri="{BB962C8B-B14F-4D97-AF65-F5344CB8AC3E}">
        <p14:creationId xmlns:p14="http://schemas.microsoft.com/office/powerpoint/2010/main" val="4115641038"/>
      </p:ext>
    </p:extLst>
  </p:cSld>
  <p:clrMapOvr>
    <a:masterClrMapping/>
  </p:clrMapOvr>
</p:sld>
</file>

<file path=ppt/theme/theme1.xml><?xml version="1.0" encoding="utf-8"?>
<a:theme xmlns:a="http://schemas.openxmlformats.org/drawingml/2006/main" name="2023 ASU Template Master (Official from Enterprise Brand Strategy and Management)">
  <a:themeElements>
    <a:clrScheme name="Simple Light">
      <a:dk1>
        <a:srgbClr val="191919"/>
      </a:dk1>
      <a:lt1>
        <a:srgbClr val="FFFFFF"/>
      </a:lt1>
      <a:dk2>
        <a:srgbClr val="747474"/>
      </a:dk2>
      <a:lt2>
        <a:srgbClr val="E8E8E8"/>
      </a:lt2>
      <a:accent1>
        <a:srgbClr val="FFC627"/>
      </a:accent1>
      <a:accent2>
        <a:srgbClr val="8C1D40"/>
      </a:accent2>
      <a:accent3>
        <a:srgbClr val="78BE20"/>
      </a:accent3>
      <a:accent4>
        <a:srgbClr val="FF7F32"/>
      </a:accent4>
      <a:accent5>
        <a:srgbClr val="00A3E0"/>
      </a:accent5>
      <a:accent6>
        <a:srgbClr val="CC2F2F"/>
      </a:accent6>
      <a:hlink>
        <a:srgbClr val="8C1D4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2023 ASU Template Master (Official from Enterprise Brand Strategy and Management)">
  <a:themeElements>
    <a:clrScheme name="Simple Light">
      <a:dk1>
        <a:srgbClr val="191919"/>
      </a:dk1>
      <a:lt1>
        <a:srgbClr val="FFFFFF"/>
      </a:lt1>
      <a:dk2>
        <a:srgbClr val="747474"/>
      </a:dk2>
      <a:lt2>
        <a:srgbClr val="E8E8E8"/>
      </a:lt2>
      <a:accent1>
        <a:srgbClr val="FFC627"/>
      </a:accent1>
      <a:accent2>
        <a:srgbClr val="8C1D40"/>
      </a:accent2>
      <a:accent3>
        <a:srgbClr val="78BE20"/>
      </a:accent3>
      <a:accent4>
        <a:srgbClr val="FF7F32"/>
      </a:accent4>
      <a:accent5>
        <a:srgbClr val="00A3E0"/>
      </a:accent5>
      <a:accent6>
        <a:srgbClr val="CC2F2F"/>
      </a:accent6>
      <a:hlink>
        <a:srgbClr val="8C1D4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ALS Template">
  <a:themeElements>
    <a:clrScheme name="Yellow">
      <a:dk1>
        <a:sysClr val="windowText" lastClr="000000"/>
      </a:dk1>
      <a:lt1>
        <a:sysClr val="window" lastClr="FFFFFF"/>
      </a:lt1>
      <a:dk2>
        <a:srgbClr val="39302A"/>
      </a:dk2>
      <a:lt2>
        <a:srgbClr val="E5DEDB"/>
      </a:lt2>
      <a:accent1>
        <a:srgbClr val="FFCA08"/>
      </a:accent1>
      <a:accent2>
        <a:srgbClr val="F8931D"/>
      </a:accent2>
      <a:accent3>
        <a:srgbClr val="CE8D3E"/>
      </a:accent3>
      <a:accent4>
        <a:srgbClr val="EC7016"/>
      </a:accent4>
      <a:accent5>
        <a:srgbClr val="E64823"/>
      </a:accent5>
      <a:accent6>
        <a:srgbClr val="9C6A6A"/>
      </a:accent6>
      <a:hlink>
        <a:srgbClr val="2998E3"/>
      </a:hlink>
      <a:folHlink>
        <a:srgbClr val="7F723D"/>
      </a:folHlink>
    </a:clrScheme>
    <a:fontScheme name="ALS Fonts">
      <a:majorFont>
        <a:latin typeface="Lato Black"/>
        <a:ea typeface=""/>
        <a:cs typeface=""/>
      </a:majorFont>
      <a:minorFont>
        <a:latin typeface="Lat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  <a:ln w="25400">
          <a:solidFill>
            <a:schemeClr val="tx2"/>
          </a:solidFill>
        </a:ln>
        <a:effectLst/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defRPr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tx2"/>
          </a:solidFill>
        </a:ln>
        <a:effectLst/>
      </a:spPr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  <a:txDef>
      <a:spPr>
        <a:noFill/>
      </a:spPr>
      <a:bodyPr wrap="none" rtlCol="0">
        <a:spAutoFit/>
      </a:bodyPr>
      <a:lstStyle>
        <a:defPPr>
          <a:defRPr sz="2400" dirty="0" smtClean="0">
            <a:solidFill>
              <a:schemeClr val="tx2"/>
            </a:solidFill>
            <a:latin typeface="Calibri"/>
            <a:cs typeface="Calibri"/>
          </a:defRPr>
        </a:defPPr>
      </a:lstStyle>
    </a:txDef>
  </a:objectDefaults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TSMC Day JDP Presentation Owusu Peter</Template>
  <TotalTime>27654</TotalTime>
  <Words>294</Words>
  <Application>Microsoft Macintosh PowerPoint</Application>
  <PresentationFormat>Widescreen</PresentationFormat>
  <Paragraphs>61</Paragraphs>
  <Slides>17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17</vt:i4>
      </vt:variant>
    </vt:vector>
  </HeadingPairs>
  <TitlesOfParts>
    <vt:vector size="29" baseType="lpstr">
      <vt:lpstr>Arial</vt:lpstr>
      <vt:lpstr>Avenir Book</vt:lpstr>
      <vt:lpstr>Calibri</vt:lpstr>
      <vt:lpstr>Cambria Math</vt:lpstr>
      <vt:lpstr>Lato</vt:lpstr>
      <vt:lpstr>Palatino</vt:lpstr>
      <vt:lpstr>Times New Roman</vt:lpstr>
      <vt:lpstr>Trebuchet MS</vt:lpstr>
      <vt:lpstr>Wingdings</vt:lpstr>
      <vt:lpstr>2023 ASU Template Master (Official from Enterprise Brand Strategy and Management)</vt:lpstr>
      <vt:lpstr>1_2023 ASU Template Master (Official from Enterprise Brand Strategy and Management)</vt:lpstr>
      <vt:lpstr>ALS Template</vt:lpstr>
      <vt:lpstr>PowerPoint Presentation</vt:lpstr>
      <vt:lpstr>Introduction</vt:lpstr>
      <vt:lpstr>How do we Decrease MTE</vt:lpstr>
      <vt:lpstr>Most Commonly Used Alkali-Antimonides </vt:lpstr>
      <vt:lpstr>Prior Near-threshold Photoemission Characterization Work on Cs3Sb</vt:lpstr>
      <vt:lpstr>Electron Energy Distribution and Work Function</vt:lpstr>
      <vt:lpstr>PowerPoint Presentation</vt:lpstr>
      <vt:lpstr>Near-threshold Photoemission Characterization of K2CsSb Photocathodes</vt:lpstr>
      <vt:lpstr>PowerPoint Presentation</vt:lpstr>
      <vt:lpstr>Electron Energy Distribution and Work function Determination</vt:lpstr>
      <vt:lpstr>Spectral Response of K₂CsSb</vt:lpstr>
      <vt:lpstr>MTE Measurements</vt:lpstr>
      <vt:lpstr>Comparison of K2CsSb with Cs3Sb</vt:lpstr>
      <vt:lpstr>Comparison of QE spectral slopes</vt:lpstr>
      <vt:lpstr>Comparison of MTEs with Eexcess/3</vt:lpstr>
      <vt:lpstr>Overlay of High Energy Tails of EDCs</vt:lpstr>
      <vt:lpstr>Acknowledgement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ASU_PBBL</dc:creator>
  <cp:lastModifiedBy>Peter Owusu (Student)</cp:lastModifiedBy>
  <cp:revision>183</cp:revision>
  <dcterms:created xsi:type="dcterms:W3CDTF">2025-10-09T19:49:04Z</dcterms:created>
  <dcterms:modified xsi:type="dcterms:W3CDTF">2026-07-08T03:12:09Z</dcterms:modified>
</cp:coreProperties>
</file>