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7" r:id="rId3"/>
    <p:sldId id="257" r:id="rId4"/>
    <p:sldId id="266" r:id="rId5"/>
    <p:sldId id="258" r:id="rId6"/>
    <p:sldId id="269" r:id="rId7"/>
    <p:sldId id="259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5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6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5D489-181E-4280-8897-123CB4343FB6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D89B0-CB33-4522-BF73-036CB3F19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C1E72-2B38-4330-B127-10AEE51E3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6310B3-7B23-403D-B8AD-E28FF4B1F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9A5FE-0201-4851-A27E-6D719BD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1A6B-774B-49DF-94B9-F5A41FED8B7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2F2E-9343-4367-BDD3-561868DD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2E57A-65B2-452F-B9C9-B7E893D8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575-CF50-43CF-8FE3-E3BDB491B88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79482-E3F4-4C1E-BCEF-E13CA9783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38389"/>
            <a:ext cx="1511300" cy="1215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4C1A49-E5D8-4FBF-A77B-608C2EAD02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00" y="0"/>
            <a:ext cx="1270000" cy="149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05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73D4-11D6-44FE-9E0F-318A8B19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4F2BD-58E9-455A-974C-5FDFBD1EF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628C6-1B45-48F4-8A06-83F24FD7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1A6B-774B-49DF-94B9-F5A41FED8B7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D2856-843D-4DEE-818B-F8BB5855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68632-DCBE-44E6-9C28-8B221EAF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575-CF50-43CF-8FE3-E3BDB4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052619-9519-424A-BD17-3B4732256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A5D68-BD3B-4D2E-B818-0C024AD28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85EF9-3C27-476D-98FB-E5E0963EF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1A6B-774B-49DF-94B9-F5A41FED8B7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07B61-9304-4829-B1F5-AB9EDB39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3A7EF-3561-44BB-A48B-3E494814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575-CF50-43CF-8FE3-E3BDB4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4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8">
            <a:extLst>
              <a:ext uri="{FF2B5EF4-FFF2-40B4-BE49-F238E27FC236}">
                <a16:creationId xmlns:a16="http://schemas.microsoft.com/office/drawing/2014/main" id="{DC0A9285-546C-824E-BB82-80DD4A7E5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5696" y="3415793"/>
            <a:ext cx="6370128" cy="1106044"/>
          </a:xfrm>
          <a:noFill/>
        </p:spPr>
        <p:txBody>
          <a:bodyPr lIns="182880" tIns="182880" rIns="182880" anchor="t">
            <a:normAutofit/>
          </a:bodyPr>
          <a:lstStyle>
            <a:lvl1pPr algn="l">
              <a:defRPr sz="4267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A6C757-F494-C249-B435-958A389BF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824" y="787400"/>
            <a:ext cx="1325633" cy="133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703C8E5-147E-4644-A094-238B240D41BF}"/>
              </a:ext>
            </a:extLst>
          </p:cNvPr>
          <p:cNvSpPr/>
          <p:nvPr userDrawn="1"/>
        </p:nvSpPr>
        <p:spPr>
          <a:xfrm>
            <a:off x="0" y="0"/>
            <a:ext cx="12192000" cy="222251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70F22-3D51-8D47-9BDC-3F4D49D359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4648200"/>
            <a:ext cx="6369051" cy="1016000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913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BFE7-CBAD-4F42-B027-B755EC50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546D4-DC5F-4E59-A869-0C9FFA3A1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A4FCE-71C7-4FAA-98E6-96414D2C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1A6B-774B-49DF-94B9-F5A41FED8B7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657A5-A2B7-4F64-B565-2917D1D3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1D7FB-F582-4CD4-9A3D-FE05B80A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575-CF50-43CF-8FE3-E3BDB4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9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3B68-C9E9-451C-9C89-3243A856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280C0-695B-4D45-9C3A-1F2A6C547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ADDB9-261F-406D-B124-E596E37F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1A6B-774B-49DF-94B9-F5A41FED8B7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6A3DE-B634-4B04-AA89-82E7A6B6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02517-B088-4C27-B5A1-89069CA9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575-CF50-43CF-8FE3-E3BDB4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3CB28-A6C1-47F1-B34E-3E93A213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3F612-E8F3-46FF-86B2-44D603E08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2C6E1-AAE9-41E4-ABF6-C9069C08C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6E8F2-03D5-4717-B8D2-38FD52A3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1A6B-774B-49DF-94B9-F5A41FED8B7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1E4E2-AE5F-4CEC-8B03-A6F311B8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EB1FC-598C-41F6-9F72-5173249E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575-CF50-43CF-8FE3-E3BDB4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6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D7A6E-EC68-4DD3-AE33-17E3891D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39829-BA48-4949-AE47-BA2994B66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76E1F-5BFC-40E2-B15E-F22F7C69F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904FC-06BC-4CA7-9BE1-4E503CACD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243891-32F6-499F-BBF4-072D2792B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0F1DC8-79F7-4D34-8FB6-6B76D260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1A6B-774B-49DF-94B9-F5A41FED8B7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FE58D-9F8E-4445-AE75-842D1DA9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4C6C49-4F31-4623-890D-581023C8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575-CF50-43CF-8FE3-E3BDB4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E9BB-B7E7-46DB-88F8-00547704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3833E-C1A1-41CE-94B7-FA240F55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1A6B-774B-49DF-94B9-F5A41FED8B7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8E5E4-4113-4301-ADB4-F41EB3B2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16E88-61B0-4AE8-8277-6A4552C9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575-CF50-43CF-8FE3-E3BDB4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5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9DAEFD-10C2-4D7A-B588-7B84B33B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1A6B-774B-49DF-94B9-F5A41FED8B7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0E058-903E-4572-912E-B0AD07AC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0BBA8-B6E6-4F47-9AA0-6F36FEC0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575-CF50-43CF-8FE3-E3BDB4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7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CAEC-C229-45E1-AA74-28D4E2C6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B3969-1779-47B9-B9D3-97ACC8611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43E29-3095-46D7-8772-1B41749CF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C08CD-9B9C-4DFE-A6C7-54824B32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1A6B-774B-49DF-94B9-F5A41FED8B7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AC07E-FF29-4058-A270-FA73823E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03BAB-AB50-421F-8DDF-9F8F85C1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575-CF50-43CF-8FE3-E3BDB4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9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FEDD0-917E-41AD-9956-FB3B03312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6F3D3-0A3E-40CC-94B3-8A2B29070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7BC9C-3C67-42F8-AE71-241EF6162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42736-4BBD-40FB-A40A-BADC38AD7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1A6B-774B-49DF-94B9-F5A41FED8B7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B5026-5A24-4BC9-A9D9-9C483206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18F99-EAD2-41E0-8847-1F87D4C0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66575-CF50-43CF-8FE3-E3BDB4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A6347A-EEF2-4921-A7EA-011E33BF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F19C9C-DEF5-41CC-BA3C-2EABFDA0E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73281-9DAA-4B87-A06E-05A517E2A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1A6B-774B-49DF-94B9-F5A41FED8B7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2D4C6-2905-47D1-B057-51763998B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C29C-B22F-440A-97D5-D9A7D5C33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66575-CF50-43CF-8FE3-E3BDB491B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0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F5F0-F534-4EB6-BD3A-9C3E1E08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477" y="2442369"/>
            <a:ext cx="9098197" cy="1106044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Simulations of TFPX Dee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68865-1B9D-4386-90C6-9732FC30F2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68084" y="4961165"/>
            <a:ext cx="2395274" cy="1016000"/>
          </a:xfrm>
        </p:spPr>
        <p:txBody>
          <a:bodyPr/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Shikha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0FBE7-5699-4F6D-8E42-AFAC3F137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272" y="765175"/>
            <a:ext cx="1297127" cy="1450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64F804-190F-4A20-AD7A-4C3AE576A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6" y="765174"/>
            <a:ext cx="1731964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BA87A-8997-4061-B9EC-2F8480F53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Plan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0FFC4-D34C-48B7-9A4C-C56AA586D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Mesh improvement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Grid-independent test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Extracting heat transfer coefficient of the coolant from Ansys Fluent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Transient simulation with ambient temperature changing</a:t>
            </a:r>
          </a:p>
        </p:txBody>
      </p:sp>
    </p:spTree>
    <p:extLst>
      <p:ext uri="{BB962C8B-B14F-4D97-AF65-F5344CB8AC3E}">
        <p14:creationId xmlns:p14="http://schemas.microsoft.com/office/powerpoint/2010/main" val="274777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06A4-9FB6-4E57-93F4-76ED5D3C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of the Simulation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D363F-5FE2-40E5-9B7C-29D6321B3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the temperature on the surface of Dee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for temperature gradients and track it’s cause while aiming for low temperature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perform a comparative study of thermal performance from experimental and simulation results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running the simulation test with plaquette</a:t>
            </a:r>
          </a:p>
        </p:txBody>
      </p:sp>
    </p:spTree>
    <p:extLst>
      <p:ext uri="{BB962C8B-B14F-4D97-AF65-F5344CB8AC3E}">
        <p14:creationId xmlns:p14="http://schemas.microsoft.com/office/powerpoint/2010/main" val="74633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1EF9-6B3D-4AAB-ABF6-E2A0D5E3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82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Cases for 2-D Simulation in Ansys Steady Thermal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0519D6-F838-4F60-894A-E51DEA933DD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63" y="1521952"/>
            <a:ext cx="4572000" cy="1828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E626A-7AE5-401F-96D2-3296E39E0FE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01" y="1521952"/>
            <a:ext cx="45720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D9F96-EE78-477C-887C-C48BBBC48F1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63" y="4205418"/>
            <a:ext cx="457200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EFA025-B859-4BD7-94D1-C12BC8A554C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01" y="4205418"/>
            <a:ext cx="4572000" cy="182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8494E5-20FC-4DEF-B91B-376D8643CE6B}"/>
              </a:ext>
            </a:extLst>
          </p:cNvPr>
          <p:cNvSpPr txBox="1"/>
          <p:nvPr/>
        </p:nvSpPr>
        <p:spPr>
          <a:xfrm>
            <a:off x="2331093" y="1096099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Sandwich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66233C-C4E9-4905-877A-3C0AE7D23CBF}"/>
              </a:ext>
            </a:extLst>
          </p:cNvPr>
          <p:cNvSpPr txBox="1"/>
          <p:nvPr/>
        </p:nvSpPr>
        <p:spPr>
          <a:xfrm>
            <a:off x="7953014" y="1097525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Hot Dog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52A56D-09D7-4DEA-8289-D9E108896093}"/>
              </a:ext>
            </a:extLst>
          </p:cNvPr>
          <p:cNvSpPr txBox="1"/>
          <p:nvPr/>
        </p:nvSpPr>
        <p:spPr>
          <a:xfrm>
            <a:off x="2331093" y="377077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Short Hot Dog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ABF2AB-0604-4679-8B71-78A660DF3747}"/>
              </a:ext>
            </a:extLst>
          </p:cNvPr>
          <p:cNvSpPr txBox="1"/>
          <p:nvPr/>
        </p:nvSpPr>
        <p:spPr>
          <a:xfrm>
            <a:off x="7953014" y="3770772"/>
            <a:ext cx="289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Hot Dog + Toppings Model</a:t>
            </a:r>
          </a:p>
        </p:txBody>
      </p:sp>
    </p:spTree>
    <p:extLst>
      <p:ext uri="{BB962C8B-B14F-4D97-AF65-F5344CB8AC3E}">
        <p14:creationId xmlns:p14="http://schemas.microsoft.com/office/powerpoint/2010/main" val="175383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459C-A80E-4DE4-8FBF-07CFD44C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 for 2-D Simulation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40936D-399B-4C17-8D15-F367F270809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9" y="1825625"/>
            <a:ext cx="10058400" cy="4572000"/>
          </a:xfrm>
        </p:spPr>
      </p:pic>
    </p:spTree>
    <p:extLst>
      <p:ext uri="{BB962C8B-B14F-4D97-AF65-F5344CB8AC3E}">
        <p14:creationId xmlns:p14="http://schemas.microsoft.com/office/powerpoint/2010/main" val="376513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8EB5-500B-4194-B7C8-A09E90C8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2-D Simulation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D17AB-2F66-48FD-8BE0-02BCFAC8C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 steady thermal simulation in Ansys for all the 4 cases, with three different values of thermal conductivity of carbon fiber – 20, 2, 0.2 (all in W/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keeping the thermal conductivity of carbon foam 25 W/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trend: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&lt; 1&lt; 2 &lt; 3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keep the thermal conductivity of carbon fiber and carbon foam same for each trial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605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E1EF9-6B3D-4AAB-ABF6-E2A0D5E3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82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2-D Simulation 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8494E5-20FC-4DEF-B91B-376D8643CE6B}"/>
              </a:ext>
            </a:extLst>
          </p:cNvPr>
          <p:cNvSpPr txBox="1"/>
          <p:nvPr/>
        </p:nvSpPr>
        <p:spPr>
          <a:xfrm>
            <a:off x="2331093" y="990470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Sandwich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66233C-C4E9-4905-877A-3C0AE7D23CBF}"/>
              </a:ext>
            </a:extLst>
          </p:cNvPr>
          <p:cNvSpPr txBox="1"/>
          <p:nvPr/>
        </p:nvSpPr>
        <p:spPr>
          <a:xfrm>
            <a:off x="7953014" y="947379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Hot Dog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52A56D-09D7-4DEA-8289-D9E108896093}"/>
              </a:ext>
            </a:extLst>
          </p:cNvPr>
          <p:cNvSpPr txBox="1"/>
          <p:nvPr/>
        </p:nvSpPr>
        <p:spPr>
          <a:xfrm>
            <a:off x="2331093" y="3770772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Short Hot Dog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ABF2AB-0604-4679-8B71-78A660DF3747}"/>
              </a:ext>
            </a:extLst>
          </p:cNvPr>
          <p:cNvSpPr txBox="1"/>
          <p:nvPr/>
        </p:nvSpPr>
        <p:spPr>
          <a:xfrm>
            <a:off x="7953014" y="3770772"/>
            <a:ext cx="289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Hot Dog + Toppings Model</a:t>
            </a: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C666FF5B-474B-4178-AF6B-56FBC1093B0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63" y="1450700"/>
            <a:ext cx="4572000" cy="1828800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5B47B42D-378F-4D77-AA3A-4010E2972C1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63" y="1450700"/>
            <a:ext cx="4572000" cy="1828800"/>
          </a:xfrm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AEB52FA2-67FE-4294-B0E2-DA309E7355B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63" y="4205418"/>
            <a:ext cx="4572000" cy="1828800"/>
          </a:xfrm>
          <a:prstGeom prst="rect">
            <a:avLst/>
          </a:prstGeom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EC09A324-DF78-423D-907A-327259C1A214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337" y="4205418"/>
            <a:ext cx="4572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9779-D899-428A-801E-0635D652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3-D Simulation in Ansys Fluent: Geometry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4455E4-8FD6-4496-B5F5-A61591B449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93" y="1479549"/>
            <a:ext cx="6400800" cy="48482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4973AB-ECFB-4954-9670-A943A699F81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6" t="4386" r="17006" b="4430"/>
          <a:stretch/>
        </p:blipFill>
        <p:spPr>
          <a:xfrm>
            <a:off x="1002030" y="1479549"/>
            <a:ext cx="3290570" cy="50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9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B89E3-A1B2-43F2-8558-EFE8340E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Boundary Conditions for 3-D Simulation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5F9B7-6BFA-40C6-A5FD-67633500BB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INLET: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coolant at Temperature: -29.9 ℃, Pressure: 13.34 bar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OUTLET: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coolant at Temperature: -33.5 ℃, Pressure: 11.84 bar</a:t>
                </a: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AMBIENT is Air at -21.5 ℃ with heat transfer coefficient of 5 W/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5F9B7-6BFA-40C6-A5FD-67633500B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38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7EF4-1DA1-4E52-8570-C18446CFD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3-D Simulation Results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F17194-3825-43C6-9250-4F960E900E9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28" y="1583752"/>
            <a:ext cx="8229600" cy="4572000"/>
          </a:xfrm>
        </p:spPr>
      </p:pic>
    </p:spTree>
    <p:extLst>
      <p:ext uri="{BB962C8B-B14F-4D97-AF65-F5344CB8AC3E}">
        <p14:creationId xmlns:p14="http://schemas.microsoft.com/office/powerpoint/2010/main" val="1732285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273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Office Theme</vt:lpstr>
      <vt:lpstr>Thermal Simulations of TFPX Dee</vt:lpstr>
      <vt:lpstr>Objective of the Simulation</vt:lpstr>
      <vt:lpstr>Different Cases for 2-D Simulation in Ansys Steady Thermal</vt:lpstr>
      <vt:lpstr>Boundary Conditions for 2-D Simulation</vt:lpstr>
      <vt:lpstr>2-D Simulation</vt:lpstr>
      <vt:lpstr>2-D Simulation Results</vt:lpstr>
      <vt:lpstr>3-D Simulation in Ansys Fluent: Geometry</vt:lpstr>
      <vt:lpstr>Boundary Conditions for 3-D Simulation</vt:lpstr>
      <vt:lpstr>3-D Simulation Results</vt:lpstr>
      <vt:lpstr>Further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Shikha Shikha</dc:creator>
  <cp:lastModifiedBy>Shikha Shikha</cp:lastModifiedBy>
  <cp:revision>18</cp:revision>
  <dcterms:created xsi:type="dcterms:W3CDTF">2024-02-08T17:28:03Z</dcterms:created>
  <dcterms:modified xsi:type="dcterms:W3CDTF">2024-02-08T19:56:09Z</dcterms:modified>
</cp:coreProperties>
</file>