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65" r:id="rId3"/>
    <p:sldId id="266" r:id="rId4"/>
    <p:sldId id="260" r:id="rId5"/>
    <p:sldId id="283" r:id="rId6"/>
    <p:sldId id="284" r:id="rId7"/>
    <p:sldId id="285" r:id="rId8"/>
    <p:sldId id="268" r:id="rId9"/>
    <p:sldId id="269" r:id="rId10"/>
    <p:sldId id="272" r:id="rId11"/>
    <p:sldId id="271" r:id="rId12"/>
    <p:sldId id="286" r:id="rId13"/>
    <p:sldId id="287" r:id="rId14"/>
    <p:sldId id="279" r:id="rId15"/>
    <p:sldId id="280" r:id="rId16"/>
    <p:sldId id="274" r:id="rId17"/>
    <p:sldId id="275" r:id="rId18"/>
    <p:sldId id="288" r:id="rId19"/>
    <p:sldId id="289" r:id="rId20"/>
    <p:sldId id="290" r:id="rId21"/>
    <p:sldId id="291" r:id="rId22"/>
    <p:sldId id="292" r:id="rId23"/>
    <p:sldId id="293" r:id="rId24"/>
    <p:sldId id="295" r:id="rId25"/>
    <p:sldId id="296" r:id="rId26"/>
    <p:sldId id="282" r:id="rId27"/>
    <p:sldId id="26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7A6E3-4D40-4301-A4CB-2ABB569F291B}" v="3" dt="2024-01-21T15:21:47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0" autoAdjust="0"/>
    <p:restoredTop sz="88731" autoAdjust="0"/>
  </p:normalViewPr>
  <p:slideViewPr>
    <p:cSldViewPr snapToGrid="0" snapToObjects="1">
      <p:cViewPr>
        <p:scale>
          <a:sx n="90" d="100"/>
          <a:sy n="90" d="100"/>
        </p:scale>
        <p:origin x="129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eiter" userId="6c2518ee-4556-4d22-8b29-f61cffcdbc19" providerId="ADAL" clId="{36CF0256-CC99-4748-A0D0-C5F5D6F40460}"/>
    <pc:docChg chg="undo redo custSel addSld delSld modSld sldOrd">
      <pc:chgData name="Dean Reiter" userId="6c2518ee-4556-4d22-8b29-f61cffcdbc19" providerId="ADAL" clId="{36CF0256-CC99-4748-A0D0-C5F5D6F40460}" dt="2023-12-30T12:25:49" v="21160" actId="20577"/>
      <pc:docMkLst>
        <pc:docMk/>
      </pc:docMkLst>
      <pc:sldChg chg="del">
        <pc:chgData name="Dean Reiter" userId="6c2518ee-4556-4d22-8b29-f61cffcdbc19" providerId="ADAL" clId="{36CF0256-CC99-4748-A0D0-C5F5D6F40460}" dt="2023-12-28T01:18:04.183" v="319" actId="47"/>
        <pc:sldMkLst>
          <pc:docMk/>
          <pc:sldMk cId="0" sldId="256"/>
        </pc:sldMkLst>
      </pc:sldChg>
      <pc:sldChg chg="modSp del mod">
        <pc:chgData name="Dean Reiter" userId="6c2518ee-4556-4d22-8b29-f61cffcdbc19" providerId="ADAL" clId="{36CF0256-CC99-4748-A0D0-C5F5D6F40460}" dt="2023-12-28T01:16:04.103" v="220" actId="2696"/>
        <pc:sldMkLst>
          <pc:docMk/>
          <pc:sldMk cId="1915638102" sldId="257"/>
        </pc:sldMkLst>
        <pc:spChg chg="mod">
          <ac:chgData name="Dean Reiter" userId="6c2518ee-4556-4d22-8b29-f61cffcdbc19" providerId="ADAL" clId="{36CF0256-CC99-4748-A0D0-C5F5D6F40460}" dt="2023-12-28T01:14:29.063" v="20" actId="20577"/>
          <ac:spMkLst>
            <pc:docMk/>
            <pc:sldMk cId="1915638102" sldId="257"/>
            <ac:spMk id="2" creationId="{6AB5862B-D046-CFFD-8402-6EE60832F290}"/>
          </ac:spMkLst>
        </pc:spChg>
        <pc:spChg chg="mod">
          <ac:chgData name="Dean Reiter" userId="6c2518ee-4556-4d22-8b29-f61cffcdbc19" providerId="ADAL" clId="{36CF0256-CC99-4748-A0D0-C5F5D6F40460}" dt="2023-12-28T01:14:32.236" v="21" actId="20577"/>
          <ac:spMkLst>
            <pc:docMk/>
            <pc:sldMk cId="1915638102" sldId="257"/>
            <ac:spMk id="3" creationId="{70F624AA-62FA-FA2F-978E-D05B0C53BAF5}"/>
          </ac:spMkLst>
        </pc:spChg>
      </pc:sldChg>
      <pc:sldChg chg="addSp delSp modSp new add del mod ord">
        <pc:chgData name="Dean Reiter" userId="6c2518ee-4556-4d22-8b29-f61cffcdbc19" providerId="ADAL" clId="{36CF0256-CC99-4748-A0D0-C5F5D6F40460}" dt="2023-12-30T12:12:54.429" v="21038" actId="113"/>
        <pc:sldMkLst>
          <pc:docMk/>
          <pc:sldMk cId="2854578675" sldId="258"/>
        </pc:sldMkLst>
        <pc:spChg chg="mod">
          <ac:chgData name="Dean Reiter" userId="6c2518ee-4556-4d22-8b29-f61cffcdbc19" providerId="ADAL" clId="{36CF0256-CC99-4748-A0D0-C5F5D6F40460}" dt="2023-12-30T06:49:00.098" v="9424" actId="20577"/>
          <ac:spMkLst>
            <pc:docMk/>
            <pc:sldMk cId="2854578675" sldId="258"/>
            <ac:spMk id="2" creationId="{BE714734-C045-45AD-30D6-0F25F4DAB66E}"/>
          </ac:spMkLst>
        </pc:spChg>
        <pc:spChg chg="mod">
          <ac:chgData name="Dean Reiter" userId="6c2518ee-4556-4d22-8b29-f61cffcdbc19" providerId="ADAL" clId="{36CF0256-CC99-4748-A0D0-C5F5D6F40460}" dt="2023-12-30T08:27:17.956" v="11455" actId="1076"/>
          <ac:spMkLst>
            <pc:docMk/>
            <pc:sldMk cId="2854578675" sldId="258"/>
            <ac:spMk id="3" creationId="{A910AB46-EBBA-9CCB-B20F-836012696D09}"/>
          </ac:spMkLst>
        </pc:spChg>
        <pc:spChg chg="add del mod">
          <ac:chgData name="Dean Reiter" userId="6c2518ee-4556-4d22-8b29-f61cffcdbc19" providerId="ADAL" clId="{36CF0256-CC99-4748-A0D0-C5F5D6F40460}" dt="2023-12-30T05:12:56.015" v="9099" actId="403"/>
          <ac:spMkLst>
            <pc:docMk/>
            <pc:sldMk cId="2854578675" sldId="258"/>
            <ac:spMk id="4" creationId="{82703EAD-E454-AB0D-CA29-99216E7CA037}"/>
          </ac:spMkLst>
        </pc:spChg>
        <pc:spChg chg="mod">
          <ac:chgData name="Dean Reiter" userId="6c2518ee-4556-4d22-8b29-f61cffcdbc19" providerId="ADAL" clId="{36CF0256-CC99-4748-A0D0-C5F5D6F40460}" dt="2023-12-30T12:12:54.429" v="21038" actId="113"/>
          <ac:spMkLst>
            <pc:docMk/>
            <pc:sldMk cId="2854578675" sldId="258"/>
            <ac:spMk id="5" creationId="{D29D5073-0E7A-B3C4-85DF-BF6348271FB5}"/>
          </ac:spMkLst>
        </pc:spChg>
      </pc:sldChg>
      <pc:sldChg chg="new del">
        <pc:chgData name="Dean Reiter" userId="6c2518ee-4556-4d22-8b29-f61cffcdbc19" providerId="ADAL" clId="{36CF0256-CC99-4748-A0D0-C5F5D6F40460}" dt="2023-12-28T01:18:13.998" v="321" actId="47"/>
        <pc:sldMkLst>
          <pc:docMk/>
          <pc:sldMk cId="2123265917" sldId="259"/>
        </pc:sldMkLst>
      </pc:sldChg>
      <pc:sldChg chg="addSp delSp modSp new add del mod ord">
        <pc:chgData name="Dean Reiter" userId="6c2518ee-4556-4d22-8b29-f61cffcdbc19" providerId="ADAL" clId="{36CF0256-CC99-4748-A0D0-C5F5D6F40460}" dt="2023-12-30T12:19:21.020" v="21106" actId="1076"/>
        <pc:sldMkLst>
          <pc:docMk/>
          <pc:sldMk cId="3352234347" sldId="260"/>
        </pc:sldMkLst>
        <pc:spChg chg="mod">
          <ac:chgData name="Dean Reiter" userId="6c2518ee-4556-4d22-8b29-f61cffcdbc19" providerId="ADAL" clId="{36CF0256-CC99-4748-A0D0-C5F5D6F40460}" dt="2023-12-28T22:33:38.837" v="3369" actId="20577"/>
          <ac:spMkLst>
            <pc:docMk/>
            <pc:sldMk cId="3352234347" sldId="260"/>
            <ac:spMk id="2" creationId="{265D1D5C-D844-B309-C5AB-EB09DF6DBB80}"/>
          </ac:spMkLst>
        </pc:spChg>
        <pc:spChg chg="del mod">
          <ac:chgData name="Dean Reiter" userId="6c2518ee-4556-4d22-8b29-f61cffcdbc19" providerId="ADAL" clId="{36CF0256-CC99-4748-A0D0-C5F5D6F40460}" dt="2023-12-28T01:21:46.113" v="331" actId="478"/>
          <ac:spMkLst>
            <pc:docMk/>
            <pc:sldMk cId="3352234347" sldId="260"/>
            <ac:spMk id="3" creationId="{F818CE7A-93ED-7CD6-5E9E-768A2F7DB687}"/>
          </ac:spMkLst>
        </pc:spChg>
        <pc:spChg chg="add mod">
          <ac:chgData name="Dean Reiter" userId="6c2518ee-4556-4d22-8b29-f61cffcdbc19" providerId="ADAL" clId="{36CF0256-CC99-4748-A0D0-C5F5D6F40460}" dt="2023-12-30T12:19:21.020" v="21106" actId="1076"/>
          <ac:spMkLst>
            <pc:docMk/>
            <pc:sldMk cId="3352234347" sldId="260"/>
            <ac:spMk id="6" creationId="{A58F9373-AFA1-4014-E136-4D14F4EEA62A}"/>
          </ac:spMkLst>
        </pc:spChg>
        <pc:spChg chg="add del mod">
          <ac:chgData name="Dean Reiter" userId="6c2518ee-4556-4d22-8b29-f61cffcdbc19" providerId="ADAL" clId="{36CF0256-CC99-4748-A0D0-C5F5D6F40460}" dt="2023-12-30T05:00:49.206" v="8551" actId="767"/>
          <ac:spMkLst>
            <pc:docMk/>
            <pc:sldMk cId="3352234347" sldId="260"/>
            <ac:spMk id="7" creationId="{38A7017F-A9E1-5D55-6E46-B647586E6C68}"/>
          </ac:spMkLst>
        </pc:spChg>
        <pc:spChg chg="mod">
          <ac:chgData name="Dean Reiter" userId="6c2518ee-4556-4d22-8b29-f61cffcdbc19" providerId="ADAL" clId="{36CF0256-CC99-4748-A0D0-C5F5D6F40460}" dt="2023-12-30T12:13:32.679" v="21049" actId="113"/>
          <ac:spMkLst>
            <pc:docMk/>
            <pc:sldMk cId="3352234347" sldId="260"/>
            <ac:spMk id="9" creationId="{F78C366F-BA12-F759-0F65-6468E3C34920}"/>
          </ac:spMkLst>
        </pc:spChg>
        <pc:picChg chg="add mod">
          <ac:chgData name="Dean Reiter" userId="6c2518ee-4556-4d22-8b29-f61cffcdbc19" providerId="ADAL" clId="{36CF0256-CC99-4748-A0D0-C5F5D6F40460}" dt="2023-12-30T05:00:49.669" v="8552" actId="1076"/>
          <ac:picMkLst>
            <pc:docMk/>
            <pc:sldMk cId="3352234347" sldId="260"/>
            <ac:picMk id="5" creationId="{2BC199A2-5859-FE8F-C3EF-171AA42B8987}"/>
          </ac:picMkLst>
        </pc:picChg>
      </pc:sldChg>
      <pc:sldChg chg="addSp modSp new add del mod">
        <pc:chgData name="Dean Reiter" userId="6c2518ee-4556-4d22-8b29-f61cffcdbc19" providerId="ADAL" clId="{36CF0256-CC99-4748-A0D0-C5F5D6F40460}" dt="2023-12-28T01:31:33.010" v="490" actId="2696"/>
        <pc:sldMkLst>
          <pc:docMk/>
          <pc:sldMk cId="2379303224" sldId="261"/>
        </pc:sldMkLst>
        <pc:spChg chg="mod">
          <ac:chgData name="Dean Reiter" userId="6c2518ee-4556-4d22-8b29-f61cffcdbc19" providerId="ADAL" clId="{36CF0256-CC99-4748-A0D0-C5F5D6F40460}" dt="2023-12-28T01:22:21.263" v="359" actId="1076"/>
          <ac:spMkLst>
            <pc:docMk/>
            <pc:sldMk cId="2379303224" sldId="261"/>
            <ac:spMk id="2" creationId="{AC855C1A-9728-0001-EB61-12D8BDAAF39D}"/>
          </ac:spMkLst>
        </pc:spChg>
        <pc:spChg chg="mod">
          <ac:chgData name="Dean Reiter" userId="6c2518ee-4556-4d22-8b29-f61cffcdbc19" providerId="ADAL" clId="{36CF0256-CC99-4748-A0D0-C5F5D6F40460}" dt="2023-12-28T01:30:12.280" v="384" actId="14100"/>
          <ac:spMkLst>
            <pc:docMk/>
            <pc:sldMk cId="2379303224" sldId="261"/>
            <ac:spMk id="3" creationId="{F8E1EC53-BD3D-C332-9A49-EFE61804360C}"/>
          </ac:spMkLst>
        </pc:spChg>
        <pc:picChg chg="add mod">
          <ac:chgData name="Dean Reiter" userId="6c2518ee-4556-4d22-8b29-f61cffcdbc19" providerId="ADAL" clId="{36CF0256-CC99-4748-A0D0-C5F5D6F40460}" dt="2023-12-28T01:30:16.786" v="387" actId="1076"/>
          <ac:picMkLst>
            <pc:docMk/>
            <pc:sldMk cId="2379303224" sldId="261"/>
            <ac:picMk id="5" creationId="{F1EB3341-FF06-A839-4A23-461F2D54E7BB}"/>
          </ac:picMkLst>
        </pc:picChg>
      </pc:sldChg>
      <pc:sldChg chg="modSp new add del mod">
        <pc:chgData name="Dean Reiter" userId="6c2518ee-4556-4d22-8b29-f61cffcdbc19" providerId="ADAL" clId="{36CF0256-CC99-4748-A0D0-C5F5D6F40460}" dt="2023-12-30T12:18:09.489" v="21105" actId="114"/>
        <pc:sldMkLst>
          <pc:docMk/>
          <pc:sldMk cId="2945816639" sldId="262"/>
        </pc:sldMkLst>
        <pc:spChg chg="mod">
          <ac:chgData name="Dean Reiter" userId="6c2518ee-4556-4d22-8b29-f61cffcdbc19" providerId="ADAL" clId="{36CF0256-CC99-4748-A0D0-C5F5D6F40460}" dt="2023-12-30T12:16:25.838" v="21086" actId="404"/>
          <ac:spMkLst>
            <pc:docMk/>
            <pc:sldMk cId="2945816639" sldId="262"/>
            <ac:spMk id="2" creationId="{9F3F34F8-0D8F-2458-B0A9-F3011A553B12}"/>
          </ac:spMkLst>
        </pc:spChg>
        <pc:spChg chg="mod">
          <ac:chgData name="Dean Reiter" userId="6c2518ee-4556-4d22-8b29-f61cffcdbc19" providerId="ADAL" clId="{36CF0256-CC99-4748-A0D0-C5F5D6F40460}" dt="2023-12-30T12:18:09.489" v="21105" actId="114"/>
          <ac:spMkLst>
            <pc:docMk/>
            <pc:sldMk cId="2945816639" sldId="262"/>
            <ac:spMk id="3" creationId="{45FB913C-B6D6-7733-CE68-8B6B5B08BC39}"/>
          </ac:spMkLst>
        </pc:spChg>
      </pc:sldChg>
      <pc:sldChg chg="addSp delSp modSp new add del mod">
        <pc:chgData name="Dean Reiter" userId="6c2518ee-4556-4d22-8b29-f61cffcdbc19" providerId="ADAL" clId="{36CF0256-CC99-4748-A0D0-C5F5D6F40460}" dt="2023-12-28T03:02:33.279" v="1711" actId="47"/>
        <pc:sldMkLst>
          <pc:docMk/>
          <pc:sldMk cId="1903332814" sldId="263"/>
        </pc:sldMkLst>
        <pc:spChg chg="mod">
          <ac:chgData name="Dean Reiter" userId="6c2518ee-4556-4d22-8b29-f61cffcdbc19" providerId="ADAL" clId="{36CF0256-CC99-4748-A0D0-C5F5D6F40460}" dt="2023-12-28T01:31:30.578" v="489" actId="20577"/>
          <ac:spMkLst>
            <pc:docMk/>
            <pc:sldMk cId="1903332814" sldId="263"/>
            <ac:spMk id="2" creationId="{28789138-CFD7-598D-0905-776A9551DFBF}"/>
          </ac:spMkLst>
        </pc:spChg>
        <pc:spChg chg="mod">
          <ac:chgData name="Dean Reiter" userId="6c2518ee-4556-4d22-8b29-f61cffcdbc19" providerId="ADAL" clId="{36CF0256-CC99-4748-A0D0-C5F5D6F40460}" dt="2023-12-28T01:31:48.389" v="539" actId="20577"/>
          <ac:spMkLst>
            <pc:docMk/>
            <pc:sldMk cId="1903332814" sldId="263"/>
            <ac:spMk id="3" creationId="{B15FC21E-925A-2E1B-0D77-6C6376E3DCB8}"/>
          </ac:spMkLst>
        </pc:spChg>
        <pc:spChg chg="add del mod">
          <ac:chgData name="Dean Reiter" userId="6c2518ee-4556-4d22-8b29-f61cffcdbc19" providerId="ADAL" clId="{36CF0256-CC99-4748-A0D0-C5F5D6F40460}" dt="2023-12-28T01:31:14.886" v="461" actId="22"/>
          <ac:spMkLst>
            <pc:docMk/>
            <pc:sldMk cId="1903332814" sldId="263"/>
            <ac:spMk id="4" creationId="{EEDD32F5-EF39-BA8E-2CD3-3E70469154C7}"/>
          </ac:spMkLst>
        </pc:spChg>
        <pc:spChg chg="add mod">
          <ac:chgData name="Dean Reiter" userId="6c2518ee-4556-4d22-8b29-f61cffcdbc19" providerId="ADAL" clId="{36CF0256-CC99-4748-A0D0-C5F5D6F40460}" dt="2023-12-28T01:32:30.406" v="540" actId="478"/>
          <ac:spMkLst>
            <pc:docMk/>
            <pc:sldMk cId="1903332814" sldId="263"/>
            <ac:spMk id="12" creationId="{4A660E7E-8754-6763-A9E0-B984E9079535}"/>
          </ac:spMkLst>
        </pc:spChg>
        <pc:picChg chg="add del mod ord">
          <ac:chgData name="Dean Reiter" userId="6c2518ee-4556-4d22-8b29-f61cffcdbc19" providerId="ADAL" clId="{36CF0256-CC99-4748-A0D0-C5F5D6F40460}" dt="2023-12-28T01:30:51.446" v="420" actId="22"/>
          <ac:picMkLst>
            <pc:docMk/>
            <pc:sldMk cId="1903332814" sldId="263"/>
            <ac:picMk id="6" creationId="{91027ED7-4685-9CF5-CBD4-4F32D5B14F98}"/>
          </ac:picMkLst>
        </pc:picChg>
        <pc:picChg chg="add del">
          <ac:chgData name="Dean Reiter" userId="6c2518ee-4556-4d22-8b29-f61cffcdbc19" providerId="ADAL" clId="{36CF0256-CC99-4748-A0D0-C5F5D6F40460}" dt="2023-12-28T01:31:04.563" v="453" actId="22"/>
          <ac:picMkLst>
            <pc:docMk/>
            <pc:sldMk cId="1903332814" sldId="263"/>
            <ac:picMk id="8" creationId="{AC7D9FA3-BEB0-C355-77E2-031B16B4FEC2}"/>
          </ac:picMkLst>
        </pc:picChg>
        <pc:picChg chg="add del mod ord">
          <ac:chgData name="Dean Reiter" userId="6c2518ee-4556-4d22-8b29-f61cffcdbc19" providerId="ADAL" clId="{36CF0256-CC99-4748-A0D0-C5F5D6F40460}" dt="2023-12-28T01:32:30.406" v="540" actId="478"/>
          <ac:picMkLst>
            <pc:docMk/>
            <pc:sldMk cId="1903332814" sldId="263"/>
            <ac:picMk id="10" creationId="{C5C14FEF-09A4-5238-843B-6ACCC968AF52}"/>
          </ac:picMkLst>
        </pc:picChg>
      </pc:sldChg>
      <pc:sldChg chg="addSp modSp new del mod">
        <pc:chgData name="Dean Reiter" userId="6c2518ee-4556-4d22-8b29-f61cffcdbc19" providerId="ADAL" clId="{36CF0256-CC99-4748-A0D0-C5F5D6F40460}" dt="2023-12-28T01:50:27.437" v="1709" actId="47"/>
        <pc:sldMkLst>
          <pc:docMk/>
          <pc:sldMk cId="4004656596" sldId="264"/>
        </pc:sldMkLst>
        <pc:spChg chg="mod">
          <ac:chgData name="Dean Reiter" userId="6c2518ee-4556-4d22-8b29-f61cffcdbc19" providerId="ADAL" clId="{36CF0256-CC99-4748-A0D0-C5F5D6F40460}" dt="2023-12-28T01:32:48.374" v="566" actId="20577"/>
          <ac:spMkLst>
            <pc:docMk/>
            <pc:sldMk cId="4004656596" sldId="264"/>
            <ac:spMk id="2" creationId="{ED5F66B0-6F0F-9337-DA4E-BBEF1B3FD683}"/>
          </ac:spMkLst>
        </pc:spChg>
        <pc:spChg chg="mod">
          <ac:chgData name="Dean Reiter" userId="6c2518ee-4556-4d22-8b29-f61cffcdbc19" providerId="ADAL" clId="{36CF0256-CC99-4748-A0D0-C5F5D6F40460}" dt="2023-12-28T01:41:35.305" v="1506" actId="20577"/>
          <ac:spMkLst>
            <pc:docMk/>
            <pc:sldMk cId="4004656596" sldId="264"/>
            <ac:spMk id="3" creationId="{E69BB4DC-22EE-7EAD-E23B-3ED9FA9A278D}"/>
          </ac:spMkLst>
        </pc:spChg>
        <pc:picChg chg="add mod">
          <ac:chgData name="Dean Reiter" userId="6c2518ee-4556-4d22-8b29-f61cffcdbc19" providerId="ADAL" clId="{36CF0256-CC99-4748-A0D0-C5F5D6F40460}" dt="2023-12-28T01:41:52.650" v="1510" actId="1076"/>
          <ac:picMkLst>
            <pc:docMk/>
            <pc:sldMk cId="4004656596" sldId="264"/>
            <ac:picMk id="5" creationId="{1770FF62-91B3-269F-8A7F-EC30831B21F2}"/>
          </ac:picMkLst>
        </pc:picChg>
      </pc:sldChg>
      <pc:sldChg chg="addSp delSp modSp new add del mod">
        <pc:chgData name="Dean Reiter" userId="6c2518ee-4556-4d22-8b29-f61cffcdbc19" providerId="ADAL" clId="{36CF0256-CC99-4748-A0D0-C5F5D6F40460}" dt="2023-12-30T12:12:59.749" v="21039" actId="113"/>
        <pc:sldMkLst>
          <pc:docMk/>
          <pc:sldMk cId="3424278267" sldId="265"/>
        </pc:sldMkLst>
        <pc:spChg chg="mod">
          <ac:chgData name="Dean Reiter" userId="6c2518ee-4556-4d22-8b29-f61cffcdbc19" providerId="ADAL" clId="{36CF0256-CC99-4748-A0D0-C5F5D6F40460}" dt="2023-12-28T01:50:25.001" v="1708" actId="20577"/>
          <ac:spMkLst>
            <pc:docMk/>
            <pc:sldMk cId="3424278267" sldId="265"/>
            <ac:spMk id="2" creationId="{F45447F5-5AFC-C351-991D-0DCDCB9D85D7}"/>
          </ac:spMkLst>
        </pc:spChg>
        <pc:spChg chg="mod ord">
          <ac:chgData name="Dean Reiter" userId="6c2518ee-4556-4d22-8b29-f61cffcdbc19" providerId="ADAL" clId="{36CF0256-CC99-4748-A0D0-C5F5D6F40460}" dt="2023-12-30T05:13:19.209" v="9104" actId="1076"/>
          <ac:spMkLst>
            <pc:docMk/>
            <pc:sldMk cId="3424278267" sldId="265"/>
            <ac:spMk id="3" creationId="{2C4D1DC0-1B6E-C699-4DA3-3E2689B0FD97}"/>
          </ac:spMkLst>
        </pc:spChg>
        <pc:spChg chg="del">
          <ac:chgData name="Dean Reiter" userId="6c2518ee-4556-4d22-8b29-f61cffcdbc19" providerId="ADAL" clId="{36CF0256-CC99-4748-A0D0-C5F5D6F40460}" dt="2023-12-28T01:42:03.184" v="1512" actId="22"/>
          <ac:spMkLst>
            <pc:docMk/>
            <pc:sldMk cId="3424278267" sldId="265"/>
            <ac:spMk id="4" creationId="{1598EEEB-1ABE-0922-53F3-2F099BEBC303}"/>
          </ac:spMkLst>
        </pc:spChg>
        <pc:spChg chg="add mod">
          <ac:chgData name="Dean Reiter" userId="6c2518ee-4556-4d22-8b29-f61cffcdbc19" providerId="ADAL" clId="{36CF0256-CC99-4748-A0D0-C5F5D6F40460}" dt="2023-12-30T06:57:14.512" v="9617" actId="1076"/>
          <ac:spMkLst>
            <pc:docMk/>
            <pc:sldMk cId="3424278267" sldId="265"/>
            <ac:spMk id="7" creationId="{B49E3F0F-00A2-C750-7005-FF2DD3783231}"/>
          </ac:spMkLst>
        </pc:spChg>
        <pc:spChg chg="mod">
          <ac:chgData name="Dean Reiter" userId="6c2518ee-4556-4d22-8b29-f61cffcdbc19" providerId="ADAL" clId="{36CF0256-CC99-4748-A0D0-C5F5D6F40460}" dt="2023-12-30T05:12:58.954" v="9102" actId="403"/>
          <ac:spMkLst>
            <pc:docMk/>
            <pc:sldMk cId="3424278267" sldId="265"/>
            <ac:spMk id="8" creationId="{B959CD15-AEA1-D41B-C09B-C1D354A70488}"/>
          </ac:spMkLst>
        </pc:spChg>
        <pc:spChg chg="mod">
          <ac:chgData name="Dean Reiter" userId="6c2518ee-4556-4d22-8b29-f61cffcdbc19" providerId="ADAL" clId="{36CF0256-CC99-4748-A0D0-C5F5D6F40460}" dt="2023-12-30T12:12:59.749" v="21039" actId="113"/>
          <ac:spMkLst>
            <pc:docMk/>
            <pc:sldMk cId="3424278267" sldId="265"/>
            <ac:spMk id="9" creationId="{622A8DCF-B613-B543-4566-FF30A12B4710}"/>
          </ac:spMkLst>
        </pc:spChg>
        <pc:picChg chg="add mod ord">
          <ac:chgData name="Dean Reiter" userId="6c2518ee-4556-4d22-8b29-f61cffcdbc19" providerId="ADAL" clId="{36CF0256-CC99-4748-A0D0-C5F5D6F40460}" dt="2023-12-30T05:12:05.504" v="9081" actId="1076"/>
          <ac:picMkLst>
            <pc:docMk/>
            <pc:sldMk cId="3424278267" sldId="265"/>
            <ac:picMk id="6" creationId="{8DD295E3-BD09-AE0E-DB2D-313FA7B74CF7}"/>
          </ac:picMkLst>
        </pc:picChg>
      </pc:sldChg>
      <pc:sldChg chg="add del">
        <pc:chgData name="Dean Reiter" userId="6c2518ee-4556-4d22-8b29-f61cffcdbc19" providerId="ADAL" clId="{36CF0256-CC99-4748-A0D0-C5F5D6F40460}" dt="2023-12-28T03:02:33.279" v="1711" actId="47"/>
        <pc:sldMkLst>
          <pc:docMk/>
          <pc:sldMk cId="266250628" sldId="266"/>
        </pc:sldMkLst>
      </pc:sldChg>
      <pc:sldChg chg="addSp delSp modSp new add del mod ord">
        <pc:chgData name="Dean Reiter" userId="6c2518ee-4556-4d22-8b29-f61cffcdbc19" providerId="ADAL" clId="{36CF0256-CC99-4748-A0D0-C5F5D6F40460}" dt="2023-12-30T12:13:24.949" v="21048" actId="1076"/>
        <pc:sldMkLst>
          <pc:docMk/>
          <pc:sldMk cId="2898035772" sldId="266"/>
        </pc:sldMkLst>
        <pc:spChg chg="mod">
          <ac:chgData name="Dean Reiter" userId="6c2518ee-4556-4d22-8b29-f61cffcdbc19" providerId="ADAL" clId="{36CF0256-CC99-4748-A0D0-C5F5D6F40460}" dt="2023-12-28T22:30:10.351" v="3115" actId="1076"/>
          <ac:spMkLst>
            <pc:docMk/>
            <pc:sldMk cId="2898035772" sldId="266"/>
            <ac:spMk id="2" creationId="{299ABC91-6EAD-74FF-A9C2-A9760502FBE8}"/>
          </ac:spMkLst>
        </pc:spChg>
        <pc:spChg chg="add del">
          <ac:chgData name="Dean Reiter" userId="6c2518ee-4556-4d22-8b29-f61cffcdbc19" providerId="ADAL" clId="{36CF0256-CC99-4748-A0D0-C5F5D6F40460}" dt="2023-12-28T22:26:55.261" v="2710"/>
          <ac:spMkLst>
            <pc:docMk/>
            <pc:sldMk cId="2898035772" sldId="266"/>
            <ac:spMk id="3" creationId="{1380CA6F-01D1-D96B-44A3-36C905E8DDB3}"/>
          </ac:spMkLst>
        </pc:spChg>
        <pc:spChg chg="del">
          <ac:chgData name="Dean Reiter" userId="6c2518ee-4556-4d22-8b29-f61cffcdbc19" providerId="ADAL" clId="{36CF0256-CC99-4748-A0D0-C5F5D6F40460}" dt="2023-12-28T22:27:02.015" v="2714" actId="478"/>
          <ac:spMkLst>
            <pc:docMk/>
            <pc:sldMk cId="2898035772" sldId="266"/>
            <ac:spMk id="4" creationId="{71BC7589-0157-1A6B-2DC7-47B3CA95A985}"/>
          </ac:spMkLst>
        </pc:spChg>
        <pc:spChg chg="add del mod ord">
          <ac:chgData name="Dean Reiter" userId="6c2518ee-4556-4d22-8b29-f61cffcdbc19" providerId="ADAL" clId="{36CF0256-CC99-4748-A0D0-C5F5D6F40460}" dt="2023-12-28T22:28:06.836" v="2738" actId="478"/>
          <ac:spMkLst>
            <pc:docMk/>
            <pc:sldMk cId="2898035772" sldId="266"/>
            <ac:spMk id="11" creationId="{1CD4AE54-B2D6-8800-BFA9-5DA1FD62A810}"/>
          </ac:spMkLst>
        </pc:spChg>
        <pc:spChg chg="add mod">
          <ac:chgData name="Dean Reiter" userId="6c2518ee-4556-4d22-8b29-f61cffcdbc19" providerId="ADAL" clId="{36CF0256-CC99-4748-A0D0-C5F5D6F40460}" dt="2023-12-30T12:13:24.949" v="21048" actId="1076"/>
          <ac:spMkLst>
            <pc:docMk/>
            <pc:sldMk cId="2898035772" sldId="266"/>
            <ac:spMk id="12" creationId="{64F3BF75-E77B-4D46-37F7-0DA3AF32AFD6}"/>
          </ac:spMkLst>
        </pc:spChg>
        <pc:spChg chg="add mod">
          <ac:chgData name="Dean Reiter" userId="6c2518ee-4556-4d22-8b29-f61cffcdbc19" providerId="ADAL" clId="{36CF0256-CC99-4748-A0D0-C5F5D6F40460}" dt="2023-12-30T05:07:15.402" v="8927" actId="20577"/>
          <ac:spMkLst>
            <pc:docMk/>
            <pc:sldMk cId="2898035772" sldId="266"/>
            <ac:spMk id="16" creationId="{336536E4-B242-4F9F-F4FB-ADF6A8756250}"/>
          </ac:spMkLst>
        </pc:spChg>
        <pc:spChg chg="add mod">
          <ac:chgData name="Dean Reiter" userId="6c2518ee-4556-4d22-8b29-f61cffcdbc19" providerId="ADAL" clId="{36CF0256-CC99-4748-A0D0-C5F5D6F40460}" dt="2023-12-30T12:13:19.299" v="21045" actId="1076"/>
          <ac:spMkLst>
            <pc:docMk/>
            <pc:sldMk cId="2898035772" sldId="266"/>
            <ac:spMk id="20" creationId="{4BD56EBC-03C9-0BE1-4304-28E6024E89A2}"/>
          </ac:spMkLst>
        </pc:spChg>
        <pc:spChg chg="add mod">
          <ac:chgData name="Dean Reiter" userId="6c2518ee-4556-4d22-8b29-f61cffcdbc19" providerId="ADAL" clId="{36CF0256-CC99-4748-A0D0-C5F5D6F40460}" dt="2023-12-30T12:13:22.909" v="21047" actId="1076"/>
          <ac:spMkLst>
            <pc:docMk/>
            <pc:sldMk cId="2898035772" sldId="266"/>
            <ac:spMk id="21" creationId="{E50CC091-961A-BA6C-770E-90D0F45EDEEA}"/>
          </ac:spMkLst>
        </pc:spChg>
        <pc:spChg chg="add mod">
          <ac:chgData name="Dean Reiter" userId="6c2518ee-4556-4d22-8b29-f61cffcdbc19" providerId="ADAL" clId="{36CF0256-CC99-4748-A0D0-C5F5D6F40460}" dt="2023-12-30T06:55:18.813" v="9595" actId="1076"/>
          <ac:spMkLst>
            <pc:docMk/>
            <pc:sldMk cId="2898035772" sldId="266"/>
            <ac:spMk id="23" creationId="{898D5BCE-901C-3749-E668-E42DC1106AB3}"/>
          </ac:spMkLst>
        </pc:spChg>
        <pc:picChg chg="add del mod">
          <ac:chgData name="Dean Reiter" userId="6c2518ee-4556-4d22-8b29-f61cffcdbc19" providerId="ADAL" clId="{36CF0256-CC99-4748-A0D0-C5F5D6F40460}" dt="2023-12-28T22:26:53.442" v="2709"/>
          <ac:picMkLst>
            <pc:docMk/>
            <pc:sldMk cId="2898035772" sldId="266"/>
            <ac:picMk id="6" creationId="{5F0B2EDA-08DA-B822-3DCA-B04D0E25D839}"/>
          </ac:picMkLst>
        </pc:picChg>
        <pc:picChg chg="add mod">
          <ac:chgData name="Dean Reiter" userId="6c2518ee-4556-4d22-8b29-f61cffcdbc19" providerId="ADAL" clId="{36CF0256-CC99-4748-A0D0-C5F5D6F40460}" dt="2023-12-30T12:13:12.046" v="21041" actId="14100"/>
          <ac:picMkLst>
            <pc:docMk/>
            <pc:sldMk cId="2898035772" sldId="266"/>
            <ac:picMk id="8" creationId="{E96B850F-212C-52A9-9B5A-7B7FC6FD6366}"/>
          </ac:picMkLst>
        </pc:picChg>
        <pc:picChg chg="add mod">
          <ac:chgData name="Dean Reiter" userId="6c2518ee-4556-4d22-8b29-f61cffcdbc19" providerId="ADAL" clId="{36CF0256-CC99-4748-A0D0-C5F5D6F40460}" dt="2023-12-30T12:13:13.391" v="21042" actId="1076"/>
          <ac:picMkLst>
            <pc:docMk/>
            <pc:sldMk cId="2898035772" sldId="266"/>
            <ac:picMk id="10" creationId="{72C293B8-4649-D7B3-07A0-133E4F99166D}"/>
          </ac:picMkLst>
        </pc:picChg>
        <pc:cxnChg chg="add mod">
          <ac:chgData name="Dean Reiter" userId="6c2518ee-4556-4d22-8b29-f61cffcdbc19" providerId="ADAL" clId="{36CF0256-CC99-4748-A0D0-C5F5D6F40460}" dt="2023-12-30T12:13:15.762" v="21043" actId="1076"/>
          <ac:cxnSpMkLst>
            <pc:docMk/>
            <pc:sldMk cId="2898035772" sldId="266"/>
            <ac:cxnSpMk id="14" creationId="{4BA18DEB-613E-B35C-700A-E161E2FCF542}"/>
          </ac:cxnSpMkLst>
        </pc:cxnChg>
        <pc:cxnChg chg="add mod">
          <ac:chgData name="Dean Reiter" userId="6c2518ee-4556-4d22-8b29-f61cffcdbc19" providerId="ADAL" clId="{36CF0256-CC99-4748-A0D0-C5F5D6F40460}" dt="2023-12-30T12:13:17.694" v="21044" actId="1076"/>
          <ac:cxnSpMkLst>
            <pc:docMk/>
            <pc:sldMk cId="2898035772" sldId="266"/>
            <ac:cxnSpMk id="15" creationId="{C47FA89B-FD6E-02F2-B25D-626CE466178F}"/>
          </ac:cxnSpMkLst>
        </pc:cxnChg>
        <pc:cxnChg chg="add mod">
          <ac:chgData name="Dean Reiter" userId="6c2518ee-4556-4d22-8b29-f61cffcdbc19" providerId="ADAL" clId="{36CF0256-CC99-4748-A0D0-C5F5D6F40460}" dt="2023-12-30T12:13:21.329" v="21046" actId="1076"/>
          <ac:cxnSpMkLst>
            <pc:docMk/>
            <pc:sldMk cId="2898035772" sldId="266"/>
            <ac:cxnSpMk id="17" creationId="{4C5F4A7D-8F91-5897-9AF2-FB611180C47E}"/>
          </ac:cxnSpMkLst>
        </pc:cxnChg>
      </pc:sldChg>
      <pc:sldChg chg="modSp new del mod">
        <pc:chgData name="Dean Reiter" userId="6c2518ee-4556-4d22-8b29-f61cffcdbc19" providerId="ADAL" clId="{36CF0256-CC99-4748-A0D0-C5F5D6F40460}" dt="2023-12-28T03:12:19.088" v="1974" actId="47"/>
        <pc:sldMkLst>
          <pc:docMk/>
          <pc:sldMk cId="1964885765" sldId="267"/>
        </pc:sldMkLst>
        <pc:spChg chg="mod">
          <ac:chgData name="Dean Reiter" userId="6c2518ee-4556-4d22-8b29-f61cffcdbc19" providerId="ADAL" clId="{36CF0256-CC99-4748-A0D0-C5F5D6F40460}" dt="2023-12-28T03:12:15.721" v="1973" actId="20577"/>
          <ac:spMkLst>
            <pc:docMk/>
            <pc:sldMk cId="1964885765" sldId="267"/>
            <ac:spMk id="3" creationId="{560306E9-91B6-D3E1-6B77-C5666FAA69B3}"/>
          </ac:spMkLst>
        </pc:spChg>
      </pc:sldChg>
      <pc:sldChg chg="modSp new del mod">
        <pc:chgData name="Dean Reiter" userId="6c2518ee-4556-4d22-8b29-f61cffcdbc19" providerId="ADAL" clId="{36CF0256-CC99-4748-A0D0-C5F5D6F40460}" dt="2023-12-28T03:14:23.723" v="2103" actId="2696"/>
        <pc:sldMkLst>
          <pc:docMk/>
          <pc:sldMk cId="2379384408" sldId="267"/>
        </pc:sldMkLst>
        <pc:spChg chg="mod">
          <ac:chgData name="Dean Reiter" userId="6c2518ee-4556-4d22-8b29-f61cffcdbc19" providerId="ADAL" clId="{36CF0256-CC99-4748-A0D0-C5F5D6F40460}" dt="2023-12-28T03:13:03.097" v="2073" actId="20577"/>
          <ac:spMkLst>
            <pc:docMk/>
            <pc:sldMk cId="2379384408" sldId="267"/>
            <ac:spMk id="2" creationId="{F350DD48-9999-C767-5CBD-A77EE52188F9}"/>
          </ac:spMkLst>
        </pc:spChg>
      </pc:sldChg>
      <pc:sldChg chg="addSp delSp modSp new add del mod ord modAnim">
        <pc:chgData name="Dean Reiter" userId="6c2518ee-4556-4d22-8b29-f61cffcdbc19" providerId="ADAL" clId="{36CF0256-CC99-4748-A0D0-C5F5D6F40460}" dt="2023-12-30T12:19:30.757" v="21107" actId="1076"/>
        <pc:sldMkLst>
          <pc:docMk/>
          <pc:sldMk cId="2360646985" sldId="268"/>
        </pc:sldMkLst>
        <pc:spChg chg="mod">
          <ac:chgData name="Dean Reiter" userId="6c2518ee-4556-4d22-8b29-f61cffcdbc19" providerId="ADAL" clId="{36CF0256-CC99-4748-A0D0-C5F5D6F40460}" dt="2023-12-28T22:42:23.661" v="3654" actId="20577"/>
          <ac:spMkLst>
            <pc:docMk/>
            <pc:sldMk cId="2360646985" sldId="268"/>
            <ac:spMk id="2" creationId="{47688168-C19E-B51E-0F49-FABC723E06DF}"/>
          </ac:spMkLst>
        </pc:spChg>
        <pc:spChg chg="del">
          <ac:chgData name="Dean Reiter" userId="6c2518ee-4556-4d22-8b29-f61cffcdbc19" providerId="ADAL" clId="{36CF0256-CC99-4748-A0D0-C5F5D6F40460}" dt="2023-12-28T03:13:19.611" v="2075"/>
          <ac:spMkLst>
            <pc:docMk/>
            <pc:sldMk cId="2360646985" sldId="268"/>
            <ac:spMk id="3" creationId="{437D7566-E219-9D93-092F-34CE8C07CC2A}"/>
          </ac:spMkLst>
        </pc:spChg>
        <pc:spChg chg="add mod">
          <ac:chgData name="Dean Reiter" userId="6c2518ee-4556-4d22-8b29-f61cffcdbc19" providerId="ADAL" clId="{36CF0256-CC99-4748-A0D0-C5F5D6F40460}" dt="2023-12-30T05:03:30.592" v="8890" actId="14100"/>
          <ac:spMkLst>
            <pc:docMk/>
            <pc:sldMk cId="2360646985" sldId="268"/>
            <ac:spMk id="5" creationId="{2A621EBB-92C3-99D1-3CFE-71B14F00CA96}"/>
          </ac:spMkLst>
        </pc:spChg>
        <pc:spChg chg="add mod">
          <ac:chgData name="Dean Reiter" userId="6c2518ee-4556-4d22-8b29-f61cffcdbc19" providerId="ADAL" clId="{36CF0256-CC99-4748-A0D0-C5F5D6F40460}" dt="2023-12-30T12:19:30.757" v="21107" actId="1076"/>
          <ac:spMkLst>
            <pc:docMk/>
            <pc:sldMk cId="2360646985" sldId="268"/>
            <ac:spMk id="6" creationId="{762E8A11-038B-0033-952E-E0F361A816D9}"/>
          </ac:spMkLst>
        </pc:spChg>
        <pc:spChg chg="add mod">
          <ac:chgData name="Dean Reiter" userId="6c2518ee-4556-4d22-8b29-f61cffcdbc19" providerId="ADAL" clId="{36CF0256-CC99-4748-A0D0-C5F5D6F40460}" dt="2023-12-30T08:21:16.009" v="11345" actId="207"/>
          <ac:spMkLst>
            <pc:docMk/>
            <pc:sldMk cId="2360646985" sldId="268"/>
            <ac:spMk id="7" creationId="{A339EF22-F020-FDA8-6D96-18C12001565D}"/>
          </ac:spMkLst>
        </pc:spChg>
        <pc:spChg chg="add mod">
          <ac:chgData name="Dean Reiter" userId="6c2518ee-4556-4d22-8b29-f61cffcdbc19" providerId="ADAL" clId="{36CF0256-CC99-4748-A0D0-C5F5D6F40460}" dt="2023-12-30T05:03:02.305" v="8887" actId="1076"/>
          <ac:spMkLst>
            <pc:docMk/>
            <pc:sldMk cId="2360646985" sldId="268"/>
            <ac:spMk id="8" creationId="{216A369F-C60E-5A9B-D783-30E1BE5D1D3B}"/>
          </ac:spMkLst>
        </pc:spChg>
        <pc:spChg chg="mod">
          <ac:chgData name="Dean Reiter" userId="6c2518ee-4556-4d22-8b29-f61cffcdbc19" providerId="ADAL" clId="{36CF0256-CC99-4748-A0D0-C5F5D6F40460}" dt="2023-12-30T12:13:45.853" v="21052" actId="113"/>
          <ac:spMkLst>
            <pc:docMk/>
            <pc:sldMk cId="2360646985" sldId="268"/>
            <ac:spMk id="10" creationId="{43D4807E-A95B-2E49-4CD3-4EEEDB469DA6}"/>
          </ac:spMkLst>
        </pc:spChg>
        <pc:picChg chg="add mod">
          <ac:chgData name="Dean Reiter" userId="6c2518ee-4556-4d22-8b29-f61cffcdbc19" providerId="ADAL" clId="{36CF0256-CC99-4748-A0D0-C5F5D6F40460}" dt="2023-12-28T22:42:30.418" v="3656" actId="1076"/>
          <ac:picMkLst>
            <pc:docMk/>
            <pc:sldMk cId="2360646985" sldId="268"/>
            <ac:picMk id="4" creationId="{A67716BD-C9BB-3581-7A0F-CB3517A587A7}"/>
          </ac:picMkLst>
        </pc:picChg>
      </pc:sldChg>
      <pc:sldChg chg="addSp delSp modSp new add del mod">
        <pc:chgData name="Dean Reiter" userId="6c2518ee-4556-4d22-8b29-f61cffcdbc19" providerId="ADAL" clId="{36CF0256-CC99-4748-A0D0-C5F5D6F40460}" dt="2023-12-30T12:13:52.503" v="21054" actId="113"/>
        <pc:sldMkLst>
          <pc:docMk/>
          <pc:sldMk cId="2653848968" sldId="269"/>
        </pc:sldMkLst>
        <pc:spChg chg="mod">
          <ac:chgData name="Dean Reiter" userId="6c2518ee-4556-4d22-8b29-f61cffcdbc19" providerId="ADAL" clId="{36CF0256-CC99-4748-A0D0-C5F5D6F40460}" dt="2023-12-30T07:53:03.289" v="10580" actId="404"/>
          <ac:spMkLst>
            <pc:docMk/>
            <pc:sldMk cId="2653848968" sldId="269"/>
            <ac:spMk id="2" creationId="{578B40FE-E45A-7455-5C3F-CAABC7E58414}"/>
          </ac:spMkLst>
        </pc:spChg>
        <pc:spChg chg="mod">
          <ac:chgData name="Dean Reiter" userId="6c2518ee-4556-4d22-8b29-f61cffcdbc19" providerId="ADAL" clId="{36CF0256-CC99-4748-A0D0-C5F5D6F40460}" dt="2023-12-30T05:15:08.722" v="9105" actId="20577"/>
          <ac:spMkLst>
            <pc:docMk/>
            <pc:sldMk cId="2653848968" sldId="269"/>
            <ac:spMk id="3" creationId="{DCE63BE7-975C-97B8-AA0C-E00AD6D81775}"/>
          </ac:spMkLst>
        </pc:spChg>
        <pc:spChg chg="add del mod">
          <ac:chgData name="Dean Reiter" userId="6c2518ee-4556-4d22-8b29-f61cffcdbc19" providerId="ADAL" clId="{36CF0256-CC99-4748-A0D0-C5F5D6F40460}" dt="2023-12-30T05:15:22.463" v="9106" actId="478"/>
          <ac:spMkLst>
            <pc:docMk/>
            <pc:sldMk cId="2653848968" sldId="269"/>
            <ac:spMk id="6" creationId="{8EA1736D-A9A9-FFA6-309D-3CE30003FB92}"/>
          </ac:spMkLst>
        </pc:spChg>
        <pc:spChg chg="add del mod">
          <ac:chgData name="Dean Reiter" userId="6c2518ee-4556-4d22-8b29-f61cffcdbc19" providerId="ADAL" clId="{36CF0256-CC99-4748-A0D0-C5F5D6F40460}" dt="2023-12-30T06:55:57.102" v="9609" actId="478"/>
          <ac:spMkLst>
            <pc:docMk/>
            <pc:sldMk cId="2653848968" sldId="269"/>
            <ac:spMk id="8" creationId="{286EB719-5BF8-BC87-0134-31AB1C7CBA84}"/>
          </ac:spMkLst>
        </pc:spChg>
        <pc:spChg chg="mod">
          <ac:chgData name="Dean Reiter" userId="6c2518ee-4556-4d22-8b29-f61cffcdbc19" providerId="ADAL" clId="{36CF0256-CC99-4748-A0D0-C5F5D6F40460}" dt="2023-12-30T12:13:52.503" v="21054" actId="113"/>
          <ac:spMkLst>
            <pc:docMk/>
            <pc:sldMk cId="2653848968" sldId="269"/>
            <ac:spMk id="9" creationId="{FFCFCDE2-FDA9-889C-7306-15008D77870C}"/>
          </ac:spMkLst>
        </pc:spChg>
        <pc:picChg chg="add mod">
          <ac:chgData name="Dean Reiter" userId="6c2518ee-4556-4d22-8b29-f61cffcdbc19" providerId="ADAL" clId="{36CF0256-CC99-4748-A0D0-C5F5D6F40460}" dt="2023-12-30T02:13:20.891" v="8313" actId="14100"/>
          <ac:picMkLst>
            <pc:docMk/>
            <pc:sldMk cId="2653848968" sldId="269"/>
            <ac:picMk id="4" creationId="{08A9AD98-B94E-DA8C-EAEC-9A894381A972}"/>
          </ac:picMkLst>
        </pc:picChg>
        <pc:picChg chg="add mod">
          <ac:chgData name="Dean Reiter" userId="6c2518ee-4556-4d22-8b29-f61cffcdbc19" providerId="ADAL" clId="{36CF0256-CC99-4748-A0D0-C5F5D6F40460}" dt="2023-12-28T22:55:51.556" v="4629" actId="1076"/>
          <ac:picMkLst>
            <pc:docMk/>
            <pc:sldMk cId="2653848968" sldId="269"/>
            <ac:picMk id="5" creationId="{A03C3AC0-CC53-A8A7-1D8A-9BA97E1B3A6D}"/>
          </ac:picMkLst>
        </pc:picChg>
      </pc:sldChg>
      <pc:sldChg chg="modSp new del mod">
        <pc:chgData name="Dean Reiter" userId="6c2518ee-4556-4d22-8b29-f61cffcdbc19" providerId="ADAL" clId="{36CF0256-CC99-4748-A0D0-C5F5D6F40460}" dt="2023-12-30T11:11:21.214" v="17897" actId="47"/>
        <pc:sldMkLst>
          <pc:docMk/>
          <pc:sldMk cId="2745186367" sldId="270"/>
        </pc:sldMkLst>
        <pc:spChg chg="mod">
          <ac:chgData name="Dean Reiter" userId="6c2518ee-4556-4d22-8b29-f61cffcdbc19" providerId="ADAL" clId="{36CF0256-CC99-4748-A0D0-C5F5D6F40460}" dt="2023-12-28T03:19:08.954" v="2486" actId="20577"/>
          <ac:spMkLst>
            <pc:docMk/>
            <pc:sldMk cId="2745186367" sldId="270"/>
            <ac:spMk id="2" creationId="{B970521F-3189-9BCA-4945-C77803AC0822}"/>
          </ac:spMkLst>
        </pc:spChg>
        <pc:spChg chg="mod">
          <ac:chgData name="Dean Reiter" userId="6c2518ee-4556-4d22-8b29-f61cffcdbc19" providerId="ADAL" clId="{36CF0256-CC99-4748-A0D0-C5F5D6F40460}" dt="2023-12-28T03:19:12.421" v="2505" actId="20577"/>
          <ac:spMkLst>
            <pc:docMk/>
            <pc:sldMk cId="2745186367" sldId="270"/>
            <ac:spMk id="3" creationId="{0BAF98B9-B247-6245-6472-91B995EA4469}"/>
          </ac:spMkLst>
        </pc:spChg>
      </pc:sldChg>
      <pc:sldChg chg="addSp delSp modSp new add del mod">
        <pc:chgData name="Dean Reiter" userId="6c2518ee-4556-4d22-8b29-f61cffcdbc19" providerId="ADAL" clId="{36CF0256-CC99-4748-A0D0-C5F5D6F40460}" dt="2023-12-30T12:20:01.987" v="21113" actId="1076"/>
        <pc:sldMkLst>
          <pc:docMk/>
          <pc:sldMk cId="2611567254" sldId="271"/>
        </pc:sldMkLst>
        <pc:spChg chg="mod">
          <ac:chgData name="Dean Reiter" userId="6c2518ee-4556-4d22-8b29-f61cffcdbc19" providerId="ADAL" clId="{36CF0256-CC99-4748-A0D0-C5F5D6F40460}" dt="2023-12-30T07:53:06.396" v="10581" actId="403"/>
          <ac:spMkLst>
            <pc:docMk/>
            <pc:sldMk cId="2611567254" sldId="271"/>
            <ac:spMk id="2" creationId="{D27C36CC-FFC9-09D3-F163-6B3C3EA53F52}"/>
          </ac:spMkLst>
        </pc:spChg>
        <pc:spChg chg="del mod">
          <ac:chgData name="Dean Reiter" userId="6c2518ee-4556-4d22-8b29-f61cffcdbc19" providerId="ADAL" clId="{36CF0256-CC99-4748-A0D0-C5F5D6F40460}" dt="2023-12-30T07:18:29.413" v="10130"/>
          <ac:spMkLst>
            <pc:docMk/>
            <pc:sldMk cId="2611567254" sldId="271"/>
            <ac:spMk id="3" creationId="{2CA976A6-1D0A-896D-812F-90EC9211BA5A}"/>
          </ac:spMkLst>
        </pc:spChg>
        <pc:spChg chg="add mod">
          <ac:chgData name="Dean Reiter" userId="6c2518ee-4556-4d22-8b29-f61cffcdbc19" providerId="ADAL" clId="{36CF0256-CC99-4748-A0D0-C5F5D6F40460}" dt="2023-12-30T07:48:06.434" v="10456" actId="14100"/>
          <ac:spMkLst>
            <pc:docMk/>
            <pc:sldMk cId="2611567254" sldId="271"/>
            <ac:spMk id="9" creationId="{FAFF83B6-694D-8D76-EC9E-113486432FE6}"/>
          </ac:spMkLst>
        </pc:spChg>
        <pc:spChg chg="add del mod">
          <ac:chgData name="Dean Reiter" userId="6c2518ee-4556-4d22-8b29-f61cffcdbc19" providerId="ADAL" clId="{36CF0256-CC99-4748-A0D0-C5F5D6F40460}" dt="2023-12-30T07:19:24.370" v="10148"/>
          <ac:spMkLst>
            <pc:docMk/>
            <pc:sldMk cId="2611567254" sldId="271"/>
            <ac:spMk id="10" creationId="{174C1A36-6A19-A3A0-CC09-F4E0B598F853}"/>
          </ac:spMkLst>
        </pc:spChg>
        <pc:spChg chg="add mod">
          <ac:chgData name="Dean Reiter" userId="6c2518ee-4556-4d22-8b29-f61cffcdbc19" providerId="ADAL" clId="{36CF0256-CC99-4748-A0D0-C5F5D6F40460}" dt="2023-12-30T07:39:58.596" v="10383" actId="1076"/>
          <ac:spMkLst>
            <pc:docMk/>
            <pc:sldMk cId="2611567254" sldId="271"/>
            <ac:spMk id="14" creationId="{1E986D69-1EDF-6FA5-FE7D-C955EB264463}"/>
          </ac:spMkLst>
        </pc:spChg>
        <pc:spChg chg="add mod">
          <ac:chgData name="Dean Reiter" userId="6c2518ee-4556-4d22-8b29-f61cffcdbc19" providerId="ADAL" clId="{36CF0256-CC99-4748-A0D0-C5F5D6F40460}" dt="2023-12-30T07:39:58.596" v="10383" actId="1076"/>
          <ac:spMkLst>
            <pc:docMk/>
            <pc:sldMk cId="2611567254" sldId="271"/>
            <ac:spMk id="19" creationId="{FF5179E7-DE6D-49B3-F27C-EA3B82248050}"/>
          </ac:spMkLst>
        </pc:spChg>
        <pc:spChg chg="add mod">
          <ac:chgData name="Dean Reiter" userId="6c2518ee-4556-4d22-8b29-f61cffcdbc19" providerId="ADAL" clId="{36CF0256-CC99-4748-A0D0-C5F5D6F40460}" dt="2023-12-30T07:39:58.596" v="10383" actId="1076"/>
          <ac:spMkLst>
            <pc:docMk/>
            <pc:sldMk cId="2611567254" sldId="271"/>
            <ac:spMk id="21" creationId="{82EF7D0E-3A90-6A31-6E3B-93E26BEC9718}"/>
          </ac:spMkLst>
        </pc:spChg>
        <pc:spChg chg="add mod">
          <ac:chgData name="Dean Reiter" userId="6c2518ee-4556-4d22-8b29-f61cffcdbc19" providerId="ADAL" clId="{36CF0256-CC99-4748-A0D0-C5F5D6F40460}" dt="2023-12-30T07:48:06.434" v="10456" actId="14100"/>
          <ac:spMkLst>
            <pc:docMk/>
            <pc:sldMk cId="2611567254" sldId="271"/>
            <ac:spMk id="27" creationId="{BE1CE0FA-A306-5591-981D-84F1332DD735}"/>
          </ac:spMkLst>
        </pc:spChg>
        <pc:spChg chg="add del mod">
          <ac:chgData name="Dean Reiter" userId="6c2518ee-4556-4d22-8b29-f61cffcdbc19" providerId="ADAL" clId="{36CF0256-CC99-4748-A0D0-C5F5D6F40460}" dt="2023-12-30T07:23:25.477" v="10317" actId="478"/>
          <ac:spMkLst>
            <pc:docMk/>
            <pc:sldMk cId="2611567254" sldId="271"/>
            <ac:spMk id="32" creationId="{BD75B0F4-8BE5-4AF2-8CDC-6F717162E41A}"/>
          </ac:spMkLst>
        </pc:spChg>
        <pc:spChg chg="add mod">
          <ac:chgData name="Dean Reiter" userId="6c2518ee-4556-4d22-8b29-f61cffcdbc19" providerId="ADAL" clId="{36CF0256-CC99-4748-A0D0-C5F5D6F40460}" dt="2023-12-30T09:27:53.435" v="12090" actId="1076"/>
          <ac:spMkLst>
            <pc:docMk/>
            <pc:sldMk cId="2611567254" sldId="271"/>
            <ac:spMk id="37" creationId="{5B92CA0E-6C67-0254-99E4-5FF103FE29A6}"/>
          </ac:spMkLst>
        </pc:spChg>
        <pc:spChg chg="add del mod">
          <ac:chgData name="Dean Reiter" userId="6c2518ee-4556-4d22-8b29-f61cffcdbc19" providerId="ADAL" clId="{36CF0256-CC99-4748-A0D0-C5F5D6F40460}" dt="2023-12-30T07:37:15.351" v="10349"/>
          <ac:spMkLst>
            <pc:docMk/>
            <pc:sldMk cId="2611567254" sldId="271"/>
            <ac:spMk id="43" creationId="{00BC1599-99FA-76D9-FB74-CBECFD757ACD}"/>
          </ac:spMkLst>
        </pc:spChg>
        <pc:spChg chg="add mod">
          <ac:chgData name="Dean Reiter" userId="6c2518ee-4556-4d22-8b29-f61cffcdbc19" providerId="ADAL" clId="{36CF0256-CC99-4748-A0D0-C5F5D6F40460}" dt="2023-12-30T12:19:59.070" v="21112" actId="1076"/>
          <ac:spMkLst>
            <pc:docMk/>
            <pc:sldMk cId="2611567254" sldId="271"/>
            <ac:spMk id="52" creationId="{67FCA853-4E32-3F12-7063-EE441512373D}"/>
          </ac:spMkLst>
        </pc:spChg>
        <pc:spChg chg="add mod">
          <ac:chgData name="Dean Reiter" userId="6c2518ee-4556-4d22-8b29-f61cffcdbc19" providerId="ADAL" clId="{36CF0256-CC99-4748-A0D0-C5F5D6F40460}" dt="2023-12-30T09:28:11.874" v="12103" actId="1076"/>
          <ac:spMkLst>
            <pc:docMk/>
            <pc:sldMk cId="2611567254" sldId="271"/>
            <ac:spMk id="54" creationId="{12DD5C62-A78C-0567-673C-25FCD1EBEE7F}"/>
          </ac:spMkLst>
        </pc:spChg>
        <pc:spChg chg="add mod">
          <ac:chgData name="Dean Reiter" userId="6c2518ee-4556-4d22-8b29-f61cffcdbc19" providerId="ADAL" clId="{36CF0256-CC99-4748-A0D0-C5F5D6F40460}" dt="2023-12-30T12:20:01.987" v="21113" actId="1076"/>
          <ac:spMkLst>
            <pc:docMk/>
            <pc:sldMk cId="2611567254" sldId="271"/>
            <ac:spMk id="64" creationId="{9636CD2A-E1B4-1410-72B0-89ACC24A40DF}"/>
          </ac:spMkLst>
        </pc:spChg>
        <pc:spChg chg="mod">
          <ac:chgData name="Dean Reiter" userId="6c2518ee-4556-4d22-8b29-f61cffcdbc19" providerId="ADAL" clId="{36CF0256-CC99-4748-A0D0-C5F5D6F40460}" dt="2023-12-30T12:14:00.119" v="21056" actId="113"/>
          <ac:spMkLst>
            <pc:docMk/>
            <pc:sldMk cId="2611567254" sldId="271"/>
            <ac:spMk id="65" creationId="{3CF6D28F-9CED-D7E9-368F-1C9B50243FDB}"/>
          </ac:spMkLst>
        </pc:spChg>
        <pc:picChg chg="add del mod">
          <ac:chgData name="Dean Reiter" userId="6c2518ee-4556-4d22-8b29-f61cffcdbc19" providerId="ADAL" clId="{36CF0256-CC99-4748-A0D0-C5F5D6F40460}" dt="2023-12-30T07:37:10.076" v="10348" actId="478"/>
          <ac:picMkLst>
            <pc:docMk/>
            <pc:sldMk cId="2611567254" sldId="271"/>
            <ac:picMk id="6" creationId="{44F2E029-A8D1-8D15-3B5F-860A92BC73B4}"/>
          </ac:picMkLst>
        </pc:picChg>
        <pc:picChg chg="add del mod">
          <ac:chgData name="Dean Reiter" userId="6c2518ee-4556-4d22-8b29-f61cffcdbc19" providerId="ADAL" clId="{36CF0256-CC99-4748-A0D0-C5F5D6F40460}" dt="2023-12-30T07:37:33.529" v="10357" actId="478"/>
          <ac:picMkLst>
            <pc:docMk/>
            <pc:sldMk cId="2611567254" sldId="271"/>
            <ac:picMk id="8" creationId="{16D6E85A-6227-0C42-1B31-55104ACCBEDC}"/>
          </ac:picMkLst>
        </pc:picChg>
        <pc:picChg chg="add mod ord">
          <ac:chgData name="Dean Reiter" userId="6c2518ee-4556-4d22-8b29-f61cffcdbc19" providerId="ADAL" clId="{36CF0256-CC99-4748-A0D0-C5F5D6F40460}" dt="2023-12-30T07:39:58.596" v="10383" actId="1076"/>
          <ac:picMkLst>
            <pc:docMk/>
            <pc:sldMk cId="2611567254" sldId="271"/>
            <ac:picMk id="45" creationId="{BC557137-4817-E48B-5019-15042E027766}"/>
          </ac:picMkLst>
        </pc:picChg>
        <pc:picChg chg="add mod ord">
          <ac:chgData name="Dean Reiter" userId="6c2518ee-4556-4d22-8b29-f61cffcdbc19" providerId="ADAL" clId="{36CF0256-CC99-4748-A0D0-C5F5D6F40460}" dt="2023-12-30T07:48:06.434" v="10456" actId="14100"/>
          <ac:picMkLst>
            <pc:docMk/>
            <pc:sldMk cId="2611567254" sldId="271"/>
            <ac:picMk id="47" creationId="{0299BE5E-BC47-CAD3-749D-6A814FBC6534}"/>
          </ac:picMkLst>
        </pc:picChg>
        <pc:cxnChg chg="add mod">
          <ac:chgData name="Dean Reiter" userId="6c2518ee-4556-4d22-8b29-f61cffcdbc19" providerId="ADAL" clId="{36CF0256-CC99-4748-A0D0-C5F5D6F40460}" dt="2023-12-30T07:48:06.434" v="10456" actId="14100"/>
          <ac:cxnSpMkLst>
            <pc:docMk/>
            <pc:sldMk cId="2611567254" sldId="271"/>
            <ac:cxnSpMk id="11" creationId="{8361B651-02D5-EC44-CF7F-3F532C823463}"/>
          </ac:cxnSpMkLst>
        </pc:cxnChg>
        <pc:cxnChg chg="add mod">
          <ac:chgData name="Dean Reiter" userId="6c2518ee-4556-4d22-8b29-f61cffcdbc19" providerId="ADAL" clId="{36CF0256-CC99-4748-A0D0-C5F5D6F40460}" dt="2023-12-30T07:39:58.596" v="10383" actId="1076"/>
          <ac:cxnSpMkLst>
            <pc:docMk/>
            <pc:sldMk cId="2611567254" sldId="271"/>
            <ac:cxnSpMk id="16" creationId="{477A88BB-F204-53F5-EE27-96DDB87856B5}"/>
          </ac:cxnSpMkLst>
        </pc:cxnChg>
        <pc:cxnChg chg="add mod">
          <ac:chgData name="Dean Reiter" userId="6c2518ee-4556-4d22-8b29-f61cffcdbc19" providerId="ADAL" clId="{36CF0256-CC99-4748-A0D0-C5F5D6F40460}" dt="2023-12-30T07:39:58.596" v="10383" actId="1076"/>
          <ac:cxnSpMkLst>
            <pc:docMk/>
            <pc:sldMk cId="2611567254" sldId="271"/>
            <ac:cxnSpMk id="22" creationId="{FD47DB96-F21B-DF0C-52D8-D7DEF869F457}"/>
          </ac:cxnSpMkLst>
        </pc:cxnChg>
        <pc:cxnChg chg="add mod">
          <ac:chgData name="Dean Reiter" userId="6c2518ee-4556-4d22-8b29-f61cffcdbc19" providerId="ADAL" clId="{36CF0256-CC99-4748-A0D0-C5F5D6F40460}" dt="2023-12-30T07:39:58.596" v="10383" actId="1076"/>
          <ac:cxnSpMkLst>
            <pc:docMk/>
            <pc:sldMk cId="2611567254" sldId="271"/>
            <ac:cxnSpMk id="25" creationId="{8FA19F08-AF52-B9FE-B8BB-5770E71EF55C}"/>
          </ac:cxnSpMkLst>
        </pc:cxnChg>
        <pc:cxnChg chg="add mod">
          <ac:chgData name="Dean Reiter" userId="6c2518ee-4556-4d22-8b29-f61cffcdbc19" providerId="ADAL" clId="{36CF0256-CC99-4748-A0D0-C5F5D6F40460}" dt="2023-12-30T07:48:06.434" v="10456" actId="14100"/>
          <ac:cxnSpMkLst>
            <pc:docMk/>
            <pc:sldMk cId="2611567254" sldId="271"/>
            <ac:cxnSpMk id="28" creationId="{BCEBB11B-8837-DCD9-998F-4D803E93FA82}"/>
          </ac:cxnSpMkLst>
        </pc:cxnChg>
        <pc:cxnChg chg="add del mod">
          <ac:chgData name="Dean Reiter" userId="6c2518ee-4556-4d22-8b29-f61cffcdbc19" providerId="ADAL" clId="{36CF0256-CC99-4748-A0D0-C5F5D6F40460}" dt="2023-12-30T07:23:24.332" v="10316" actId="478"/>
          <ac:cxnSpMkLst>
            <pc:docMk/>
            <pc:sldMk cId="2611567254" sldId="271"/>
            <ac:cxnSpMk id="33" creationId="{0788CFAE-FD69-B1EF-8242-48ABCE4C4A9F}"/>
          </ac:cxnSpMkLst>
        </pc:cxnChg>
        <pc:cxnChg chg="add mod">
          <ac:chgData name="Dean Reiter" userId="6c2518ee-4556-4d22-8b29-f61cffcdbc19" providerId="ADAL" clId="{36CF0256-CC99-4748-A0D0-C5F5D6F40460}" dt="2023-12-30T09:27:56.789" v="12092" actId="14100"/>
          <ac:cxnSpMkLst>
            <pc:docMk/>
            <pc:sldMk cId="2611567254" sldId="271"/>
            <ac:cxnSpMk id="38" creationId="{DE54A41A-5C0B-2B5D-5911-BF866A80D5DD}"/>
          </ac:cxnSpMkLst>
        </pc:cxnChg>
        <pc:cxnChg chg="add mod">
          <ac:chgData name="Dean Reiter" userId="6c2518ee-4556-4d22-8b29-f61cffcdbc19" providerId="ADAL" clId="{36CF0256-CC99-4748-A0D0-C5F5D6F40460}" dt="2023-12-30T09:28:15.961" v="12105" actId="14100"/>
          <ac:cxnSpMkLst>
            <pc:docMk/>
            <pc:sldMk cId="2611567254" sldId="271"/>
            <ac:cxnSpMk id="55" creationId="{E609164C-38BA-ADA7-0A76-0C3E994DD5C2}"/>
          </ac:cxnSpMkLst>
        </pc:cxnChg>
        <pc:cxnChg chg="add mod">
          <ac:chgData name="Dean Reiter" userId="6c2518ee-4556-4d22-8b29-f61cffcdbc19" providerId="ADAL" clId="{36CF0256-CC99-4748-A0D0-C5F5D6F40460}" dt="2023-12-30T09:28:51.385" v="12112" actId="14100"/>
          <ac:cxnSpMkLst>
            <pc:docMk/>
            <pc:sldMk cId="2611567254" sldId="271"/>
            <ac:cxnSpMk id="58" creationId="{DD64D1C8-BA3B-E520-3EED-7A097BA9F1FA}"/>
          </ac:cxnSpMkLst>
        </pc:cxnChg>
      </pc:sldChg>
      <pc:sldChg chg="modSp new add del mod ord">
        <pc:chgData name="Dean Reiter" userId="6c2518ee-4556-4d22-8b29-f61cffcdbc19" providerId="ADAL" clId="{36CF0256-CC99-4748-A0D0-C5F5D6F40460}" dt="2023-12-30T12:13:56.594" v="21055" actId="113"/>
        <pc:sldMkLst>
          <pc:docMk/>
          <pc:sldMk cId="1249961511" sldId="272"/>
        </pc:sldMkLst>
        <pc:spChg chg="mod">
          <ac:chgData name="Dean Reiter" userId="6c2518ee-4556-4d22-8b29-f61cffcdbc19" providerId="ADAL" clId="{36CF0256-CC99-4748-A0D0-C5F5D6F40460}" dt="2023-12-30T07:52:59.602" v="10579" actId="404"/>
          <ac:spMkLst>
            <pc:docMk/>
            <pc:sldMk cId="1249961511" sldId="272"/>
            <ac:spMk id="2" creationId="{4065E915-8D98-2D9F-3CD3-8CB48E052347}"/>
          </ac:spMkLst>
        </pc:spChg>
        <pc:spChg chg="mod">
          <ac:chgData name="Dean Reiter" userId="6c2518ee-4556-4d22-8b29-f61cffcdbc19" providerId="ADAL" clId="{36CF0256-CC99-4748-A0D0-C5F5D6F40460}" dt="2023-12-30T08:46:49.887" v="11589" actId="20577"/>
          <ac:spMkLst>
            <pc:docMk/>
            <pc:sldMk cId="1249961511" sldId="272"/>
            <ac:spMk id="3" creationId="{7532181C-4E50-8DF3-2342-68611241913A}"/>
          </ac:spMkLst>
        </pc:spChg>
        <pc:spChg chg="mod">
          <ac:chgData name="Dean Reiter" userId="6c2518ee-4556-4d22-8b29-f61cffcdbc19" providerId="ADAL" clId="{36CF0256-CC99-4748-A0D0-C5F5D6F40460}" dt="2023-12-30T12:13:56.594" v="21055" actId="113"/>
          <ac:spMkLst>
            <pc:docMk/>
            <pc:sldMk cId="1249961511" sldId="272"/>
            <ac:spMk id="5" creationId="{7183975B-B738-1ED3-EEE9-0CBF79DB3BA1}"/>
          </ac:spMkLst>
        </pc:spChg>
      </pc:sldChg>
      <pc:sldChg chg="modSp new del mod ord">
        <pc:chgData name="Dean Reiter" userId="6c2518ee-4556-4d22-8b29-f61cffcdbc19" providerId="ADAL" clId="{36CF0256-CC99-4748-A0D0-C5F5D6F40460}" dt="2023-12-30T07:47:43.516" v="10454" actId="47"/>
        <pc:sldMkLst>
          <pc:docMk/>
          <pc:sldMk cId="3542578541" sldId="273"/>
        </pc:sldMkLst>
        <pc:spChg chg="mod">
          <ac:chgData name="Dean Reiter" userId="6c2518ee-4556-4d22-8b29-f61cffcdbc19" providerId="ADAL" clId="{36CF0256-CC99-4748-A0D0-C5F5D6F40460}" dt="2023-12-28T03:16:23.478" v="2244" actId="20577"/>
          <ac:spMkLst>
            <pc:docMk/>
            <pc:sldMk cId="3542578541" sldId="273"/>
            <ac:spMk id="2" creationId="{482C38A8-4283-C686-B2FA-735F4DD856A8}"/>
          </ac:spMkLst>
        </pc:spChg>
        <pc:spChg chg="mod">
          <ac:chgData name="Dean Reiter" userId="6c2518ee-4556-4d22-8b29-f61cffcdbc19" providerId="ADAL" clId="{36CF0256-CC99-4748-A0D0-C5F5D6F40460}" dt="2023-12-28T03:16:27.130" v="2260" actId="20577"/>
          <ac:spMkLst>
            <pc:docMk/>
            <pc:sldMk cId="3542578541" sldId="273"/>
            <ac:spMk id="3" creationId="{8545069D-6318-5376-F965-94E2A08178F8}"/>
          </ac:spMkLst>
        </pc:spChg>
      </pc:sldChg>
      <pc:sldChg chg="modSp new add del mod">
        <pc:chgData name="Dean Reiter" userId="6c2518ee-4556-4d22-8b29-f61cffcdbc19" providerId="ADAL" clId="{36CF0256-CC99-4748-A0D0-C5F5D6F40460}" dt="2023-12-30T12:14:17.778" v="21061" actId="113"/>
        <pc:sldMkLst>
          <pc:docMk/>
          <pc:sldMk cId="2087472620" sldId="274"/>
        </pc:sldMkLst>
        <pc:spChg chg="mod">
          <ac:chgData name="Dean Reiter" userId="6c2518ee-4556-4d22-8b29-f61cffcdbc19" providerId="ADAL" clId="{36CF0256-CC99-4748-A0D0-C5F5D6F40460}" dt="2023-12-30T10:54:40.633" v="17483" actId="404"/>
          <ac:spMkLst>
            <pc:docMk/>
            <pc:sldMk cId="2087472620" sldId="274"/>
            <ac:spMk id="2" creationId="{ADE93991-8ADB-9156-DB7B-0130040D1CBA}"/>
          </ac:spMkLst>
        </pc:spChg>
        <pc:spChg chg="mod">
          <ac:chgData name="Dean Reiter" userId="6c2518ee-4556-4d22-8b29-f61cffcdbc19" providerId="ADAL" clId="{36CF0256-CC99-4748-A0D0-C5F5D6F40460}" dt="2023-12-30T11:33:07.149" v="18949" actId="20577"/>
          <ac:spMkLst>
            <pc:docMk/>
            <pc:sldMk cId="2087472620" sldId="274"/>
            <ac:spMk id="3" creationId="{08C5C353-0991-CFC0-B38B-05988C4C4264}"/>
          </ac:spMkLst>
        </pc:spChg>
        <pc:spChg chg="mod">
          <ac:chgData name="Dean Reiter" userId="6c2518ee-4556-4d22-8b29-f61cffcdbc19" providerId="ADAL" clId="{36CF0256-CC99-4748-A0D0-C5F5D6F40460}" dt="2023-12-30T12:14:17.778" v="21061" actId="113"/>
          <ac:spMkLst>
            <pc:docMk/>
            <pc:sldMk cId="2087472620" sldId="274"/>
            <ac:spMk id="5" creationId="{FAF91F84-579A-6BC2-BF5B-5B7EFA1E9DB0}"/>
          </ac:spMkLst>
        </pc:spChg>
      </pc:sldChg>
      <pc:sldChg chg="addSp delSp modSp new add del mod">
        <pc:chgData name="Dean Reiter" userId="6c2518ee-4556-4d22-8b29-f61cffcdbc19" providerId="ADAL" clId="{36CF0256-CC99-4748-A0D0-C5F5D6F40460}" dt="2023-12-30T12:14:20.929" v="21062" actId="113"/>
        <pc:sldMkLst>
          <pc:docMk/>
          <pc:sldMk cId="3207868041" sldId="275"/>
        </pc:sldMkLst>
        <pc:spChg chg="mod">
          <ac:chgData name="Dean Reiter" userId="6c2518ee-4556-4d22-8b29-f61cffcdbc19" providerId="ADAL" clId="{36CF0256-CC99-4748-A0D0-C5F5D6F40460}" dt="2023-12-30T10:55:52.326" v="17491" actId="404"/>
          <ac:spMkLst>
            <pc:docMk/>
            <pc:sldMk cId="3207868041" sldId="275"/>
            <ac:spMk id="2" creationId="{4490C6DF-E706-D503-5B22-8AD358271F66}"/>
          </ac:spMkLst>
        </pc:spChg>
        <pc:spChg chg="mod">
          <ac:chgData name="Dean Reiter" userId="6c2518ee-4556-4d22-8b29-f61cffcdbc19" providerId="ADAL" clId="{36CF0256-CC99-4748-A0D0-C5F5D6F40460}" dt="2023-12-30T11:11:52.986" v="17959" actId="20577"/>
          <ac:spMkLst>
            <pc:docMk/>
            <pc:sldMk cId="3207868041" sldId="275"/>
            <ac:spMk id="3" creationId="{72B25340-3684-EE05-A814-F929ED8C0503}"/>
          </ac:spMkLst>
        </pc:spChg>
        <pc:spChg chg="add mod">
          <ac:chgData name="Dean Reiter" userId="6c2518ee-4556-4d22-8b29-f61cffcdbc19" providerId="ADAL" clId="{36CF0256-CC99-4748-A0D0-C5F5D6F40460}" dt="2023-12-30T11:02:34.979" v="17707" actId="1076"/>
          <ac:spMkLst>
            <pc:docMk/>
            <pc:sldMk cId="3207868041" sldId="275"/>
            <ac:spMk id="23" creationId="{A8F07583-4044-0B26-7168-C16A9699B43F}"/>
          </ac:spMkLst>
        </pc:spChg>
        <pc:spChg chg="add mod">
          <ac:chgData name="Dean Reiter" userId="6c2518ee-4556-4d22-8b29-f61cffcdbc19" providerId="ADAL" clId="{36CF0256-CC99-4748-A0D0-C5F5D6F40460}" dt="2023-12-30T11:02:34.979" v="17707" actId="1076"/>
          <ac:spMkLst>
            <pc:docMk/>
            <pc:sldMk cId="3207868041" sldId="275"/>
            <ac:spMk id="24" creationId="{BF497AC8-FD25-BE1A-305E-B22887053A77}"/>
          </ac:spMkLst>
        </pc:spChg>
        <pc:spChg chg="add mod">
          <ac:chgData name="Dean Reiter" userId="6c2518ee-4556-4d22-8b29-f61cffcdbc19" providerId="ADAL" clId="{36CF0256-CC99-4748-A0D0-C5F5D6F40460}" dt="2023-12-30T11:02:34.979" v="17707" actId="1076"/>
          <ac:spMkLst>
            <pc:docMk/>
            <pc:sldMk cId="3207868041" sldId="275"/>
            <ac:spMk id="25" creationId="{006324FF-C57F-235E-7000-7BFD39695567}"/>
          </ac:spMkLst>
        </pc:spChg>
        <pc:spChg chg="add mod">
          <ac:chgData name="Dean Reiter" userId="6c2518ee-4556-4d22-8b29-f61cffcdbc19" providerId="ADAL" clId="{36CF0256-CC99-4748-A0D0-C5F5D6F40460}" dt="2023-12-30T11:02:34.979" v="17707" actId="1076"/>
          <ac:spMkLst>
            <pc:docMk/>
            <pc:sldMk cId="3207868041" sldId="275"/>
            <ac:spMk id="27" creationId="{4634C110-0A38-B394-EE9D-4F8C5ECCAD48}"/>
          </ac:spMkLst>
        </pc:spChg>
        <pc:spChg chg="add mod">
          <ac:chgData name="Dean Reiter" userId="6c2518ee-4556-4d22-8b29-f61cffcdbc19" providerId="ADAL" clId="{36CF0256-CC99-4748-A0D0-C5F5D6F40460}" dt="2023-12-30T11:02:34.979" v="17707" actId="1076"/>
          <ac:spMkLst>
            <pc:docMk/>
            <pc:sldMk cId="3207868041" sldId="275"/>
            <ac:spMk id="28" creationId="{EBE6D3BD-E401-EB52-4A38-7E8E7CFED243}"/>
          </ac:spMkLst>
        </pc:spChg>
        <pc:spChg chg="mod">
          <ac:chgData name="Dean Reiter" userId="6c2518ee-4556-4d22-8b29-f61cffcdbc19" providerId="ADAL" clId="{36CF0256-CC99-4748-A0D0-C5F5D6F40460}" dt="2023-12-30T12:14:20.929" v="21062" actId="113"/>
          <ac:spMkLst>
            <pc:docMk/>
            <pc:sldMk cId="3207868041" sldId="275"/>
            <ac:spMk id="29" creationId="{0B621F4D-0F3F-403F-D2B8-8E45F18F9403}"/>
          </ac:spMkLst>
        </pc:spChg>
        <pc:picChg chg="add del mod">
          <ac:chgData name="Dean Reiter" userId="6c2518ee-4556-4d22-8b29-f61cffcdbc19" providerId="ADAL" clId="{36CF0256-CC99-4748-A0D0-C5F5D6F40460}" dt="2023-12-30T10:57:06.194" v="17527" actId="478"/>
          <ac:picMkLst>
            <pc:docMk/>
            <pc:sldMk cId="3207868041" sldId="275"/>
            <ac:picMk id="6" creationId="{C51C5FD9-99FD-101F-03C2-E5B7E21A902C}"/>
          </ac:picMkLst>
        </pc:picChg>
        <pc:picChg chg="add del mod">
          <ac:chgData name="Dean Reiter" userId="6c2518ee-4556-4d22-8b29-f61cffcdbc19" providerId="ADAL" clId="{36CF0256-CC99-4748-A0D0-C5F5D6F40460}" dt="2023-12-30T10:57:25.065" v="17545" actId="478"/>
          <ac:picMkLst>
            <pc:docMk/>
            <pc:sldMk cId="3207868041" sldId="275"/>
            <ac:picMk id="8" creationId="{85C3B4E0-F17E-9D67-E583-8C2D827EBE9C}"/>
          </ac:picMkLst>
        </pc:picChg>
        <pc:picChg chg="add del mod">
          <ac:chgData name="Dean Reiter" userId="6c2518ee-4556-4d22-8b29-f61cffcdbc19" providerId="ADAL" clId="{36CF0256-CC99-4748-A0D0-C5F5D6F40460}" dt="2023-12-30T10:57:22.305" v="17543" actId="478"/>
          <ac:picMkLst>
            <pc:docMk/>
            <pc:sldMk cId="3207868041" sldId="275"/>
            <ac:picMk id="10" creationId="{C19DE573-5247-DD9B-4697-03F0F40DE24B}"/>
          </ac:picMkLst>
        </pc:picChg>
        <pc:picChg chg="add del mod">
          <ac:chgData name="Dean Reiter" userId="6c2518ee-4556-4d22-8b29-f61cffcdbc19" providerId="ADAL" clId="{36CF0256-CC99-4748-A0D0-C5F5D6F40460}" dt="2023-12-30T10:57:23.824" v="17544" actId="478"/>
          <ac:picMkLst>
            <pc:docMk/>
            <pc:sldMk cId="3207868041" sldId="275"/>
            <ac:picMk id="12" creationId="{6A271BE6-DE97-96D5-579B-DD1832ACEB79}"/>
          </ac:picMkLst>
        </pc:picChg>
        <pc:picChg chg="add mod modCrop">
          <ac:chgData name="Dean Reiter" userId="6c2518ee-4556-4d22-8b29-f61cffcdbc19" providerId="ADAL" clId="{36CF0256-CC99-4748-A0D0-C5F5D6F40460}" dt="2023-12-30T11:02:34.979" v="17707" actId="1076"/>
          <ac:picMkLst>
            <pc:docMk/>
            <pc:sldMk cId="3207868041" sldId="275"/>
            <ac:picMk id="14" creationId="{A25956BF-441F-103D-9709-43C810D3C4ED}"/>
          </ac:picMkLst>
        </pc:picChg>
        <pc:picChg chg="add mod modCrop">
          <ac:chgData name="Dean Reiter" userId="6c2518ee-4556-4d22-8b29-f61cffcdbc19" providerId="ADAL" clId="{36CF0256-CC99-4748-A0D0-C5F5D6F40460}" dt="2023-12-30T11:02:34.979" v="17707" actId="1076"/>
          <ac:picMkLst>
            <pc:docMk/>
            <pc:sldMk cId="3207868041" sldId="275"/>
            <ac:picMk id="16" creationId="{294479AF-4269-CF46-53C3-BD4E426F64F9}"/>
          </ac:picMkLst>
        </pc:picChg>
        <pc:picChg chg="add del mod modCrop">
          <ac:chgData name="Dean Reiter" userId="6c2518ee-4556-4d22-8b29-f61cffcdbc19" providerId="ADAL" clId="{36CF0256-CC99-4748-A0D0-C5F5D6F40460}" dt="2023-12-30T10:58:44.572" v="17588" actId="478"/>
          <ac:picMkLst>
            <pc:docMk/>
            <pc:sldMk cId="3207868041" sldId="275"/>
            <ac:picMk id="18" creationId="{9A4ADC8F-729F-281D-C7EA-78C086E93A4F}"/>
          </ac:picMkLst>
        </pc:picChg>
        <pc:picChg chg="add mod modCrop">
          <ac:chgData name="Dean Reiter" userId="6c2518ee-4556-4d22-8b29-f61cffcdbc19" providerId="ADAL" clId="{36CF0256-CC99-4748-A0D0-C5F5D6F40460}" dt="2023-12-30T11:02:34.979" v="17707" actId="1076"/>
          <ac:picMkLst>
            <pc:docMk/>
            <pc:sldMk cId="3207868041" sldId="275"/>
            <ac:picMk id="20" creationId="{B5B41C44-EA5A-7798-61A8-B0C928103FE5}"/>
          </ac:picMkLst>
        </pc:picChg>
        <pc:picChg chg="add mod modCrop">
          <ac:chgData name="Dean Reiter" userId="6c2518ee-4556-4d22-8b29-f61cffcdbc19" providerId="ADAL" clId="{36CF0256-CC99-4748-A0D0-C5F5D6F40460}" dt="2023-12-30T11:02:34.979" v="17707" actId="1076"/>
          <ac:picMkLst>
            <pc:docMk/>
            <pc:sldMk cId="3207868041" sldId="275"/>
            <ac:picMk id="22" creationId="{A76E1F97-7F8E-564C-4F85-582B73F60120}"/>
          </ac:picMkLst>
        </pc:picChg>
      </pc:sldChg>
      <pc:sldChg chg="modSp add del mod">
        <pc:chgData name="Dean Reiter" userId="6c2518ee-4556-4d22-8b29-f61cffcdbc19" providerId="ADAL" clId="{36CF0256-CC99-4748-A0D0-C5F5D6F40460}" dt="2023-12-30T11:02:40.817" v="17708" actId="47"/>
        <pc:sldMkLst>
          <pc:docMk/>
          <pc:sldMk cId="3731242374" sldId="276"/>
        </pc:sldMkLst>
        <pc:spChg chg="mod">
          <ac:chgData name="Dean Reiter" userId="6c2518ee-4556-4d22-8b29-f61cffcdbc19" providerId="ADAL" clId="{36CF0256-CC99-4748-A0D0-C5F5D6F40460}" dt="2023-12-30T00:43:32.018" v="7162" actId="1076"/>
          <ac:spMkLst>
            <pc:docMk/>
            <pc:sldMk cId="3731242374" sldId="276"/>
            <ac:spMk id="3" creationId="{72B25340-3684-EE05-A814-F929ED8C0503}"/>
          </ac:spMkLst>
        </pc:spChg>
      </pc:sldChg>
      <pc:sldChg chg="modSp add del mod">
        <pc:chgData name="Dean Reiter" userId="6c2518ee-4556-4d22-8b29-f61cffcdbc19" providerId="ADAL" clId="{36CF0256-CC99-4748-A0D0-C5F5D6F40460}" dt="2023-12-30T11:11:21.182" v="17896" actId="47"/>
        <pc:sldMkLst>
          <pc:docMk/>
          <pc:sldMk cId="142768198" sldId="277"/>
        </pc:sldMkLst>
        <pc:spChg chg="mod">
          <ac:chgData name="Dean Reiter" userId="6c2518ee-4556-4d22-8b29-f61cffcdbc19" providerId="ADAL" clId="{36CF0256-CC99-4748-A0D0-C5F5D6F40460}" dt="2023-12-28T03:18:32.355" v="2450" actId="20577"/>
          <ac:spMkLst>
            <pc:docMk/>
            <pc:sldMk cId="142768198" sldId="277"/>
            <ac:spMk id="2" creationId="{4490C6DF-E706-D503-5B22-8AD358271F66}"/>
          </ac:spMkLst>
        </pc:spChg>
      </pc:sldChg>
      <pc:sldChg chg="modSp add del mod">
        <pc:chgData name="Dean Reiter" userId="6c2518ee-4556-4d22-8b29-f61cffcdbc19" providerId="ADAL" clId="{36CF0256-CC99-4748-A0D0-C5F5D6F40460}" dt="2023-12-30T07:47:40.915" v="10453" actId="47"/>
        <pc:sldMkLst>
          <pc:docMk/>
          <pc:sldMk cId="2803980321" sldId="278"/>
        </pc:sldMkLst>
        <pc:spChg chg="mod">
          <ac:chgData name="Dean Reiter" userId="6c2518ee-4556-4d22-8b29-f61cffcdbc19" providerId="ADAL" clId="{36CF0256-CC99-4748-A0D0-C5F5D6F40460}" dt="2023-12-28T03:18:50.721" v="2461" actId="20577"/>
          <ac:spMkLst>
            <pc:docMk/>
            <pc:sldMk cId="2803980321" sldId="278"/>
            <ac:spMk id="2" creationId="{4490C6DF-E706-D503-5B22-8AD358271F66}"/>
          </ac:spMkLst>
        </pc:spChg>
        <pc:spChg chg="mod">
          <ac:chgData name="Dean Reiter" userId="6c2518ee-4556-4d22-8b29-f61cffcdbc19" providerId="ADAL" clId="{36CF0256-CC99-4748-A0D0-C5F5D6F40460}" dt="2023-12-28T03:18:53.454" v="2469" actId="20577"/>
          <ac:spMkLst>
            <pc:docMk/>
            <pc:sldMk cId="2803980321" sldId="278"/>
            <ac:spMk id="3" creationId="{72B25340-3684-EE05-A814-F929ED8C0503}"/>
          </ac:spMkLst>
        </pc:spChg>
      </pc:sldChg>
      <pc:sldChg chg="addSp delSp modSp new add del mod ord">
        <pc:chgData name="Dean Reiter" userId="6c2518ee-4556-4d22-8b29-f61cffcdbc19" providerId="ADAL" clId="{36CF0256-CC99-4748-A0D0-C5F5D6F40460}" dt="2023-12-30T12:20:32.688" v="21123" actId="20577"/>
        <pc:sldMkLst>
          <pc:docMk/>
          <pc:sldMk cId="2423248191" sldId="279"/>
        </pc:sldMkLst>
        <pc:spChg chg="mod">
          <ac:chgData name="Dean Reiter" userId="6c2518ee-4556-4d22-8b29-f61cffcdbc19" providerId="ADAL" clId="{36CF0256-CC99-4748-A0D0-C5F5D6F40460}" dt="2023-12-30T09:49:19.135" v="12635" actId="1076"/>
          <ac:spMkLst>
            <pc:docMk/>
            <pc:sldMk cId="2423248191" sldId="279"/>
            <ac:spMk id="2" creationId="{4E0F6A5B-55B9-7445-CD0D-E57E24231AE8}"/>
          </ac:spMkLst>
        </pc:spChg>
        <pc:spChg chg="del mod">
          <ac:chgData name="Dean Reiter" userId="6c2518ee-4556-4d22-8b29-f61cffcdbc19" providerId="ADAL" clId="{36CF0256-CC99-4748-A0D0-C5F5D6F40460}" dt="2023-12-30T09:14:11.706" v="11908" actId="478"/>
          <ac:spMkLst>
            <pc:docMk/>
            <pc:sldMk cId="2423248191" sldId="279"/>
            <ac:spMk id="3" creationId="{44A90DC5-D0C3-F664-0332-4568628AE4C1}"/>
          </ac:spMkLst>
        </pc:spChg>
        <pc:spChg chg="add del mod">
          <ac:chgData name="Dean Reiter" userId="6c2518ee-4556-4d22-8b29-f61cffcdbc19" providerId="ADAL" clId="{36CF0256-CC99-4748-A0D0-C5F5D6F40460}" dt="2023-12-30T09:14:22.307" v="11909"/>
          <ac:spMkLst>
            <pc:docMk/>
            <pc:sldMk cId="2423248191" sldId="279"/>
            <ac:spMk id="6" creationId="{2CCF6F0B-0F8F-466B-73BE-942B2A3B15D6}"/>
          </ac:spMkLst>
        </pc:spChg>
        <pc:spChg chg="add mod">
          <ac:chgData name="Dean Reiter" userId="6c2518ee-4556-4d22-8b29-f61cffcdbc19" providerId="ADAL" clId="{36CF0256-CC99-4748-A0D0-C5F5D6F40460}" dt="2023-12-30T09:49:23.032" v="12636" actId="1076"/>
          <ac:spMkLst>
            <pc:docMk/>
            <pc:sldMk cId="2423248191" sldId="279"/>
            <ac:spMk id="15" creationId="{4EE14BC0-183A-1475-1C38-8F491E3DBAC4}"/>
          </ac:spMkLst>
        </pc:spChg>
        <pc:spChg chg="add mod">
          <ac:chgData name="Dean Reiter" userId="6c2518ee-4556-4d22-8b29-f61cffcdbc19" providerId="ADAL" clId="{36CF0256-CC99-4748-A0D0-C5F5D6F40460}" dt="2023-12-30T09:50:08.196" v="12652" actId="1076"/>
          <ac:spMkLst>
            <pc:docMk/>
            <pc:sldMk cId="2423248191" sldId="279"/>
            <ac:spMk id="16" creationId="{6862247C-E556-FFC8-A915-D746850AD611}"/>
          </ac:spMkLst>
        </pc:spChg>
        <pc:spChg chg="add mod">
          <ac:chgData name="Dean Reiter" userId="6c2518ee-4556-4d22-8b29-f61cffcdbc19" providerId="ADAL" clId="{36CF0256-CC99-4748-A0D0-C5F5D6F40460}" dt="2023-12-30T09:49:23.032" v="12636" actId="1076"/>
          <ac:spMkLst>
            <pc:docMk/>
            <pc:sldMk cId="2423248191" sldId="279"/>
            <ac:spMk id="17" creationId="{3208BBFD-1E70-4AE0-9A07-43928F7F6C09}"/>
          </ac:spMkLst>
        </pc:spChg>
        <pc:spChg chg="add mod">
          <ac:chgData name="Dean Reiter" userId="6c2518ee-4556-4d22-8b29-f61cffcdbc19" providerId="ADAL" clId="{36CF0256-CC99-4748-A0D0-C5F5D6F40460}" dt="2023-12-30T09:49:23.032" v="12636" actId="1076"/>
          <ac:spMkLst>
            <pc:docMk/>
            <pc:sldMk cId="2423248191" sldId="279"/>
            <ac:spMk id="18" creationId="{5AA17314-2FDC-B545-46B4-193CBA446F5D}"/>
          </ac:spMkLst>
        </pc:spChg>
        <pc:spChg chg="add del mod">
          <ac:chgData name="Dean Reiter" userId="6c2518ee-4556-4d22-8b29-f61cffcdbc19" providerId="ADAL" clId="{36CF0256-CC99-4748-A0D0-C5F5D6F40460}" dt="2023-12-30T09:22:18.882" v="12046" actId="478"/>
          <ac:spMkLst>
            <pc:docMk/>
            <pc:sldMk cId="2423248191" sldId="279"/>
            <ac:spMk id="41" creationId="{9DF30459-4967-B302-D303-2E456ED859CE}"/>
          </ac:spMkLst>
        </pc:spChg>
        <pc:spChg chg="add mod">
          <ac:chgData name="Dean Reiter" userId="6c2518ee-4556-4d22-8b29-f61cffcdbc19" providerId="ADAL" clId="{36CF0256-CC99-4748-A0D0-C5F5D6F40460}" dt="2023-12-30T09:41:22.114" v="12245" actId="1076"/>
          <ac:spMkLst>
            <pc:docMk/>
            <pc:sldMk cId="2423248191" sldId="279"/>
            <ac:spMk id="44" creationId="{C1767EF5-34A6-5E53-7F86-85C5122E384F}"/>
          </ac:spMkLst>
        </pc:spChg>
        <pc:spChg chg="add mod">
          <ac:chgData name="Dean Reiter" userId="6c2518ee-4556-4d22-8b29-f61cffcdbc19" providerId="ADAL" clId="{36CF0256-CC99-4748-A0D0-C5F5D6F40460}" dt="2023-12-30T10:49:41.004" v="17112" actId="20577"/>
          <ac:spMkLst>
            <pc:docMk/>
            <pc:sldMk cId="2423248191" sldId="279"/>
            <ac:spMk id="48" creationId="{63E464E8-7CC1-395C-7EA8-B46A24B34EC3}"/>
          </ac:spMkLst>
        </pc:spChg>
        <pc:spChg chg="add mod">
          <ac:chgData name="Dean Reiter" userId="6c2518ee-4556-4d22-8b29-f61cffcdbc19" providerId="ADAL" clId="{36CF0256-CC99-4748-A0D0-C5F5D6F40460}" dt="2023-12-30T12:20:32.688" v="21123" actId="20577"/>
          <ac:spMkLst>
            <pc:docMk/>
            <pc:sldMk cId="2423248191" sldId="279"/>
            <ac:spMk id="56" creationId="{A9C4C8FC-4D21-1B4F-4C9E-E050CEF55D29}"/>
          </ac:spMkLst>
        </pc:spChg>
        <pc:spChg chg="mod">
          <ac:chgData name="Dean Reiter" userId="6c2518ee-4556-4d22-8b29-f61cffcdbc19" providerId="ADAL" clId="{36CF0256-CC99-4748-A0D0-C5F5D6F40460}" dt="2023-12-30T12:14:11.169" v="21059" actId="113"/>
          <ac:spMkLst>
            <pc:docMk/>
            <pc:sldMk cId="2423248191" sldId="279"/>
            <ac:spMk id="57" creationId="{0362D9B4-B10E-9E56-B17E-12613D451554}"/>
          </ac:spMkLst>
        </pc:spChg>
        <pc:picChg chg="add mod">
          <ac:chgData name="Dean Reiter" userId="6c2518ee-4556-4d22-8b29-f61cffcdbc19" providerId="ADAL" clId="{36CF0256-CC99-4748-A0D0-C5F5D6F40460}" dt="2023-12-30T09:49:46.696" v="12644" actId="1076"/>
          <ac:picMkLst>
            <pc:docMk/>
            <pc:sldMk cId="2423248191" sldId="279"/>
            <ac:picMk id="8" creationId="{BB1C73C1-3062-6738-7761-2BBD9F7B96B1}"/>
          </ac:picMkLst>
        </pc:picChg>
        <pc:picChg chg="add del mod">
          <ac:chgData name="Dean Reiter" userId="6c2518ee-4556-4d22-8b29-f61cffcdbc19" providerId="ADAL" clId="{36CF0256-CC99-4748-A0D0-C5F5D6F40460}" dt="2023-12-30T09:16:23.088" v="11950" actId="478"/>
          <ac:picMkLst>
            <pc:docMk/>
            <pc:sldMk cId="2423248191" sldId="279"/>
            <ac:picMk id="10" creationId="{039A9266-6A78-951F-83BB-4B8D3378C3CA}"/>
          </ac:picMkLst>
        </pc:picChg>
        <pc:picChg chg="add mod">
          <ac:chgData name="Dean Reiter" userId="6c2518ee-4556-4d22-8b29-f61cffcdbc19" providerId="ADAL" clId="{36CF0256-CC99-4748-A0D0-C5F5D6F40460}" dt="2023-12-30T09:49:35.436" v="12640" actId="1076"/>
          <ac:picMkLst>
            <pc:docMk/>
            <pc:sldMk cId="2423248191" sldId="279"/>
            <ac:picMk id="12" creationId="{BFFEEC04-5527-28B7-F2BF-63CDE87EBF50}"/>
          </ac:picMkLst>
        </pc:picChg>
        <pc:picChg chg="add del mod">
          <ac:chgData name="Dean Reiter" userId="6c2518ee-4556-4d22-8b29-f61cffcdbc19" providerId="ADAL" clId="{36CF0256-CC99-4748-A0D0-C5F5D6F40460}" dt="2023-12-30T09:15:05.228" v="11929" actId="478"/>
          <ac:picMkLst>
            <pc:docMk/>
            <pc:sldMk cId="2423248191" sldId="279"/>
            <ac:picMk id="14" creationId="{9EA8E92E-040C-F7B9-B2FA-B15515E5E5A2}"/>
          </ac:picMkLst>
        </pc:picChg>
        <pc:picChg chg="add mod">
          <ac:chgData name="Dean Reiter" userId="6c2518ee-4556-4d22-8b29-f61cffcdbc19" providerId="ADAL" clId="{36CF0256-CC99-4748-A0D0-C5F5D6F40460}" dt="2023-12-30T09:49:42.825" v="12643" actId="1076"/>
          <ac:picMkLst>
            <pc:docMk/>
            <pc:sldMk cId="2423248191" sldId="279"/>
            <ac:picMk id="43" creationId="{C695EBC3-A718-8AA9-4820-E371AFC2DA38}"/>
          </ac:picMkLst>
        </pc:picChg>
        <pc:cxnChg chg="add mod">
          <ac:chgData name="Dean Reiter" userId="6c2518ee-4556-4d22-8b29-f61cffcdbc19" providerId="ADAL" clId="{36CF0256-CC99-4748-A0D0-C5F5D6F40460}" dt="2023-12-30T09:49:52.216" v="12646" actId="14100"/>
          <ac:cxnSpMkLst>
            <pc:docMk/>
            <pc:sldMk cId="2423248191" sldId="279"/>
            <ac:cxnSpMk id="19" creationId="{9BA537C5-9337-7B9D-8C04-AAAFCCE65DDB}"/>
          </ac:cxnSpMkLst>
        </pc:cxnChg>
        <pc:cxnChg chg="add mod">
          <ac:chgData name="Dean Reiter" userId="6c2518ee-4556-4d22-8b29-f61cffcdbc19" providerId="ADAL" clId="{36CF0256-CC99-4748-A0D0-C5F5D6F40460}" dt="2023-12-30T09:49:49.539" v="12645" actId="14100"/>
          <ac:cxnSpMkLst>
            <pc:docMk/>
            <pc:sldMk cId="2423248191" sldId="279"/>
            <ac:cxnSpMk id="23" creationId="{B887F6DE-8508-654E-683B-9E6BBBF2CEFD}"/>
          </ac:cxnSpMkLst>
        </pc:cxnChg>
        <pc:cxnChg chg="add mod">
          <ac:chgData name="Dean Reiter" userId="6c2518ee-4556-4d22-8b29-f61cffcdbc19" providerId="ADAL" clId="{36CF0256-CC99-4748-A0D0-C5F5D6F40460}" dt="2023-12-30T09:50:00.020" v="12650" actId="14100"/>
          <ac:cxnSpMkLst>
            <pc:docMk/>
            <pc:sldMk cId="2423248191" sldId="279"/>
            <ac:cxnSpMk id="26" creationId="{AFF68F2C-C3FC-2386-077F-55E6B8FB0E43}"/>
          </ac:cxnSpMkLst>
        </pc:cxnChg>
        <pc:cxnChg chg="add mod">
          <ac:chgData name="Dean Reiter" userId="6c2518ee-4556-4d22-8b29-f61cffcdbc19" providerId="ADAL" clId="{36CF0256-CC99-4748-A0D0-C5F5D6F40460}" dt="2023-12-30T09:49:57.940" v="12649" actId="14100"/>
          <ac:cxnSpMkLst>
            <pc:docMk/>
            <pc:sldMk cId="2423248191" sldId="279"/>
            <ac:cxnSpMk id="29" creationId="{FCED193B-1987-D42E-2BB3-E8E99888879B}"/>
          </ac:cxnSpMkLst>
        </pc:cxnChg>
        <pc:cxnChg chg="add mod">
          <ac:chgData name="Dean Reiter" userId="6c2518ee-4556-4d22-8b29-f61cffcdbc19" providerId="ADAL" clId="{36CF0256-CC99-4748-A0D0-C5F5D6F40460}" dt="2023-12-30T09:49:23.032" v="12636" actId="1076"/>
          <ac:cxnSpMkLst>
            <pc:docMk/>
            <pc:sldMk cId="2423248191" sldId="279"/>
            <ac:cxnSpMk id="32" creationId="{6A1840FE-9850-D5C8-C15A-B1401565E0D2}"/>
          </ac:cxnSpMkLst>
        </pc:cxnChg>
        <pc:cxnChg chg="add mod">
          <ac:chgData name="Dean Reiter" userId="6c2518ee-4556-4d22-8b29-f61cffcdbc19" providerId="ADAL" clId="{36CF0256-CC99-4748-A0D0-C5F5D6F40460}" dt="2023-12-30T09:49:39.969" v="12642" actId="14100"/>
          <ac:cxnSpMkLst>
            <pc:docMk/>
            <pc:sldMk cId="2423248191" sldId="279"/>
            <ac:cxnSpMk id="35" creationId="{DD5116DA-DF8E-2B07-D1C3-6C282E6B3C78}"/>
          </ac:cxnSpMkLst>
        </pc:cxnChg>
        <pc:cxnChg chg="add mod">
          <ac:chgData name="Dean Reiter" userId="6c2518ee-4556-4d22-8b29-f61cffcdbc19" providerId="ADAL" clId="{36CF0256-CC99-4748-A0D0-C5F5D6F40460}" dt="2023-12-30T09:49:38.424" v="12641" actId="14100"/>
          <ac:cxnSpMkLst>
            <pc:docMk/>
            <pc:sldMk cId="2423248191" sldId="279"/>
            <ac:cxnSpMk id="38" creationId="{E0C8087A-4541-38C8-439A-B49A933C78F5}"/>
          </ac:cxnSpMkLst>
        </pc:cxnChg>
        <pc:cxnChg chg="add mod">
          <ac:chgData name="Dean Reiter" userId="6c2518ee-4556-4d22-8b29-f61cffcdbc19" providerId="ADAL" clId="{36CF0256-CC99-4748-A0D0-C5F5D6F40460}" dt="2023-12-30T09:50:04.433" v="12651" actId="1076"/>
          <ac:cxnSpMkLst>
            <pc:docMk/>
            <pc:sldMk cId="2423248191" sldId="279"/>
            <ac:cxnSpMk id="45" creationId="{FF486114-D00B-38E3-228D-F6B41A67ADD7}"/>
          </ac:cxnSpMkLst>
        </pc:cxnChg>
      </pc:sldChg>
      <pc:sldChg chg="addSp delSp modSp new add del mod ord">
        <pc:chgData name="Dean Reiter" userId="6c2518ee-4556-4d22-8b29-f61cffcdbc19" providerId="ADAL" clId="{36CF0256-CC99-4748-A0D0-C5F5D6F40460}" dt="2023-12-30T12:14:14.420" v="21060" actId="113"/>
        <pc:sldMkLst>
          <pc:docMk/>
          <pc:sldMk cId="1555139269" sldId="280"/>
        </pc:sldMkLst>
        <pc:spChg chg="mod">
          <ac:chgData name="Dean Reiter" userId="6c2518ee-4556-4d22-8b29-f61cffcdbc19" providerId="ADAL" clId="{36CF0256-CC99-4748-A0D0-C5F5D6F40460}" dt="2023-12-30T10:30:13.264" v="15859" actId="1076"/>
          <ac:spMkLst>
            <pc:docMk/>
            <pc:sldMk cId="1555139269" sldId="280"/>
            <ac:spMk id="2" creationId="{3EDCFAFB-0C71-BDA4-D66E-69E381DDB2F3}"/>
          </ac:spMkLst>
        </pc:spChg>
        <pc:spChg chg="mod">
          <ac:chgData name="Dean Reiter" userId="6c2518ee-4556-4d22-8b29-f61cffcdbc19" providerId="ADAL" clId="{36CF0256-CC99-4748-A0D0-C5F5D6F40460}" dt="2023-12-30T10:42:41.964" v="16831" actId="20577"/>
          <ac:spMkLst>
            <pc:docMk/>
            <pc:sldMk cId="1555139269" sldId="280"/>
            <ac:spMk id="3" creationId="{9B49D1B6-5362-3177-547B-384B2857A7BD}"/>
          </ac:spMkLst>
        </pc:spChg>
        <pc:spChg chg="add del mod">
          <ac:chgData name="Dean Reiter" userId="6c2518ee-4556-4d22-8b29-f61cffcdbc19" providerId="ADAL" clId="{36CF0256-CC99-4748-A0D0-C5F5D6F40460}" dt="2023-12-30T10:02:16.809" v="12749"/>
          <ac:spMkLst>
            <pc:docMk/>
            <pc:sldMk cId="1555139269" sldId="280"/>
            <ac:spMk id="5" creationId="{3E3F4E0C-1581-B0D1-46B0-CAA61D60E2A5}"/>
          </ac:spMkLst>
        </pc:spChg>
        <pc:spChg chg="mod">
          <ac:chgData name="Dean Reiter" userId="6c2518ee-4556-4d22-8b29-f61cffcdbc19" providerId="ADAL" clId="{36CF0256-CC99-4748-A0D0-C5F5D6F40460}" dt="2023-12-30T12:14:14.420" v="21060" actId="113"/>
          <ac:spMkLst>
            <pc:docMk/>
            <pc:sldMk cId="1555139269" sldId="280"/>
            <ac:spMk id="6" creationId="{306A2D1C-AAC4-BC84-98FD-F2C7B5976636}"/>
          </ac:spMkLst>
        </pc:spChg>
      </pc:sldChg>
      <pc:sldChg chg="modSp new del mod">
        <pc:chgData name="Dean Reiter" userId="6c2518ee-4556-4d22-8b29-f61cffcdbc19" providerId="ADAL" clId="{36CF0256-CC99-4748-A0D0-C5F5D6F40460}" dt="2023-12-30T11:11:21.249" v="17898" actId="47"/>
        <pc:sldMkLst>
          <pc:docMk/>
          <pc:sldMk cId="3890594765" sldId="281"/>
        </pc:sldMkLst>
        <pc:spChg chg="mod">
          <ac:chgData name="Dean Reiter" userId="6c2518ee-4556-4d22-8b29-f61cffcdbc19" providerId="ADAL" clId="{36CF0256-CC99-4748-A0D0-C5F5D6F40460}" dt="2023-12-28T03:20:03.389" v="2603" actId="20577"/>
          <ac:spMkLst>
            <pc:docMk/>
            <pc:sldMk cId="3890594765" sldId="281"/>
            <ac:spMk id="2" creationId="{DD953F03-F5EE-CD9C-7BB2-747A7D241124}"/>
          </ac:spMkLst>
        </pc:spChg>
        <pc:spChg chg="mod">
          <ac:chgData name="Dean Reiter" userId="6c2518ee-4556-4d22-8b29-f61cffcdbc19" providerId="ADAL" clId="{36CF0256-CC99-4748-A0D0-C5F5D6F40460}" dt="2023-12-28T03:20:07.299" v="2616" actId="20577"/>
          <ac:spMkLst>
            <pc:docMk/>
            <pc:sldMk cId="3890594765" sldId="281"/>
            <ac:spMk id="3" creationId="{9051E841-6594-0395-CAAD-80B1E60F1A80}"/>
          </ac:spMkLst>
        </pc:spChg>
      </pc:sldChg>
      <pc:sldChg chg="modSp new add del mod">
        <pc:chgData name="Dean Reiter" userId="6c2518ee-4556-4d22-8b29-f61cffcdbc19" providerId="ADAL" clId="{36CF0256-CC99-4748-A0D0-C5F5D6F40460}" dt="2023-12-30T12:15:34.278" v="21081" actId="20577"/>
        <pc:sldMkLst>
          <pc:docMk/>
          <pc:sldMk cId="2395382430" sldId="282"/>
        </pc:sldMkLst>
        <pc:spChg chg="mod">
          <ac:chgData name="Dean Reiter" userId="6c2518ee-4556-4d22-8b29-f61cffcdbc19" providerId="ADAL" clId="{36CF0256-CC99-4748-A0D0-C5F5D6F40460}" dt="2023-12-30T00:38:38.995" v="6846" actId="1076"/>
          <ac:spMkLst>
            <pc:docMk/>
            <pc:sldMk cId="2395382430" sldId="282"/>
            <ac:spMk id="2" creationId="{F635054E-8238-583C-1C4D-13D504724BE3}"/>
          </ac:spMkLst>
        </pc:spChg>
        <pc:spChg chg="mod">
          <ac:chgData name="Dean Reiter" userId="6c2518ee-4556-4d22-8b29-f61cffcdbc19" providerId="ADAL" clId="{36CF0256-CC99-4748-A0D0-C5F5D6F40460}" dt="2023-12-30T12:15:34.278" v="21081" actId="20577"/>
          <ac:spMkLst>
            <pc:docMk/>
            <pc:sldMk cId="2395382430" sldId="282"/>
            <ac:spMk id="3" creationId="{3E5B850C-A70A-300B-1062-47DBF9941F6C}"/>
          </ac:spMkLst>
        </pc:spChg>
        <pc:spChg chg="mod">
          <ac:chgData name="Dean Reiter" userId="6c2518ee-4556-4d22-8b29-f61cffcdbc19" providerId="ADAL" clId="{36CF0256-CC99-4748-A0D0-C5F5D6F40460}" dt="2023-12-30T12:14:54.401" v="21071" actId="113"/>
          <ac:spMkLst>
            <pc:docMk/>
            <pc:sldMk cId="2395382430" sldId="282"/>
            <ac:spMk id="5" creationId="{17329B2B-61C1-E838-E39E-8E89F851D333}"/>
          </ac:spMkLst>
        </pc:spChg>
      </pc:sldChg>
      <pc:sldChg chg="addSp delSp modSp new add del mod ord">
        <pc:chgData name="Dean Reiter" userId="6c2518ee-4556-4d22-8b29-f61cffcdbc19" providerId="ADAL" clId="{36CF0256-CC99-4748-A0D0-C5F5D6F40460}" dt="2023-12-30T12:13:38.827" v="21050" actId="113"/>
        <pc:sldMkLst>
          <pc:docMk/>
          <pc:sldMk cId="2612954546" sldId="283"/>
        </pc:sldMkLst>
        <pc:spChg chg="mod">
          <ac:chgData name="Dean Reiter" userId="6c2518ee-4556-4d22-8b29-f61cffcdbc19" providerId="ADAL" clId="{36CF0256-CC99-4748-A0D0-C5F5D6F40460}" dt="2023-12-30T08:27:59.079" v="11471" actId="20577"/>
          <ac:spMkLst>
            <pc:docMk/>
            <pc:sldMk cId="2612954546" sldId="283"/>
            <ac:spMk id="2" creationId="{715C56CA-7D24-66E2-7186-00FF26A2B6C3}"/>
          </ac:spMkLst>
        </pc:spChg>
        <pc:spChg chg="del">
          <ac:chgData name="Dean Reiter" userId="6c2518ee-4556-4d22-8b29-f61cffcdbc19" providerId="ADAL" clId="{36CF0256-CC99-4748-A0D0-C5F5D6F40460}" dt="2023-12-28T22:37:46.869" v="3483"/>
          <ac:spMkLst>
            <pc:docMk/>
            <pc:sldMk cId="2612954546" sldId="283"/>
            <ac:spMk id="3" creationId="{E29B8E5A-048C-FFD6-C3AF-006AC85E6030}"/>
          </ac:spMkLst>
        </pc:spChg>
        <pc:spChg chg="add mod">
          <ac:chgData name="Dean Reiter" userId="6c2518ee-4556-4d22-8b29-f61cffcdbc19" providerId="ADAL" clId="{36CF0256-CC99-4748-A0D0-C5F5D6F40460}" dt="2023-12-28T22:41:37.945" v="3562" actId="1076"/>
          <ac:spMkLst>
            <pc:docMk/>
            <pc:sldMk cId="2612954546" sldId="283"/>
            <ac:spMk id="12" creationId="{E1F9E473-1B69-415F-6FB3-A47977F6E7E9}"/>
          </ac:spMkLst>
        </pc:spChg>
        <pc:spChg chg="add mod">
          <ac:chgData name="Dean Reiter" userId="6c2518ee-4556-4d22-8b29-f61cffcdbc19" providerId="ADAL" clId="{36CF0256-CC99-4748-A0D0-C5F5D6F40460}" dt="2023-12-28T22:43:51.430" v="3685" actId="1076"/>
          <ac:spMkLst>
            <pc:docMk/>
            <pc:sldMk cId="2612954546" sldId="283"/>
            <ac:spMk id="14" creationId="{05124078-6E25-7A67-E0C8-213270D803FD}"/>
          </ac:spMkLst>
        </pc:spChg>
        <pc:spChg chg="add del mod">
          <ac:chgData name="Dean Reiter" userId="6c2518ee-4556-4d22-8b29-f61cffcdbc19" providerId="ADAL" clId="{36CF0256-CC99-4748-A0D0-C5F5D6F40460}" dt="2023-12-30T06:56:30.001" v="9611" actId="478"/>
          <ac:spMkLst>
            <pc:docMk/>
            <pc:sldMk cId="2612954546" sldId="283"/>
            <ac:spMk id="15" creationId="{E4CE7F65-2D1C-5F34-B34A-E40D80861CFF}"/>
          </ac:spMkLst>
        </pc:spChg>
        <pc:spChg chg="mod">
          <ac:chgData name="Dean Reiter" userId="6c2518ee-4556-4d22-8b29-f61cffcdbc19" providerId="ADAL" clId="{36CF0256-CC99-4748-A0D0-C5F5D6F40460}" dt="2023-12-30T12:13:38.827" v="21050" actId="113"/>
          <ac:spMkLst>
            <pc:docMk/>
            <pc:sldMk cId="2612954546" sldId="283"/>
            <ac:spMk id="17" creationId="{DE727569-2E3A-11AF-127B-FE84F61D75EB}"/>
          </ac:spMkLst>
        </pc:spChg>
        <pc:picChg chg="add mod">
          <ac:chgData name="Dean Reiter" userId="6c2518ee-4556-4d22-8b29-f61cffcdbc19" providerId="ADAL" clId="{36CF0256-CC99-4748-A0D0-C5F5D6F40460}" dt="2023-12-28T22:38:26.662" v="3500" actId="14100"/>
          <ac:picMkLst>
            <pc:docMk/>
            <pc:sldMk cId="2612954546" sldId="283"/>
            <ac:picMk id="5" creationId="{88875CF8-2453-5E76-7831-08A64F888373}"/>
          </ac:picMkLst>
        </pc:picChg>
        <pc:picChg chg="add del mod">
          <ac:chgData name="Dean Reiter" userId="6c2518ee-4556-4d22-8b29-f61cffcdbc19" providerId="ADAL" clId="{36CF0256-CC99-4748-A0D0-C5F5D6F40460}" dt="2023-12-28T22:38:08.625" v="3491" actId="478"/>
          <ac:picMkLst>
            <pc:docMk/>
            <pc:sldMk cId="2612954546" sldId="283"/>
            <ac:picMk id="7" creationId="{A7BF949F-AE75-9BE0-E59F-455AFD14687C}"/>
          </ac:picMkLst>
        </pc:picChg>
        <pc:picChg chg="add mod">
          <ac:chgData name="Dean Reiter" userId="6c2518ee-4556-4d22-8b29-f61cffcdbc19" providerId="ADAL" clId="{36CF0256-CC99-4748-A0D0-C5F5D6F40460}" dt="2023-12-28T22:38:35.943" v="3507" actId="1076"/>
          <ac:picMkLst>
            <pc:docMk/>
            <pc:sldMk cId="2612954546" sldId="283"/>
            <ac:picMk id="9" creationId="{D33B0F16-9D92-F8DB-1BBE-F014A037D1C6}"/>
          </ac:picMkLst>
        </pc:picChg>
        <pc:cxnChg chg="add mod">
          <ac:chgData name="Dean Reiter" userId="6c2518ee-4556-4d22-8b29-f61cffcdbc19" providerId="ADAL" clId="{36CF0256-CC99-4748-A0D0-C5F5D6F40460}" dt="2023-12-28T22:41:42.548" v="3563" actId="14100"/>
          <ac:cxnSpMkLst>
            <pc:docMk/>
            <pc:sldMk cId="2612954546" sldId="283"/>
            <ac:cxnSpMk id="10" creationId="{E5BDB352-8984-E00C-A900-2B69662DE27B}"/>
          </ac:cxnSpMkLst>
        </pc:cxnChg>
      </pc:sldChg>
      <pc:sldChg chg="addSp delSp modSp add del mod ord">
        <pc:chgData name="Dean Reiter" userId="6c2518ee-4556-4d22-8b29-f61cffcdbc19" providerId="ADAL" clId="{36CF0256-CC99-4748-A0D0-C5F5D6F40460}" dt="2023-12-30T12:13:41.854" v="21051" actId="113"/>
        <pc:sldMkLst>
          <pc:docMk/>
          <pc:sldMk cId="50131633" sldId="284"/>
        </pc:sldMkLst>
        <pc:spChg chg="mod">
          <ac:chgData name="Dean Reiter" userId="6c2518ee-4556-4d22-8b29-f61cffcdbc19" providerId="ADAL" clId="{36CF0256-CC99-4748-A0D0-C5F5D6F40460}" dt="2023-12-28T22:41:58.613" v="3566" actId="1076"/>
          <ac:spMkLst>
            <pc:docMk/>
            <pc:sldMk cId="50131633" sldId="284"/>
            <ac:spMk id="2" creationId="{715C56CA-7D24-66E2-7186-00FF26A2B6C3}"/>
          </ac:spMkLst>
        </pc:spChg>
        <pc:spChg chg="add del mod">
          <ac:chgData name="Dean Reiter" userId="6c2518ee-4556-4d22-8b29-f61cffcdbc19" providerId="ADAL" clId="{36CF0256-CC99-4748-A0D0-C5F5D6F40460}" dt="2023-12-28T22:39:10.752" v="3522" actId="478"/>
          <ac:spMkLst>
            <pc:docMk/>
            <pc:sldMk cId="50131633" sldId="284"/>
            <ac:spMk id="7" creationId="{B5DE5045-88BE-C3E6-2B32-10100D613EB9}"/>
          </ac:spMkLst>
        </pc:spChg>
        <pc:spChg chg="add mod">
          <ac:chgData name="Dean Reiter" userId="6c2518ee-4556-4d22-8b29-f61cffcdbc19" providerId="ADAL" clId="{36CF0256-CC99-4748-A0D0-C5F5D6F40460}" dt="2023-12-28T22:41:29.050" v="3560" actId="1076"/>
          <ac:spMkLst>
            <pc:docMk/>
            <pc:sldMk cId="50131633" sldId="284"/>
            <ac:spMk id="12" creationId="{B5E3B45B-2034-4670-B258-4275B536BD4D}"/>
          </ac:spMkLst>
        </pc:spChg>
        <pc:spChg chg="add mod">
          <ac:chgData name="Dean Reiter" userId="6c2518ee-4556-4d22-8b29-f61cffcdbc19" providerId="ADAL" clId="{36CF0256-CC99-4748-A0D0-C5F5D6F40460}" dt="2023-12-28T22:44:01.448" v="3687" actId="1076"/>
          <ac:spMkLst>
            <pc:docMk/>
            <pc:sldMk cId="50131633" sldId="284"/>
            <ac:spMk id="13" creationId="{C9E80352-78D2-D048-6316-6A66C8FAF0ED}"/>
          </ac:spMkLst>
        </pc:spChg>
        <pc:spChg chg="add del mod">
          <ac:chgData name="Dean Reiter" userId="6c2518ee-4556-4d22-8b29-f61cffcdbc19" providerId="ADAL" clId="{36CF0256-CC99-4748-A0D0-C5F5D6F40460}" dt="2023-12-30T06:56:33.607" v="9612" actId="478"/>
          <ac:spMkLst>
            <pc:docMk/>
            <pc:sldMk cId="50131633" sldId="284"/>
            <ac:spMk id="14" creationId="{0584E7F9-5106-C006-55CF-5E8AE23D800D}"/>
          </ac:spMkLst>
        </pc:spChg>
        <pc:spChg chg="mod">
          <ac:chgData name="Dean Reiter" userId="6c2518ee-4556-4d22-8b29-f61cffcdbc19" providerId="ADAL" clId="{36CF0256-CC99-4748-A0D0-C5F5D6F40460}" dt="2023-12-30T12:13:41.854" v="21051" actId="113"/>
          <ac:spMkLst>
            <pc:docMk/>
            <pc:sldMk cId="50131633" sldId="284"/>
            <ac:spMk id="16" creationId="{A0FBC700-B423-FD9C-DBD0-A0C2BFA2E35C}"/>
          </ac:spMkLst>
        </pc:spChg>
        <pc:picChg chg="add mod">
          <ac:chgData name="Dean Reiter" userId="6c2518ee-4556-4d22-8b29-f61cffcdbc19" providerId="ADAL" clId="{36CF0256-CC99-4748-A0D0-C5F5D6F40460}" dt="2023-12-28T22:41:53.552" v="3565" actId="14100"/>
          <ac:picMkLst>
            <pc:docMk/>
            <pc:sldMk cId="50131633" sldId="284"/>
            <ac:picMk id="4" creationId="{45F32331-B79F-2947-82C7-9E29903AA667}"/>
          </ac:picMkLst>
        </pc:picChg>
        <pc:picChg chg="del">
          <ac:chgData name="Dean Reiter" userId="6c2518ee-4556-4d22-8b29-f61cffcdbc19" providerId="ADAL" clId="{36CF0256-CC99-4748-A0D0-C5F5D6F40460}" dt="2023-12-28T22:38:58.294" v="3518" actId="478"/>
          <ac:picMkLst>
            <pc:docMk/>
            <pc:sldMk cId="50131633" sldId="284"/>
            <ac:picMk id="5" creationId="{88875CF8-2453-5E76-7831-08A64F888373}"/>
          </ac:picMkLst>
        </pc:picChg>
        <pc:picChg chg="del">
          <ac:chgData name="Dean Reiter" userId="6c2518ee-4556-4d22-8b29-f61cffcdbc19" providerId="ADAL" clId="{36CF0256-CC99-4748-A0D0-C5F5D6F40460}" dt="2023-12-28T22:39:12.112" v="3523" actId="478"/>
          <ac:picMkLst>
            <pc:docMk/>
            <pc:sldMk cId="50131633" sldId="284"/>
            <ac:picMk id="9" creationId="{D33B0F16-9D92-F8DB-1BBE-F014A037D1C6}"/>
          </ac:picMkLst>
        </pc:picChg>
        <pc:picChg chg="add mod modCrop">
          <ac:chgData name="Dean Reiter" userId="6c2518ee-4556-4d22-8b29-f61cffcdbc19" providerId="ADAL" clId="{36CF0256-CC99-4748-A0D0-C5F5D6F40460}" dt="2023-12-28T22:40:01.198" v="3543" actId="1076"/>
          <ac:picMkLst>
            <pc:docMk/>
            <pc:sldMk cId="50131633" sldId="284"/>
            <ac:picMk id="10" creationId="{EECD98B4-BAF8-13C0-DABD-5AA7232A5B14}"/>
          </ac:picMkLst>
        </pc:picChg>
        <pc:cxnChg chg="add mod">
          <ac:chgData name="Dean Reiter" userId="6c2518ee-4556-4d22-8b29-f61cffcdbc19" providerId="ADAL" clId="{36CF0256-CC99-4748-A0D0-C5F5D6F40460}" dt="2023-12-28T22:40:57.262" v="3553" actId="1076"/>
          <ac:cxnSpMkLst>
            <pc:docMk/>
            <pc:sldMk cId="50131633" sldId="284"/>
            <ac:cxnSpMk id="11" creationId="{C52A0EC0-E5F9-F867-DE20-C6DF2736304E}"/>
          </ac:cxnSpMkLst>
        </pc:cxnChg>
      </pc:sldChg>
      <pc:sldChg chg="addSp delSp modSp new add del mod ord">
        <pc:chgData name="Dean Reiter" userId="6c2518ee-4556-4d22-8b29-f61cffcdbc19" providerId="ADAL" clId="{36CF0256-CC99-4748-A0D0-C5F5D6F40460}" dt="2023-12-30T12:19:41.980" v="21109" actId="1076"/>
        <pc:sldMkLst>
          <pc:docMk/>
          <pc:sldMk cId="484714548" sldId="285"/>
        </pc:sldMkLst>
        <pc:spChg chg="mod">
          <ac:chgData name="Dean Reiter" userId="6c2518ee-4556-4d22-8b29-f61cffcdbc19" providerId="ADAL" clId="{36CF0256-CC99-4748-A0D0-C5F5D6F40460}" dt="2023-12-30T00:12:11.811" v="5535" actId="20577"/>
          <ac:spMkLst>
            <pc:docMk/>
            <pc:sldMk cId="484714548" sldId="285"/>
            <ac:spMk id="2" creationId="{5E8F4A0F-09FA-0292-1880-3A64FBE14566}"/>
          </ac:spMkLst>
        </pc:spChg>
        <pc:spChg chg="del">
          <ac:chgData name="Dean Reiter" userId="6c2518ee-4556-4d22-8b29-f61cffcdbc19" providerId="ADAL" clId="{36CF0256-CC99-4748-A0D0-C5F5D6F40460}" dt="2023-12-28T23:01:58.520" v="4723"/>
          <ac:spMkLst>
            <pc:docMk/>
            <pc:sldMk cId="484714548" sldId="285"/>
            <ac:spMk id="3" creationId="{826EA43B-05A3-CF90-BD72-C95927495358}"/>
          </ac:spMkLst>
        </pc:spChg>
        <pc:spChg chg="add del mod">
          <ac:chgData name="Dean Reiter" userId="6c2518ee-4556-4d22-8b29-f61cffcdbc19" providerId="ADAL" clId="{36CF0256-CC99-4748-A0D0-C5F5D6F40460}" dt="2023-12-28T23:02:42.398" v="4730"/>
          <ac:spMkLst>
            <pc:docMk/>
            <pc:sldMk cId="484714548" sldId="285"/>
            <ac:spMk id="7" creationId="{77AADF12-2D2F-6BC7-3233-43EE71882B6A}"/>
          </ac:spMkLst>
        </pc:spChg>
        <pc:spChg chg="add del mod">
          <ac:chgData name="Dean Reiter" userId="6c2518ee-4556-4d22-8b29-f61cffcdbc19" providerId="ADAL" clId="{36CF0256-CC99-4748-A0D0-C5F5D6F40460}" dt="2023-12-28T23:04:17.412" v="4777"/>
          <ac:spMkLst>
            <pc:docMk/>
            <pc:sldMk cId="484714548" sldId="285"/>
            <ac:spMk id="17" creationId="{E5B12DCF-44B1-344D-04E4-C1DE7CDCA2DB}"/>
          </ac:spMkLst>
        </pc:spChg>
        <pc:spChg chg="add mod">
          <ac:chgData name="Dean Reiter" userId="6c2518ee-4556-4d22-8b29-f61cffcdbc19" providerId="ADAL" clId="{36CF0256-CC99-4748-A0D0-C5F5D6F40460}" dt="2023-12-28T23:11:18.286" v="5446" actId="1076"/>
          <ac:spMkLst>
            <pc:docMk/>
            <pc:sldMk cId="484714548" sldId="285"/>
            <ac:spMk id="20" creationId="{45B349F2-E70D-458F-2C15-2D043022EC8A}"/>
          </ac:spMkLst>
        </pc:spChg>
        <pc:spChg chg="add mod">
          <ac:chgData name="Dean Reiter" userId="6c2518ee-4556-4d22-8b29-f61cffcdbc19" providerId="ADAL" clId="{36CF0256-CC99-4748-A0D0-C5F5D6F40460}" dt="2023-12-28T23:11:23.033" v="5448" actId="1076"/>
          <ac:spMkLst>
            <pc:docMk/>
            <pc:sldMk cId="484714548" sldId="285"/>
            <ac:spMk id="21" creationId="{11A1042C-8F30-E2B2-FA38-78AE21C34003}"/>
          </ac:spMkLst>
        </pc:spChg>
        <pc:spChg chg="add mod">
          <ac:chgData name="Dean Reiter" userId="6c2518ee-4556-4d22-8b29-f61cffcdbc19" providerId="ADAL" clId="{36CF0256-CC99-4748-A0D0-C5F5D6F40460}" dt="2023-12-28T23:11:28.774" v="5450" actId="1076"/>
          <ac:spMkLst>
            <pc:docMk/>
            <pc:sldMk cId="484714548" sldId="285"/>
            <ac:spMk id="22" creationId="{E31976E7-2DDC-4D53-91F4-70E733FF8CA3}"/>
          </ac:spMkLst>
        </pc:spChg>
        <pc:spChg chg="add mod">
          <ac:chgData name="Dean Reiter" userId="6c2518ee-4556-4d22-8b29-f61cffcdbc19" providerId="ADAL" clId="{36CF0256-CC99-4748-A0D0-C5F5D6F40460}" dt="2023-12-30T12:19:41.980" v="21109" actId="1076"/>
          <ac:spMkLst>
            <pc:docMk/>
            <pc:sldMk cId="484714548" sldId="285"/>
            <ac:spMk id="43" creationId="{9CE86D2D-8CF2-5AC3-3588-D72E43B7534F}"/>
          </ac:spMkLst>
        </pc:spChg>
        <pc:spChg chg="mod">
          <ac:chgData name="Dean Reiter" userId="6c2518ee-4556-4d22-8b29-f61cffcdbc19" providerId="ADAL" clId="{36CF0256-CC99-4748-A0D0-C5F5D6F40460}" dt="2023-12-30T12:13:48.989" v="21053" actId="113"/>
          <ac:spMkLst>
            <pc:docMk/>
            <pc:sldMk cId="484714548" sldId="285"/>
            <ac:spMk id="45" creationId="{C1346BD2-A86F-7CBC-FA0B-0CAE53141D2D}"/>
          </ac:spMkLst>
        </pc:spChg>
        <pc:picChg chg="add del mod">
          <ac:chgData name="Dean Reiter" userId="6c2518ee-4556-4d22-8b29-f61cffcdbc19" providerId="ADAL" clId="{36CF0256-CC99-4748-A0D0-C5F5D6F40460}" dt="2023-12-28T23:02:37.761" v="4729" actId="478"/>
          <ac:picMkLst>
            <pc:docMk/>
            <pc:sldMk cId="484714548" sldId="285"/>
            <ac:picMk id="5" creationId="{DEA47ABF-156D-DA9A-1DE8-7290CAC00CB7}"/>
          </ac:picMkLst>
        </pc:picChg>
        <pc:picChg chg="add del mod">
          <ac:chgData name="Dean Reiter" userId="6c2518ee-4556-4d22-8b29-f61cffcdbc19" providerId="ADAL" clId="{36CF0256-CC99-4748-A0D0-C5F5D6F40460}" dt="2023-12-28T23:04:15.093" v="4776" actId="478"/>
          <ac:picMkLst>
            <pc:docMk/>
            <pc:sldMk cId="484714548" sldId="285"/>
            <ac:picMk id="9" creationId="{897CB959-2BCF-546C-A0F3-EB546E426FDF}"/>
          </ac:picMkLst>
        </pc:picChg>
        <pc:picChg chg="add mod">
          <ac:chgData name="Dean Reiter" userId="6c2518ee-4556-4d22-8b29-f61cffcdbc19" providerId="ADAL" clId="{36CF0256-CC99-4748-A0D0-C5F5D6F40460}" dt="2023-12-28T23:04:38.614" v="4789" actId="1076"/>
          <ac:picMkLst>
            <pc:docMk/>
            <pc:sldMk cId="484714548" sldId="285"/>
            <ac:picMk id="11" creationId="{E499B9A6-DA6A-54B0-4015-10876D6654F2}"/>
          </ac:picMkLst>
        </pc:picChg>
        <pc:picChg chg="add mod">
          <ac:chgData name="Dean Reiter" userId="6c2518ee-4556-4d22-8b29-f61cffcdbc19" providerId="ADAL" clId="{36CF0256-CC99-4748-A0D0-C5F5D6F40460}" dt="2023-12-28T23:04:36.466" v="4788" actId="1076"/>
          <ac:picMkLst>
            <pc:docMk/>
            <pc:sldMk cId="484714548" sldId="285"/>
            <ac:picMk id="13" creationId="{BC946699-B44F-1EA1-29A0-980353E2CCBB}"/>
          </ac:picMkLst>
        </pc:picChg>
        <pc:picChg chg="add mod modCrop">
          <ac:chgData name="Dean Reiter" userId="6c2518ee-4556-4d22-8b29-f61cffcdbc19" providerId="ADAL" clId="{36CF0256-CC99-4748-A0D0-C5F5D6F40460}" dt="2023-12-28T23:04:35.093" v="4787" actId="1076"/>
          <ac:picMkLst>
            <pc:docMk/>
            <pc:sldMk cId="484714548" sldId="285"/>
            <ac:picMk id="15" creationId="{AF01CECA-0C33-63C8-03BC-283D311502AC}"/>
          </ac:picMkLst>
        </pc:picChg>
        <pc:picChg chg="add mod">
          <ac:chgData name="Dean Reiter" userId="6c2518ee-4556-4d22-8b29-f61cffcdbc19" providerId="ADAL" clId="{36CF0256-CC99-4748-A0D0-C5F5D6F40460}" dt="2023-12-28T23:11:06.765" v="5443" actId="1076"/>
          <ac:picMkLst>
            <pc:docMk/>
            <pc:sldMk cId="484714548" sldId="285"/>
            <ac:picMk id="19" creationId="{D422832C-7D92-4975-11B8-870EE3686393}"/>
          </ac:picMkLst>
        </pc:picChg>
        <pc:cxnChg chg="add mod">
          <ac:chgData name="Dean Reiter" userId="6c2518ee-4556-4d22-8b29-f61cffcdbc19" providerId="ADAL" clId="{36CF0256-CC99-4748-A0D0-C5F5D6F40460}" dt="2023-12-28T23:11:50.053" v="5455" actId="14100"/>
          <ac:cxnSpMkLst>
            <pc:docMk/>
            <pc:sldMk cId="484714548" sldId="285"/>
            <ac:cxnSpMk id="23" creationId="{35B65442-7C37-56AE-1A98-E248981F7F3F}"/>
          </ac:cxnSpMkLst>
        </pc:cxnChg>
        <pc:cxnChg chg="add mod">
          <ac:chgData name="Dean Reiter" userId="6c2518ee-4556-4d22-8b29-f61cffcdbc19" providerId="ADAL" clId="{36CF0256-CC99-4748-A0D0-C5F5D6F40460}" dt="2023-12-28T23:11:56.170" v="5458" actId="14100"/>
          <ac:cxnSpMkLst>
            <pc:docMk/>
            <pc:sldMk cId="484714548" sldId="285"/>
            <ac:cxnSpMk id="27" creationId="{1E9ED75C-498F-6712-37A7-6523CD92BE61}"/>
          </ac:cxnSpMkLst>
        </pc:cxnChg>
        <pc:cxnChg chg="add mod">
          <ac:chgData name="Dean Reiter" userId="6c2518ee-4556-4d22-8b29-f61cffcdbc19" providerId="ADAL" clId="{36CF0256-CC99-4748-A0D0-C5F5D6F40460}" dt="2023-12-28T23:12:01.041" v="5461" actId="14100"/>
          <ac:cxnSpMkLst>
            <pc:docMk/>
            <pc:sldMk cId="484714548" sldId="285"/>
            <ac:cxnSpMk id="29" creationId="{8A1D8366-7CCD-F8DA-3891-519E05F4C052}"/>
          </ac:cxnSpMkLst>
        </pc:cxnChg>
        <pc:cxnChg chg="add mod">
          <ac:chgData name="Dean Reiter" userId="6c2518ee-4556-4d22-8b29-f61cffcdbc19" providerId="ADAL" clId="{36CF0256-CC99-4748-A0D0-C5F5D6F40460}" dt="2023-12-28T23:13:10.090" v="5479" actId="14100"/>
          <ac:cxnSpMkLst>
            <pc:docMk/>
            <pc:sldMk cId="484714548" sldId="285"/>
            <ac:cxnSpMk id="31" creationId="{3A07D003-ABEE-0106-76F8-81B222631FCB}"/>
          </ac:cxnSpMkLst>
        </pc:cxnChg>
        <pc:cxnChg chg="add mod">
          <ac:chgData name="Dean Reiter" userId="6c2518ee-4556-4d22-8b29-f61cffcdbc19" providerId="ADAL" clId="{36CF0256-CC99-4748-A0D0-C5F5D6F40460}" dt="2023-12-28T23:12:38.404" v="5469" actId="14100"/>
          <ac:cxnSpMkLst>
            <pc:docMk/>
            <pc:sldMk cId="484714548" sldId="285"/>
            <ac:cxnSpMk id="34" creationId="{3B5FFDB9-6A90-23C0-3A9F-BF71357C1DE8}"/>
          </ac:cxnSpMkLst>
        </pc:cxnChg>
        <pc:cxnChg chg="add mod">
          <ac:chgData name="Dean Reiter" userId="6c2518ee-4556-4d22-8b29-f61cffcdbc19" providerId="ADAL" clId="{36CF0256-CC99-4748-A0D0-C5F5D6F40460}" dt="2023-12-28T23:13:04.864" v="5478" actId="1076"/>
          <ac:cxnSpMkLst>
            <pc:docMk/>
            <pc:sldMk cId="484714548" sldId="285"/>
            <ac:cxnSpMk id="36" creationId="{0FC5EC61-7538-35BD-0A6D-EDE0392A7AAE}"/>
          </ac:cxnSpMkLst>
        </pc:cxnChg>
      </pc:sldChg>
      <pc:sldChg chg="addSp delSp modSp new add del mod modAnim">
        <pc:chgData name="Dean Reiter" userId="6c2518ee-4556-4d22-8b29-f61cffcdbc19" providerId="ADAL" clId="{36CF0256-CC99-4748-A0D0-C5F5D6F40460}" dt="2023-12-30T12:25:49" v="21160" actId="20577"/>
        <pc:sldMkLst>
          <pc:docMk/>
          <pc:sldMk cId="1811132392" sldId="286"/>
        </pc:sldMkLst>
        <pc:spChg chg="mod">
          <ac:chgData name="Dean Reiter" userId="6c2518ee-4556-4d22-8b29-f61cffcdbc19" providerId="ADAL" clId="{36CF0256-CC99-4748-A0D0-C5F5D6F40460}" dt="2023-12-30T08:05:39.981" v="10615" actId="20577"/>
          <ac:spMkLst>
            <pc:docMk/>
            <pc:sldMk cId="1811132392" sldId="286"/>
            <ac:spMk id="2" creationId="{D28FB292-7390-E474-516E-13A6240BB3D0}"/>
          </ac:spMkLst>
        </pc:spChg>
        <pc:spChg chg="del">
          <ac:chgData name="Dean Reiter" userId="6c2518ee-4556-4d22-8b29-f61cffcdbc19" providerId="ADAL" clId="{36CF0256-CC99-4748-A0D0-C5F5D6F40460}" dt="2023-12-30T08:03:46.789" v="10590"/>
          <ac:spMkLst>
            <pc:docMk/>
            <pc:sldMk cId="1811132392" sldId="286"/>
            <ac:spMk id="3" creationId="{074C409B-F396-47DF-ED64-0E9BBFF4D967}"/>
          </ac:spMkLst>
        </pc:spChg>
        <pc:spChg chg="add del mod">
          <ac:chgData name="Dean Reiter" userId="6c2518ee-4556-4d22-8b29-f61cffcdbc19" providerId="ADAL" clId="{36CF0256-CC99-4748-A0D0-C5F5D6F40460}" dt="2023-12-30T08:06:36.294" v="10626" actId="478"/>
          <ac:spMkLst>
            <pc:docMk/>
            <pc:sldMk cId="1811132392" sldId="286"/>
            <ac:spMk id="5" creationId="{6887FD52-C09E-006F-78CC-47954BA327B2}"/>
          </ac:spMkLst>
        </pc:spChg>
        <pc:spChg chg="add mod">
          <ac:chgData name="Dean Reiter" userId="6c2518ee-4556-4d22-8b29-f61cffcdbc19" providerId="ADAL" clId="{36CF0256-CC99-4748-A0D0-C5F5D6F40460}" dt="2023-12-30T08:50:43.997" v="11865" actId="20577"/>
          <ac:spMkLst>
            <pc:docMk/>
            <pc:sldMk cId="1811132392" sldId="286"/>
            <ac:spMk id="7" creationId="{A3A3364A-A5B9-97C2-3C1E-9454525BA27F}"/>
          </ac:spMkLst>
        </pc:spChg>
        <pc:spChg chg="add mod">
          <ac:chgData name="Dean Reiter" userId="6c2518ee-4556-4d22-8b29-f61cffcdbc19" providerId="ADAL" clId="{36CF0256-CC99-4748-A0D0-C5F5D6F40460}" dt="2023-12-30T12:25:49" v="21160" actId="20577"/>
          <ac:spMkLst>
            <pc:docMk/>
            <pc:sldMk cId="1811132392" sldId="286"/>
            <ac:spMk id="8" creationId="{B2CF96D7-A8F4-4083-2EDA-5E6B8907BCA3}"/>
          </ac:spMkLst>
        </pc:spChg>
        <pc:spChg chg="add mod">
          <ac:chgData name="Dean Reiter" userId="6c2518ee-4556-4d22-8b29-f61cffcdbc19" providerId="ADAL" clId="{36CF0256-CC99-4748-A0D0-C5F5D6F40460}" dt="2023-12-30T12:20:18.597" v="21116" actId="1076"/>
          <ac:spMkLst>
            <pc:docMk/>
            <pc:sldMk cId="1811132392" sldId="286"/>
            <ac:spMk id="9" creationId="{3AA57CF4-043D-DEDE-30AC-FD68060076A8}"/>
          </ac:spMkLst>
        </pc:spChg>
        <pc:spChg chg="add mod">
          <ac:chgData name="Dean Reiter" userId="6c2518ee-4556-4d22-8b29-f61cffcdbc19" providerId="ADAL" clId="{36CF0256-CC99-4748-A0D0-C5F5D6F40460}" dt="2023-12-30T08:21:27.445" v="11346" actId="207"/>
          <ac:spMkLst>
            <pc:docMk/>
            <pc:sldMk cId="1811132392" sldId="286"/>
            <ac:spMk id="10" creationId="{A53493F9-54A7-109B-7A1F-68BA302493DE}"/>
          </ac:spMkLst>
        </pc:spChg>
        <pc:spChg chg="mod">
          <ac:chgData name="Dean Reiter" userId="6c2518ee-4556-4d22-8b29-f61cffcdbc19" providerId="ADAL" clId="{36CF0256-CC99-4748-A0D0-C5F5D6F40460}" dt="2023-12-30T12:14:03.289" v="21057" actId="113"/>
          <ac:spMkLst>
            <pc:docMk/>
            <pc:sldMk cId="1811132392" sldId="286"/>
            <ac:spMk id="11" creationId="{883C14E5-1FA1-6B26-3006-4B56EA708BF3}"/>
          </ac:spMkLst>
        </pc:spChg>
        <pc:graphicFrameChg chg="add del modGraphic">
          <ac:chgData name="Dean Reiter" userId="6c2518ee-4556-4d22-8b29-f61cffcdbc19" providerId="ADAL" clId="{36CF0256-CC99-4748-A0D0-C5F5D6F40460}" dt="2023-12-30T08:06:33.503" v="10625" actId="1032"/>
          <ac:graphicFrameMkLst>
            <pc:docMk/>
            <pc:sldMk cId="1811132392" sldId="286"/>
            <ac:graphicFrameMk id="6" creationId="{6E76311C-98F9-DEC1-3BE6-F131F92AE9A7}"/>
          </ac:graphicFrameMkLst>
        </pc:graphicFrameChg>
        <pc:picChg chg="add mod modCrop">
          <ac:chgData name="Dean Reiter" userId="6c2518ee-4556-4d22-8b29-f61cffcdbc19" providerId="ADAL" clId="{36CF0256-CC99-4748-A0D0-C5F5D6F40460}" dt="2023-12-30T08:07:24.019" v="10655" actId="1076"/>
          <ac:picMkLst>
            <pc:docMk/>
            <pc:sldMk cId="1811132392" sldId="286"/>
            <ac:picMk id="4" creationId="{B5D4C805-42EB-F4CA-15C1-870AE9253C73}"/>
          </ac:picMkLst>
        </pc:picChg>
        <pc:picChg chg="add del mod">
          <ac:chgData name="Dean Reiter" userId="6c2518ee-4556-4d22-8b29-f61cffcdbc19" providerId="ADAL" clId="{36CF0256-CC99-4748-A0D0-C5F5D6F40460}" dt="2023-12-30T08:06:28.069" v="10623" actId="478"/>
          <ac:picMkLst>
            <pc:docMk/>
            <pc:sldMk cId="1811132392" sldId="286"/>
            <ac:picMk id="1026" creationId="{B72E15CA-4993-D146-8A59-C8473651DCCC}"/>
          </ac:picMkLst>
        </pc:picChg>
        <pc:picChg chg="add del mod">
          <ac:chgData name="Dean Reiter" userId="6c2518ee-4556-4d22-8b29-f61cffcdbc19" providerId="ADAL" clId="{36CF0256-CC99-4748-A0D0-C5F5D6F40460}" dt="2023-12-30T08:06:45.098" v="10635" actId="478"/>
          <ac:picMkLst>
            <pc:docMk/>
            <pc:sldMk cId="1811132392" sldId="286"/>
            <ac:picMk id="1028" creationId="{E9C4BC11-26A7-570F-9FCF-5AE21D8A778A}"/>
          </ac:picMkLst>
        </pc:picChg>
        <pc:picChg chg="add mod">
          <ac:chgData name="Dean Reiter" userId="6c2518ee-4556-4d22-8b29-f61cffcdbc19" providerId="ADAL" clId="{36CF0256-CC99-4748-A0D0-C5F5D6F40460}" dt="2023-12-30T08:20:37.016" v="11340" actId="14100"/>
          <ac:picMkLst>
            <pc:docMk/>
            <pc:sldMk cId="1811132392" sldId="286"/>
            <ac:picMk id="1030" creationId="{330EA93B-F6F4-1C8F-6AFF-B01A1F26B8EA}"/>
          </ac:picMkLst>
        </pc:picChg>
        <pc:picChg chg="add mod">
          <ac:chgData name="Dean Reiter" userId="6c2518ee-4556-4d22-8b29-f61cffcdbc19" providerId="ADAL" clId="{36CF0256-CC99-4748-A0D0-C5F5D6F40460}" dt="2023-12-30T08:20:43.929" v="11341" actId="1076"/>
          <ac:picMkLst>
            <pc:docMk/>
            <pc:sldMk cId="1811132392" sldId="286"/>
            <ac:picMk id="1032" creationId="{D9DC67A8-6159-0671-B05C-C0B32ECDDC6C}"/>
          </ac:picMkLst>
        </pc:picChg>
      </pc:sldChg>
      <pc:sldChg chg="new del">
        <pc:chgData name="Dean Reiter" userId="6c2518ee-4556-4d22-8b29-f61cffcdbc19" providerId="ADAL" clId="{36CF0256-CC99-4748-A0D0-C5F5D6F40460}" dt="2023-12-30T06:58:03.398" v="9623" actId="47"/>
        <pc:sldMkLst>
          <pc:docMk/>
          <pc:sldMk cId="2773758349" sldId="286"/>
        </pc:sldMkLst>
      </pc:sldChg>
      <pc:sldChg chg="addSp delSp modSp add del mod delAnim modAnim">
        <pc:chgData name="Dean Reiter" userId="6c2518ee-4556-4d22-8b29-f61cffcdbc19" providerId="ADAL" clId="{36CF0256-CC99-4748-A0D0-C5F5D6F40460}" dt="2023-12-30T12:14:07.841" v="21058" actId="113"/>
        <pc:sldMkLst>
          <pc:docMk/>
          <pc:sldMk cId="2483096720" sldId="287"/>
        </pc:sldMkLst>
        <pc:spChg chg="mod">
          <ac:chgData name="Dean Reiter" userId="6c2518ee-4556-4d22-8b29-f61cffcdbc19" providerId="ADAL" clId="{36CF0256-CC99-4748-A0D0-C5F5D6F40460}" dt="2023-12-30T08:32:42.825" v="11559" actId="20577"/>
          <ac:spMkLst>
            <pc:docMk/>
            <pc:sldMk cId="2483096720" sldId="287"/>
            <ac:spMk id="2" creationId="{D28FB292-7390-E474-516E-13A6240BB3D0}"/>
          </ac:spMkLst>
        </pc:spChg>
        <pc:spChg chg="mod">
          <ac:chgData name="Dean Reiter" userId="6c2518ee-4556-4d22-8b29-f61cffcdbc19" providerId="ADAL" clId="{36CF0256-CC99-4748-A0D0-C5F5D6F40460}" dt="2023-12-30T12:14:07.841" v="21058" actId="113"/>
          <ac:spMkLst>
            <pc:docMk/>
            <pc:sldMk cId="2483096720" sldId="287"/>
            <ac:spMk id="5" creationId="{E59B206E-D8AA-0624-ADCC-5B6D7AF5A23D}"/>
          </ac:spMkLst>
        </pc:spChg>
        <pc:spChg chg="mod">
          <ac:chgData name="Dean Reiter" userId="6c2518ee-4556-4d22-8b29-f61cffcdbc19" providerId="ADAL" clId="{36CF0256-CC99-4748-A0D0-C5F5D6F40460}" dt="2023-12-30T10:15:57.110" v="14231" actId="1076"/>
          <ac:spMkLst>
            <pc:docMk/>
            <pc:sldMk cId="2483096720" sldId="287"/>
            <ac:spMk id="7" creationId="{A3A3364A-A5B9-97C2-3C1E-9454525BA27F}"/>
          </ac:spMkLst>
        </pc:spChg>
        <pc:spChg chg="mod">
          <ac:chgData name="Dean Reiter" userId="6c2518ee-4556-4d22-8b29-f61cffcdbc19" providerId="ADAL" clId="{36CF0256-CC99-4748-A0D0-C5F5D6F40460}" dt="2023-12-30T10:15:41.818" v="14227" actId="14100"/>
          <ac:spMkLst>
            <pc:docMk/>
            <pc:sldMk cId="2483096720" sldId="287"/>
            <ac:spMk id="8" creationId="{B2CF96D7-A8F4-4083-2EDA-5E6B8907BCA3}"/>
          </ac:spMkLst>
        </pc:spChg>
        <pc:spChg chg="mod">
          <ac:chgData name="Dean Reiter" userId="6c2518ee-4556-4d22-8b29-f61cffcdbc19" providerId="ADAL" clId="{36CF0256-CC99-4748-A0D0-C5F5D6F40460}" dt="2023-12-30T10:15:46.178" v="14228" actId="1076"/>
          <ac:spMkLst>
            <pc:docMk/>
            <pc:sldMk cId="2483096720" sldId="287"/>
            <ac:spMk id="9" creationId="{3AA57CF4-043D-DEDE-30AC-FD68060076A8}"/>
          </ac:spMkLst>
        </pc:spChg>
        <pc:spChg chg="mod">
          <ac:chgData name="Dean Reiter" userId="6c2518ee-4556-4d22-8b29-f61cffcdbc19" providerId="ADAL" clId="{36CF0256-CC99-4748-A0D0-C5F5D6F40460}" dt="2023-12-30T08:49:52.964" v="11819" actId="1076"/>
          <ac:spMkLst>
            <pc:docMk/>
            <pc:sldMk cId="2483096720" sldId="287"/>
            <ac:spMk id="10" creationId="{A53493F9-54A7-109B-7A1F-68BA302493DE}"/>
          </ac:spMkLst>
        </pc:spChg>
        <pc:picChg chg="add mod ord modCrop">
          <ac:chgData name="Dean Reiter" userId="6c2518ee-4556-4d22-8b29-f61cffcdbc19" providerId="ADAL" clId="{36CF0256-CC99-4748-A0D0-C5F5D6F40460}" dt="2023-12-30T08:49:49.904" v="11818" actId="1076"/>
          <ac:picMkLst>
            <pc:docMk/>
            <pc:sldMk cId="2483096720" sldId="287"/>
            <ac:picMk id="3" creationId="{1E4CCDDD-3A90-D68A-A8B9-15DAF27CE64E}"/>
          </ac:picMkLst>
        </pc:picChg>
        <pc:picChg chg="del">
          <ac:chgData name="Dean Reiter" userId="6c2518ee-4556-4d22-8b29-f61cffcdbc19" providerId="ADAL" clId="{36CF0256-CC99-4748-A0D0-C5F5D6F40460}" dt="2023-12-30T08:43:19.660" v="11560" actId="478"/>
          <ac:picMkLst>
            <pc:docMk/>
            <pc:sldMk cId="2483096720" sldId="287"/>
            <ac:picMk id="4" creationId="{B5D4C805-42EB-F4CA-15C1-870AE9253C73}"/>
          </ac:picMkLst>
        </pc:picChg>
        <pc:picChg chg="del mod">
          <ac:chgData name="Dean Reiter" userId="6c2518ee-4556-4d22-8b29-f61cffcdbc19" providerId="ADAL" clId="{36CF0256-CC99-4748-A0D0-C5F5D6F40460}" dt="2023-12-30T08:44:23.894" v="11574" actId="478"/>
          <ac:picMkLst>
            <pc:docMk/>
            <pc:sldMk cId="2483096720" sldId="287"/>
            <ac:picMk id="1030" creationId="{330EA93B-F6F4-1C8F-6AFF-B01A1F26B8EA}"/>
          </ac:picMkLst>
        </pc:picChg>
        <pc:picChg chg="del">
          <ac:chgData name="Dean Reiter" userId="6c2518ee-4556-4d22-8b29-f61cffcdbc19" providerId="ADAL" clId="{36CF0256-CC99-4748-A0D0-C5F5D6F40460}" dt="2023-12-30T08:49:35.263" v="11811" actId="478"/>
          <ac:picMkLst>
            <pc:docMk/>
            <pc:sldMk cId="2483096720" sldId="287"/>
            <ac:picMk id="1032" creationId="{D9DC67A8-6159-0671-B05C-C0B32ECDDC6C}"/>
          </ac:picMkLst>
        </pc:picChg>
        <pc:picChg chg="add mod">
          <ac:chgData name="Dean Reiter" userId="6c2518ee-4556-4d22-8b29-f61cffcdbc19" providerId="ADAL" clId="{36CF0256-CC99-4748-A0D0-C5F5D6F40460}" dt="2023-12-30T10:15:47.880" v="14229" actId="1076"/>
          <ac:picMkLst>
            <pc:docMk/>
            <pc:sldMk cId="2483096720" sldId="287"/>
            <ac:picMk id="2050" creationId="{EFCC59D4-A292-5CCE-AD90-CF6079A9E2D4}"/>
          </ac:picMkLst>
        </pc:picChg>
      </pc:sldChg>
      <pc:sldChg chg="addSp delSp modSp add del mod">
        <pc:chgData name="Dean Reiter" userId="6c2518ee-4556-4d22-8b29-f61cffcdbc19" providerId="ADAL" clId="{36CF0256-CC99-4748-A0D0-C5F5D6F40460}" dt="2023-12-30T12:14:24.844" v="21063" actId="113"/>
        <pc:sldMkLst>
          <pc:docMk/>
          <pc:sldMk cId="3957979073" sldId="288"/>
        </pc:sldMkLst>
        <pc:spChg chg="del mod">
          <ac:chgData name="Dean Reiter" userId="6c2518ee-4556-4d22-8b29-f61cffcdbc19" providerId="ADAL" clId="{36CF0256-CC99-4748-A0D0-C5F5D6F40460}" dt="2023-12-30T11:06:11.463" v="17728" actId="478"/>
          <ac:spMkLst>
            <pc:docMk/>
            <pc:sldMk cId="3957979073" sldId="288"/>
            <ac:spMk id="3" creationId="{72B25340-3684-EE05-A814-F929ED8C0503}"/>
          </ac:spMkLst>
        </pc:spChg>
        <pc:spChg chg="add del mod">
          <ac:chgData name="Dean Reiter" userId="6c2518ee-4556-4d22-8b29-f61cffcdbc19" providerId="ADAL" clId="{36CF0256-CC99-4748-A0D0-C5F5D6F40460}" dt="2023-12-30T11:06:14.072" v="17729" actId="478"/>
          <ac:spMkLst>
            <pc:docMk/>
            <pc:sldMk cId="3957979073" sldId="288"/>
            <ac:spMk id="7" creationId="{D095A08C-339F-9146-53FD-44B9597AB650}"/>
          </ac:spMkLst>
        </pc:spChg>
        <pc:spChg chg="add mod">
          <ac:chgData name="Dean Reiter" userId="6c2518ee-4556-4d22-8b29-f61cffcdbc19" providerId="ADAL" clId="{36CF0256-CC99-4748-A0D0-C5F5D6F40460}" dt="2023-12-30T11:10:50.716" v="17892" actId="1076"/>
          <ac:spMkLst>
            <pc:docMk/>
            <pc:sldMk cId="3957979073" sldId="288"/>
            <ac:spMk id="19" creationId="{93C83148-A272-1459-388A-19EBEF5D95F9}"/>
          </ac:spMkLst>
        </pc:spChg>
        <pc:spChg chg="del">
          <ac:chgData name="Dean Reiter" userId="6c2518ee-4556-4d22-8b29-f61cffcdbc19" providerId="ADAL" clId="{36CF0256-CC99-4748-A0D0-C5F5D6F40460}" dt="2023-12-30T11:03:01.045" v="17724" actId="478"/>
          <ac:spMkLst>
            <pc:docMk/>
            <pc:sldMk cId="3957979073" sldId="288"/>
            <ac:spMk id="23" creationId="{A8F07583-4044-0B26-7168-C16A9699B43F}"/>
          </ac:spMkLst>
        </pc:spChg>
        <pc:spChg chg="del">
          <ac:chgData name="Dean Reiter" userId="6c2518ee-4556-4d22-8b29-f61cffcdbc19" providerId="ADAL" clId="{36CF0256-CC99-4748-A0D0-C5F5D6F40460}" dt="2023-12-30T11:03:01.045" v="17724" actId="478"/>
          <ac:spMkLst>
            <pc:docMk/>
            <pc:sldMk cId="3957979073" sldId="288"/>
            <ac:spMk id="24" creationId="{BF497AC8-FD25-BE1A-305E-B22887053A77}"/>
          </ac:spMkLst>
        </pc:spChg>
        <pc:spChg chg="del">
          <ac:chgData name="Dean Reiter" userId="6c2518ee-4556-4d22-8b29-f61cffcdbc19" providerId="ADAL" clId="{36CF0256-CC99-4748-A0D0-C5F5D6F40460}" dt="2023-12-30T11:03:01.045" v="17724" actId="478"/>
          <ac:spMkLst>
            <pc:docMk/>
            <pc:sldMk cId="3957979073" sldId="288"/>
            <ac:spMk id="25" creationId="{006324FF-C57F-235E-7000-7BFD39695567}"/>
          </ac:spMkLst>
        </pc:spChg>
        <pc:spChg chg="del">
          <ac:chgData name="Dean Reiter" userId="6c2518ee-4556-4d22-8b29-f61cffcdbc19" providerId="ADAL" clId="{36CF0256-CC99-4748-A0D0-C5F5D6F40460}" dt="2023-12-30T11:03:01.045" v="17724" actId="478"/>
          <ac:spMkLst>
            <pc:docMk/>
            <pc:sldMk cId="3957979073" sldId="288"/>
            <ac:spMk id="27" creationId="{4634C110-0A38-B394-EE9D-4F8C5ECCAD48}"/>
          </ac:spMkLst>
        </pc:spChg>
        <pc:spChg chg="del">
          <ac:chgData name="Dean Reiter" userId="6c2518ee-4556-4d22-8b29-f61cffcdbc19" providerId="ADAL" clId="{36CF0256-CC99-4748-A0D0-C5F5D6F40460}" dt="2023-12-30T11:03:01.045" v="17724" actId="478"/>
          <ac:spMkLst>
            <pc:docMk/>
            <pc:sldMk cId="3957979073" sldId="288"/>
            <ac:spMk id="28" creationId="{EBE6D3BD-E401-EB52-4A38-7E8E7CFED243}"/>
          </ac:spMkLst>
        </pc:spChg>
        <pc:spChg chg="add mod">
          <ac:chgData name="Dean Reiter" userId="6c2518ee-4556-4d22-8b29-f61cffcdbc19" providerId="ADAL" clId="{36CF0256-CC99-4748-A0D0-C5F5D6F40460}" dt="2023-12-30T12:01:45.832" v="20239" actId="1076"/>
          <ac:spMkLst>
            <pc:docMk/>
            <pc:sldMk cId="3957979073" sldId="288"/>
            <ac:spMk id="29" creationId="{FECCB710-7D17-F3CC-2A6E-C28B9D224388}"/>
          </ac:spMkLst>
        </pc:spChg>
        <pc:spChg chg="add mod">
          <ac:chgData name="Dean Reiter" userId="6c2518ee-4556-4d22-8b29-f61cffcdbc19" providerId="ADAL" clId="{36CF0256-CC99-4748-A0D0-C5F5D6F40460}" dt="2023-12-30T12:01:54.972" v="20242" actId="1076"/>
          <ac:spMkLst>
            <pc:docMk/>
            <pc:sldMk cId="3957979073" sldId="288"/>
            <ac:spMk id="30" creationId="{490A95AE-9ECB-5ED9-0C90-4AFAA9F637FA}"/>
          </ac:spMkLst>
        </pc:spChg>
        <pc:spChg chg="mod">
          <ac:chgData name="Dean Reiter" userId="6c2518ee-4556-4d22-8b29-f61cffcdbc19" providerId="ADAL" clId="{36CF0256-CC99-4748-A0D0-C5F5D6F40460}" dt="2023-12-30T12:14:24.844" v="21063" actId="113"/>
          <ac:spMkLst>
            <pc:docMk/>
            <pc:sldMk cId="3957979073" sldId="288"/>
            <ac:spMk id="31" creationId="{05507BC9-D77A-2064-C8AE-2B774A509AD2}"/>
          </ac:spMkLst>
        </pc:spChg>
        <pc:picChg chg="add mod">
          <ac:chgData name="Dean Reiter" userId="6c2518ee-4556-4d22-8b29-f61cffcdbc19" providerId="ADAL" clId="{36CF0256-CC99-4748-A0D0-C5F5D6F40460}" dt="2023-12-30T12:01:41.955" v="20238" actId="1076"/>
          <ac:picMkLst>
            <pc:docMk/>
            <pc:sldMk cId="3957979073" sldId="288"/>
            <ac:picMk id="5" creationId="{8CF18CB3-ACDA-259F-CB8D-A98FE7CCCDEE}"/>
          </ac:picMkLst>
        </pc:picChg>
        <pc:picChg chg="add mod">
          <ac:chgData name="Dean Reiter" userId="6c2518ee-4556-4d22-8b29-f61cffcdbc19" providerId="ADAL" clId="{36CF0256-CC99-4748-A0D0-C5F5D6F40460}" dt="2023-12-30T12:02:04.944" v="20247" actId="1076"/>
          <ac:picMkLst>
            <pc:docMk/>
            <pc:sldMk cId="3957979073" sldId="288"/>
            <ac:picMk id="9" creationId="{0FD753DB-F010-46FF-7002-96DBDF5C5EC5}"/>
          </ac:picMkLst>
        </pc:picChg>
        <pc:picChg chg="add mod">
          <ac:chgData name="Dean Reiter" userId="6c2518ee-4556-4d22-8b29-f61cffcdbc19" providerId="ADAL" clId="{36CF0256-CC99-4748-A0D0-C5F5D6F40460}" dt="2023-12-30T12:02:08.595" v="20250" actId="14100"/>
          <ac:picMkLst>
            <pc:docMk/>
            <pc:sldMk cId="3957979073" sldId="288"/>
            <ac:picMk id="11" creationId="{104A5697-24C8-CB8B-ADCE-8A2A515C11FB}"/>
          </ac:picMkLst>
        </pc:picChg>
        <pc:picChg chg="del">
          <ac:chgData name="Dean Reiter" userId="6c2518ee-4556-4d22-8b29-f61cffcdbc19" providerId="ADAL" clId="{36CF0256-CC99-4748-A0D0-C5F5D6F40460}" dt="2023-12-30T11:03:01.045" v="17724" actId="478"/>
          <ac:picMkLst>
            <pc:docMk/>
            <pc:sldMk cId="3957979073" sldId="288"/>
            <ac:picMk id="14" creationId="{A25956BF-441F-103D-9709-43C810D3C4ED}"/>
          </ac:picMkLst>
        </pc:picChg>
        <pc:picChg chg="del">
          <ac:chgData name="Dean Reiter" userId="6c2518ee-4556-4d22-8b29-f61cffcdbc19" providerId="ADAL" clId="{36CF0256-CC99-4748-A0D0-C5F5D6F40460}" dt="2023-12-30T11:03:01.045" v="17724" actId="478"/>
          <ac:picMkLst>
            <pc:docMk/>
            <pc:sldMk cId="3957979073" sldId="288"/>
            <ac:picMk id="16" creationId="{294479AF-4269-CF46-53C3-BD4E426F64F9}"/>
          </ac:picMkLst>
        </pc:picChg>
        <pc:picChg chg="del">
          <ac:chgData name="Dean Reiter" userId="6c2518ee-4556-4d22-8b29-f61cffcdbc19" providerId="ADAL" clId="{36CF0256-CC99-4748-A0D0-C5F5D6F40460}" dt="2023-12-30T11:03:01.045" v="17724" actId="478"/>
          <ac:picMkLst>
            <pc:docMk/>
            <pc:sldMk cId="3957979073" sldId="288"/>
            <ac:picMk id="20" creationId="{B5B41C44-EA5A-7798-61A8-B0C928103FE5}"/>
          </ac:picMkLst>
        </pc:picChg>
        <pc:picChg chg="del">
          <ac:chgData name="Dean Reiter" userId="6c2518ee-4556-4d22-8b29-f61cffcdbc19" providerId="ADAL" clId="{36CF0256-CC99-4748-A0D0-C5F5D6F40460}" dt="2023-12-30T11:03:01.045" v="17724" actId="478"/>
          <ac:picMkLst>
            <pc:docMk/>
            <pc:sldMk cId="3957979073" sldId="288"/>
            <ac:picMk id="22" creationId="{A76E1F97-7F8E-564C-4F85-582B73F60120}"/>
          </ac:picMkLst>
        </pc:picChg>
        <pc:cxnChg chg="add mod">
          <ac:chgData name="Dean Reiter" userId="6c2518ee-4556-4d22-8b29-f61cffcdbc19" providerId="ADAL" clId="{36CF0256-CC99-4748-A0D0-C5F5D6F40460}" dt="2023-12-30T12:02:00.053" v="20245" actId="1076"/>
          <ac:cxnSpMkLst>
            <pc:docMk/>
            <pc:sldMk cId="3957979073" sldId="288"/>
            <ac:cxnSpMk id="12" creationId="{369A699A-A6A6-EAE2-3E18-CEE916065AAA}"/>
          </ac:cxnSpMkLst>
        </pc:cxnChg>
        <pc:cxnChg chg="add mod">
          <ac:chgData name="Dean Reiter" userId="6c2518ee-4556-4d22-8b29-f61cffcdbc19" providerId="ADAL" clId="{36CF0256-CC99-4748-A0D0-C5F5D6F40460}" dt="2023-12-30T11:10:52.703" v="17893" actId="14100"/>
          <ac:cxnSpMkLst>
            <pc:docMk/>
            <pc:sldMk cId="3957979073" sldId="288"/>
            <ac:cxnSpMk id="15" creationId="{8B4D4F7A-E2FC-5B58-0AFE-EA36B0EF3E16}"/>
          </ac:cxnSpMkLst>
        </pc:cxnChg>
      </pc:sldChg>
      <pc:sldChg chg="addSp delSp modSp add mod ord">
        <pc:chgData name="Dean Reiter" userId="6c2518ee-4556-4d22-8b29-f61cffcdbc19" providerId="ADAL" clId="{36CF0256-CC99-4748-A0D0-C5F5D6F40460}" dt="2023-12-30T12:14:28.639" v="21064" actId="113"/>
        <pc:sldMkLst>
          <pc:docMk/>
          <pc:sldMk cId="3235295467" sldId="289"/>
        </pc:sldMkLst>
        <pc:spChg chg="mod">
          <ac:chgData name="Dean Reiter" userId="6c2518ee-4556-4d22-8b29-f61cffcdbc19" providerId="ADAL" clId="{36CF0256-CC99-4748-A0D0-C5F5D6F40460}" dt="2023-12-30T11:13:05.670" v="18008" actId="20577"/>
          <ac:spMkLst>
            <pc:docMk/>
            <pc:sldMk cId="3235295467" sldId="289"/>
            <ac:spMk id="3" creationId="{72B25340-3684-EE05-A814-F929ED8C0503}"/>
          </ac:spMkLst>
        </pc:spChg>
        <pc:spChg chg="mod">
          <ac:chgData name="Dean Reiter" userId="6c2518ee-4556-4d22-8b29-f61cffcdbc19" providerId="ADAL" clId="{36CF0256-CC99-4748-A0D0-C5F5D6F40460}" dt="2023-12-30T12:14:28.639" v="21064" actId="113"/>
          <ac:spMkLst>
            <pc:docMk/>
            <pc:sldMk cId="3235295467" sldId="289"/>
            <ac:spMk id="15" creationId="{03B3067F-640F-A62C-DC11-A4C7A6508EBB}"/>
          </ac:spMkLst>
        </pc:spChg>
        <pc:spChg chg="del">
          <ac:chgData name="Dean Reiter" userId="6c2518ee-4556-4d22-8b29-f61cffcdbc19" providerId="ADAL" clId="{36CF0256-CC99-4748-A0D0-C5F5D6F40460}" dt="2023-12-30T11:12:09.387" v="17960" actId="478"/>
          <ac:spMkLst>
            <pc:docMk/>
            <pc:sldMk cId="3235295467" sldId="289"/>
            <ac:spMk id="23" creationId="{A8F07583-4044-0B26-7168-C16A9699B43F}"/>
          </ac:spMkLst>
        </pc:spChg>
        <pc:spChg chg="del">
          <ac:chgData name="Dean Reiter" userId="6c2518ee-4556-4d22-8b29-f61cffcdbc19" providerId="ADAL" clId="{36CF0256-CC99-4748-A0D0-C5F5D6F40460}" dt="2023-12-30T11:12:09.387" v="17960" actId="478"/>
          <ac:spMkLst>
            <pc:docMk/>
            <pc:sldMk cId="3235295467" sldId="289"/>
            <ac:spMk id="24" creationId="{BF497AC8-FD25-BE1A-305E-B22887053A77}"/>
          </ac:spMkLst>
        </pc:spChg>
        <pc:spChg chg="del">
          <ac:chgData name="Dean Reiter" userId="6c2518ee-4556-4d22-8b29-f61cffcdbc19" providerId="ADAL" clId="{36CF0256-CC99-4748-A0D0-C5F5D6F40460}" dt="2023-12-30T11:12:09.387" v="17960" actId="478"/>
          <ac:spMkLst>
            <pc:docMk/>
            <pc:sldMk cId="3235295467" sldId="289"/>
            <ac:spMk id="25" creationId="{006324FF-C57F-235E-7000-7BFD39695567}"/>
          </ac:spMkLst>
        </pc:spChg>
        <pc:spChg chg="del">
          <ac:chgData name="Dean Reiter" userId="6c2518ee-4556-4d22-8b29-f61cffcdbc19" providerId="ADAL" clId="{36CF0256-CC99-4748-A0D0-C5F5D6F40460}" dt="2023-12-30T11:12:09.387" v="17960" actId="478"/>
          <ac:spMkLst>
            <pc:docMk/>
            <pc:sldMk cId="3235295467" sldId="289"/>
            <ac:spMk id="27" creationId="{4634C110-0A38-B394-EE9D-4F8C5ECCAD48}"/>
          </ac:spMkLst>
        </pc:spChg>
        <pc:spChg chg="del">
          <ac:chgData name="Dean Reiter" userId="6c2518ee-4556-4d22-8b29-f61cffcdbc19" providerId="ADAL" clId="{36CF0256-CC99-4748-A0D0-C5F5D6F40460}" dt="2023-12-30T11:12:09.387" v="17960" actId="478"/>
          <ac:spMkLst>
            <pc:docMk/>
            <pc:sldMk cId="3235295467" sldId="289"/>
            <ac:spMk id="28" creationId="{EBE6D3BD-E401-EB52-4A38-7E8E7CFED243}"/>
          </ac:spMkLst>
        </pc:spChg>
        <pc:picChg chg="add del mod">
          <ac:chgData name="Dean Reiter" userId="6c2518ee-4556-4d22-8b29-f61cffcdbc19" providerId="ADAL" clId="{36CF0256-CC99-4748-A0D0-C5F5D6F40460}" dt="2023-12-30T11:22:57.363" v="18484" actId="478"/>
          <ac:picMkLst>
            <pc:docMk/>
            <pc:sldMk cId="3235295467" sldId="289"/>
            <ac:picMk id="5" creationId="{EEE588C4-BCBC-C373-78D1-2B175F5CBE25}"/>
          </ac:picMkLst>
        </pc:picChg>
        <pc:picChg chg="add mod">
          <ac:chgData name="Dean Reiter" userId="6c2518ee-4556-4d22-8b29-f61cffcdbc19" providerId="ADAL" clId="{36CF0256-CC99-4748-A0D0-C5F5D6F40460}" dt="2023-12-30T11:23:21.645" v="18502" actId="1076"/>
          <ac:picMkLst>
            <pc:docMk/>
            <pc:sldMk cId="3235295467" sldId="289"/>
            <ac:picMk id="7" creationId="{ABED4DAC-90B2-383F-2730-53C43AE0B236}"/>
          </ac:picMkLst>
        </pc:picChg>
        <pc:picChg chg="add mod modCrop">
          <ac:chgData name="Dean Reiter" userId="6c2518ee-4556-4d22-8b29-f61cffcdbc19" providerId="ADAL" clId="{36CF0256-CC99-4748-A0D0-C5F5D6F40460}" dt="2023-12-30T11:23:49.602" v="18520" actId="14100"/>
          <ac:picMkLst>
            <pc:docMk/>
            <pc:sldMk cId="3235295467" sldId="289"/>
            <ac:picMk id="9" creationId="{FD0202B1-61D6-025F-CA7A-15EC07C3FD14}"/>
          </ac:picMkLst>
        </pc:picChg>
        <pc:picChg chg="add mod">
          <ac:chgData name="Dean Reiter" userId="6c2518ee-4556-4d22-8b29-f61cffcdbc19" providerId="ADAL" clId="{36CF0256-CC99-4748-A0D0-C5F5D6F40460}" dt="2023-12-30T11:23:46.472" v="18519" actId="1076"/>
          <ac:picMkLst>
            <pc:docMk/>
            <pc:sldMk cId="3235295467" sldId="289"/>
            <ac:picMk id="11" creationId="{CDFCB3E9-D07E-BB1D-EA6B-7F04BD75F5A2}"/>
          </ac:picMkLst>
        </pc:picChg>
        <pc:picChg chg="add mod">
          <ac:chgData name="Dean Reiter" userId="6c2518ee-4556-4d22-8b29-f61cffcdbc19" providerId="ADAL" clId="{36CF0256-CC99-4748-A0D0-C5F5D6F40460}" dt="2023-12-30T11:23:52.938" v="18523" actId="1076"/>
          <ac:picMkLst>
            <pc:docMk/>
            <pc:sldMk cId="3235295467" sldId="289"/>
            <ac:picMk id="13" creationId="{00698072-3881-8618-808D-7FB6734CE73D}"/>
          </ac:picMkLst>
        </pc:picChg>
        <pc:picChg chg="del">
          <ac:chgData name="Dean Reiter" userId="6c2518ee-4556-4d22-8b29-f61cffcdbc19" providerId="ADAL" clId="{36CF0256-CC99-4748-A0D0-C5F5D6F40460}" dt="2023-12-30T11:12:09.387" v="17960" actId="478"/>
          <ac:picMkLst>
            <pc:docMk/>
            <pc:sldMk cId="3235295467" sldId="289"/>
            <ac:picMk id="14" creationId="{A25956BF-441F-103D-9709-43C810D3C4ED}"/>
          </ac:picMkLst>
        </pc:picChg>
        <pc:picChg chg="del">
          <ac:chgData name="Dean Reiter" userId="6c2518ee-4556-4d22-8b29-f61cffcdbc19" providerId="ADAL" clId="{36CF0256-CC99-4748-A0D0-C5F5D6F40460}" dt="2023-12-30T11:12:09.387" v="17960" actId="478"/>
          <ac:picMkLst>
            <pc:docMk/>
            <pc:sldMk cId="3235295467" sldId="289"/>
            <ac:picMk id="16" creationId="{294479AF-4269-CF46-53C3-BD4E426F64F9}"/>
          </ac:picMkLst>
        </pc:picChg>
        <pc:picChg chg="del">
          <ac:chgData name="Dean Reiter" userId="6c2518ee-4556-4d22-8b29-f61cffcdbc19" providerId="ADAL" clId="{36CF0256-CC99-4748-A0D0-C5F5D6F40460}" dt="2023-12-30T11:12:09.387" v="17960" actId="478"/>
          <ac:picMkLst>
            <pc:docMk/>
            <pc:sldMk cId="3235295467" sldId="289"/>
            <ac:picMk id="20" creationId="{B5B41C44-EA5A-7798-61A8-B0C928103FE5}"/>
          </ac:picMkLst>
        </pc:picChg>
        <pc:picChg chg="del">
          <ac:chgData name="Dean Reiter" userId="6c2518ee-4556-4d22-8b29-f61cffcdbc19" providerId="ADAL" clId="{36CF0256-CC99-4748-A0D0-C5F5D6F40460}" dt="2023-12-30T11:12:09.387" v="17960" actId="478"/>
          <ac:picMkLst>
            <pc:docMk/>
            <pc:sldMk cId="3235295467" sldId="289"/>
            <ac:picMk id="22" creationId="{A76E1F97-7F8E-564C-4F85-582B73F60120}"/>
          </ac:picMkLst>
        </pc:picChg>
      </pc:sldChg>
      <pc:sldChg chg="add del">
        <pc:chgData name="Dean Reiter" userId="6c2518ee-4556-4d22-8b29-f61cffcdbc19" providerId="ADAL" clId="{36CF0256-CC99-4748-A0D0-C5F5D6F40460}" dt="2023-12-30T11:11:20.679" v="17895" actId="47"/>
        <pc:sldMkLst>
          <pc:docMk/>
          <pc:sldMk cId="3496866736" sldId="289"/>
        </pc:sldMkLst>
      </pc:sldChg>
      <pc:sldChg chg="addSp delSp modSp add mod ord">
        <pc:chgData name="Dean Reiter" userId="6c2518ee-4556-4d22-8b29-f61cffcdbc19" providerId="ADAL" clId="{36CF0256-CC99-4748-A0D0-C5F5D6F40460}" dt="2023-12-30T12:14:31.625" v="21065" actId="113"/>
        <pc:sldMkLst>
          <pc:docMk/>
          <pc:sldMk cId="4201332791" sldId="290"/>
        </pc:sldMkLst>
        <pc:spChg chg="mod">
          <ac:chgData name="Dean Reiter" userId="6c2518ee-4556-4d22-8b29-f61cffcdbc19" providerId="ADAL" clId="{36CF0256-CC99-4748-A0D0-C5F5D6F40460}" dt="2023-12-30T11:33:37.838" v="18950" actId="1076"/>
          <ac:spMkLst>
            <pc:docMk/>
            <pc:sldMk cId="4201332791" sldId="290"/>
            <ac:spMk id="2" creationId="{4490C6DF-E706-D503-5B22-8AD358271F66}"/>
          </ac:spMkLst>
        </pc:spChg>
        <pc:spChg chg="mod">
          <ac:chgData name="Dean Reiter" userId="6c2518ee-4556-4d22-8b29-f61cffcdbc19" providerId="ADAL" clId="{36CF0256-CC99-4748-A0D0-C5F5D6F40460}" dt="2023-12-30T11:18:50.927" v="18369" actId="14100"/>
          <ac:spMkLst>
            <pc:docMk/>
            <pc:sldMk cId="4201332791" sldId="290"/>
            <ac:spMk id="3" creationId="{72B25340-3684-EE05-A814-F929ED8C0503}"/>
          </ac:spMkLst>
        </pc:spChg>
        <pc:spChg chg="add mod">
          <ac:chgData name="Dean Reiter" userId="6c2518ee-4556-4d22-8b29-f61cffcdbc19" providerId="ADAL" clId="{36CF0256-CC99-4748-A0D0-C5F5D6F40460}" dt="2023-12-30T11:22:29.873" v="18479" actId="1076"/>
          <ac:spMkLst>
            <pc:docMk/>
            <pc:sldMk cId="4201332791" sldId="290"/>
            <ac:spMk id="17" creationId="{E6A852C7-8036-92DB-F854-733159491D8B}"/>
          </ac:spMkLst>
        </pc:spChg>
        <pc:spChg chg="mod">
          <ac:chgData name="Dean Reiter" userId="6c2518ee-4556-4d22-8b29-f61cffcdbc19" providerId="ADAL" clId="{36CF0256-CC99-4748-A0D0-C5F5D6F40460}" dt="2023-12-30T12:14:31.625" v="21065" actId="113"/>
          <ac:spMkLst>
            <pc:docMk/>
            <pc:sldMk cId="4201332791" sldId="290"/>
            <ac:spMk id="18" creationId="{A341BE92-3A10-EF09-C83D-C9D52B7FCF80}"/>
          </ac:spMkLst>
        </pc:spChg>
        <pc:picChg chg="del">
          <ac:chgData name="Dean Reiter" userId="6c2518ee-4556-4d22-8b29-f61cffcdbc19" providerId="ADAL" clId="{36CF0256-CC99-4748-A0D0-C5F5D6F40460}" dt="2023-12-30T11:14:16.481" v="18041" actId="478"/>
          <ac:picMkLst>
            <pc:docMk/>
            <pc:sldMk cId="4201332791" sldId="290"/>
            <ac:picMk id="5" creationId="{EEE588C4-BCBC-C373-78D1-2B175F5CBE25}"/>
          </ac:picMkLst>
        </pc:picChg>
        <pc:picChg chg="add del mod">
          <ac:chgData name="Dean Reiter" userId="6c2518ee-4556-4d22-8b29-f61cffcdbc19" providerId="ADAL" clId="{36CF0256-CC99-4748-A0D0-C5F5D6F40460}" dt="2023-12-30T11:15:03.267" v="18074" actId="478"/>
          <ac:picMkLst>
            <pc:docMk/>
            <pc:sldMk cId="4201332791" sldId="290"/>
            <ac:picMk id="6" creationId="{DC60BC56-0536-6531-A9E4-FAD34613E16E}"/>
          </ac:picMkLst>
        </pc:picChg>
        <pc:picChg chg="del mod">
          <ac:chgData name="Dean Reiter" userId="6c2518ee-4556-4d22-8b29-f61cffcdbc19" providerId="ADAL" clId="{36CF0256-CC99-4748-A0D0-C5F5D6F40460}" dt="2023-12-30T11:15:06.515" v="18076" actId="478"/>
          <ac:picMkLst>
            <pc:docMk/>
            <pc:sldMk cId="4201332791" sldId="290"/>
            <ac:picMk id="7" creationId="{ABED4DAC-90B2-383F-2730-53C43AE0B236}"/>
          </ac:picMkLst>
        </pc:picChg>
        <pc:picChg chg="del mod">
          <ac:chgData name="Dean Reiter" userId="6c2518ee-4556-4d22-8b29-f61cffcdbc19" providerId="ADAL" clId="{36CF0256-CC99-4748-A0D0-C5F5D6F40460}" dt="2023-12-30T11:15:01.509" v="18073" actId="478"/>
          <ac:picMkLst>
            <pc:docMk/>
            <pc:sldMk cId="4201332791" sldId="290"/>
            <ac:picMk id="9" creationId="{FD0202B1-61D6-025F-CA7A-15EC07C3FD14}"/>
          </ac:picMkLst>
        </pc:picChg>
        <pc:picChg chg="add del mod">
          <ac:chgData name="Dean Reiter" userId="6c2518ee-4556-4d22-8b29-f61cffcdbc19" providerId="ADAL" clId="{36CF0256-CC99-4748-A0D0-C5F5D6F40460}" dt="2023-12-30T11:15:05.156" v="18075" actId="478"/>
          <ac:picMkLst>
            <pc:docMk/>
            <pc:sldMk cId="4201332791" sldId="290"/>
            <ac:picMk id="10" creationId="{ED1376DD-B96A-986A-ED0A-A7DFCDF46F66}"/>
          </ac:picMkLst>
        </pc:picChg>
        <pc:picChg chg="add mod">
          <ac:chgData name="Dean Reiter" userId="6c2518ee-4556-4d22-8b29-f61cffcdbc19" providerId="ADAL" clId="{36CF0256-CC99-4748-A0D0-C5F5D6F40460}" dt="2023-12-30T11:22:31.405" v="18480" actId="1076"/>
          <ac:picMkLst>
            <pc:docMk/>
            <pc:sldMk cId="4201332791" sldId="290"/>
            <ac:picMk id="12" creationId="{4D950AF1-3631-CC5B-814A-EA15981D6537}"/>
          </ac:picMkLst>
        </pc:picChg>
        <pc:picChg chg="add del mod">
          <ac:chgData name="Dean Reiter" userId="6c2518ee-4556-4d22-8b29-f61cffcdbc19" providerId="ADAL" clId="{36CF0256-CC99-4748-A0D0-C5F5D6F40460}" dt="2023-12-30T11:17:45.951" v="18268" actId="478"/>
          <ac:picMkLst>
            <pc:docMk/>
            <pc:sldMk cId="4201332791" sldId="290"/>
            <ac:picMk id="14" creationId="{078ABCDB-0AB3-E87C-5C86-6B11A893BFBC}"/>
          </ac:picMkLst>
        </pc:picChg>
        <pc:picChg chg="add del mod">
          <ac:chgData name="Dean Reiter" userId="6c2518ee-4556-4d22-8b29-f61cffcdbc19" providerId="ADAL" clId="{36CF0256-CC99-4748-A0D0-C5F5D6F40460}" dt="2023-12-30T11:19:29.884" v="18399" actId="478"/>
          <ac:picMkLst>
            <pc:docMk/>
            <pc:sldMk cId="4201332791" sldId="290"/>
            <ac:picMk id="16" creationId="{5FBC40E2-B816-DD20-8FD4-D57695ED0A0A}"/>
          </ac:picMkLst>
        </pc:picChg>
      </pc:sldChg>
      <pc:sldChg chg="new del">
        <pc:chgData name="Dean Reiter" userId="6c2518ee-4556-4d22-8b29-f61cffcdbc19" providerId="ADAL" clId="{36CF0256-CC99-4748-A0D0-C5F5D6F40460}" dt="2023-12-30T11:19:37.651" v="18401" actId="47"/>
        <pc:sldMkLst>
          <pc:docMk/>
          <pc:sldMk cId="44659206" sldId="291"/>
        </pc:sldMkLst>
      </pc:sldChg>
      <pc:sldChg chg="addSp delSp modSp add mod">
        <pc:chgData name="Dean Reiter" userId="6c2518ee-4556-4d22-8b29-f61cffcdbc19" providerId="ADAL" clId="{36CF0256-CC99-4748-A0D0-C5F5D6F40460}" dt="2023-12-30T12:21:19.347" v="21143" actId="14100"/>
        <pc:sldMkLst>
          <pc:docMk/>
          <pc:sldMk cId="4090133414" sldId="291"/>
        </pc:sldMkLst>
        <pc:spChg chg="mod">
          <ac:chgData name="Dean Reiter" userId="6c2518ee-4556-4d22-8b29-f61cffcdbc19" providerId="ADAL" clId="{36CF0256-CC99-4748-A0D0-C5F5D6F40460}" dt="2023-12-30T12:11:50.759" v="21034" actId="1076"/>
          <ac:spMkLst>
            <pc:docMk/>
            <pc:sldMk cId="4090133414" sldId="291"/>
            <ac:spMk id="2" creationId="{4490C6DF-E706-D503-5B22-8AD358271F66}"/>
          </ac:spMkLst>
        </pc:spChg>
        <pc:spChg chg="mod">
          <ac:chgData name="Dean Reiter" userId="6c2518ee-4556-4d22-8b29-f61cffcdbc19" providerId="ADAL" clId="{36CF0256-CC99-4748-A0D0-C5F5D6F40460}" dt="2023-12-30T12:20:50.471" v="21124" actId="1076"/>
          <ac:spMkLst>
            <pc:docMk/>
            <pc:sldMk cId="4090133414" sldId="291"/>
            <ac:spMk id="3" creationId="{72B25340-3684-EE05-A814-F929ED8C0503}"/>
          </ac:spMkLst>
        </pc:spChg>
        <pc:spChg chg="add mod">
          <ac:chgData name="Dean Reiter" userId="6c2518ee-4556-4d22-8b29-f61cffcdbc19" providerId="ADAL" clId="{36CF0256-CC99-4748-A0D0-C5F5D6F40460}" dt="2023-12-30T12:21:04.971" v="21134" actId="1076"/>
          <ac:spMkLst>
            <pc:docMk/>
            <pc:sldMk cId="4090133414" sldId="291"/>
            <ac:spMk id="13" creationId="{F7A69C03-0557-E2F3-563B-7E83CBF27673}"/>
          </ac:spMkLst>
        </pc:spChg>
        <pc:spChg chg="mod">
          <ac:chgData name="Dean Reiter" userId="6c2518ee-4556-4d22-8b29-f61cffcdbc19" providerId="ADAL" clId="{36CF0256-CC99-4748-A0D0-C5F5D6F40460}" dt="2023-12-30T12:14:34.742" v="21066" actId="113"/>
          <ac:spMkLst>
            <pc:docMk/>
            <pc:sldMk cId="4090133414" sldId="291"/>
            <ac:spMk id="14" creationId="{B9CE9EF4-A192-0D99-0307-6854C7ED1E35}"/>
          </ac:spMkLst>
        </pc:spChg>
        <pc:spChg chg="del">
          <ac:chgData name="Dean Reiter" userId="6c2518ee-4556-4d22-8b29-f61cffcdbc19" providerId="ADAL" clId="{36CF0256-CC99-4748-A0D0-C5F5D6F40460}" dt="2023-12-30T11:20:16.790" v="18407" actId="478"/>
          <ac:spMkLst>
            <pc:docMk/>
            <pc:sldMk cId="4090133414" sldId="291"/>
            <ac:spMk id="17" creationId="{E6A852C7-8036-92DB-F854-733159491D8B}"/>
          </ac:spMkLst>
        </pc:spChg>
        <pc:picChg chg="add mod">
          <ac:chgData name="Dean Reiter" userId="6c2518ee-4556-4d22-8b29-f61cffcdbc19" providerId="ADAL" clId="{36CF0256-CC99-4748-A0D0-C5F5D6F40460}" dt="2023-12-30T12:21:02.657" v="21133" actId="14100"/>
          <ac:picMkLst>
            <pc:docMk/>
            <pc:sldMk cId="4090133414" sldId="291"/>
            <ac:picMk id="5" creationId="{006BB649-C53A-9CA7-9045-69E149619EBF}"/>
          </ac:picMkLst>
        </pc:picChg>
        <pc:picChg chg="add mod">
          <ac:chgData name="Dean Reiter" userId="6c2518ee-4556-4d22-8b29-f61cffcdbc19" providerId="ADAL" clId="{36CF0256-CC99-4748-A0D0-C5F5D6F40460}" dt="2023-12-30T12:21:07.247" v="21136" actId="14100"/>
          <ac:picMkLst>
            <pc:docMk/>
            <pc:sldMk cId="4090133414" sldId="291"/>
            <ac:picMk id="7" creationId="{F53FC3DF-2AA2-6C66-C032-652260AB1740}"/>
          </ac:picMkLst>
        </pc:picChg>
        <pc:picChg chg="add mod">
          <ac:chgData name="Dean Reiter" userId="6c2518ee-4556-4d22-8b29-f61cffcdbc19" providerId="ADAL" clId="{36CF0256-CC99-4748-A0D0-C5F5D6F40460}" dt="2023-12-30T12:21:19.347" v="21143" actId="14100"/>
          <ac:picMkLst>
            <pc:docMk/>
            <pc:sldMk cId="4090133414" sldId="291"/>
            <ac:picMk id="9" creationId="{38D6CF0D-A3EB-17ED-217F-09F6F6E03E72}"/>
          </ac:picMkLst>
        </pc:picChg>
        <pc:picChg chg="add del mod">
          <ac:chgData name="Dean Reiter" userId="6c2518ee-4556-4d22-8b29-f61cffcdbc19" providerId="ADAL" clId="{36CF0256-CC99-4748-A0D0-C5F5D6F40460}" dt="2023-12-30T11:21:41.522" v="18464" actId="478"/>
          <ac:picMkLst>
            <pc:docMk/>
            <pc:sldMk cId="4090133414" sldId="291"/>
            <ac:picMk id="11" creationId="{D8CD05ED-0BD2-5795-B0C3-8D6561FEAAA4}"/>
          </ac:picMkLst>
        </pc:picChg>
        <pc:picChg chg="del">
          <ac:chgData name="Dean Reiter" userId="6c2518ee-4556-4d22-8b29-f61cffcdbc19" providerId="ADAL" clId="{36CF0256-CC99-4748-A0D0-C5F5D6F40460}" dt="2023-12-30T11:20:14.215" v="18406" actId="478"/>
          <ac:picMkLst>
            <pc:docMk/>
            <pc:sldMk cId="4090133414" sldId="291"/>
            <ac:picMk id="12" creationId="{4D950AF1-3631-CC5B-814A-EA15981D6537}"/>
          </ac:picMkLst>
        </pc:picChg>
      </pc:sldChg>
      <pc:sldChg chg="addSp delSp modSp add mod ord">
        <pc:chgData name="Dean Reiter" userId="6c2518ee-4556-4d22-8b29-f61cffcdbc19" providerId="ADAL" clId="{36CF0256-CC99-4748-A0D0-C5F5D6F40460}" dt="2023-12-30T12:22:02.238" v="21153" actId="1076"/>
        <pc:sldMkLst>
          <pc:docMk/>
          <pc:sldMk cId="2820581082" sldId="292"/>
        </pc:sldMkLst>
        <pc:spChg chg="mod">
          <ac:chgData name="Dean Reiter" userId="6c2518ee-4556-4d22-8b29-f61cffcdbc19" providerId="ADAL" clId="{36CF0256-CC99-4748-A0D0-C5F5D6F40460}" dt="2023-12-30T11:24:29.581" v="18530" actId="20577"/>
          <ac:spMkLst>
            <pc:docMk/>
            <pc:sldMk cId="2820581082" sldId="292"/>
            <ac:spMk id="2" creationId="{4490C6DF-E706-D503-5B22-8AD358271F66}"/>
          </ac:spMkLst>
        </pc:spChg>
        <pc:spChg chg="mod">
          <ac:chgData name="Dean Reiter" userId="6c2518ee-4556-4d22-8b29-f61cffcdbc19" providerId="ADAL" clId="{36CF0256-CC99-4748-A0D0-C5F5D6F40460}" dt="2023-12-30T12:21:43.607" v="21148" actId="1076"/>
          <ac:spMkLst>
            <pc:docMk/>
            <pc:sldMk cId="2820581082" sldId="292"/>
            <ac:spMk id="3" creationId="{72B25340-3684-EE05-A814-F929ED8C0503}"/>
          </ac:spMkLst>
        </pc:spChg>
        <pc:spChg chg="add mod">
          <ac:chgData name="Dean Reiter" userId="6c2518ee-4556-4d22-8b29-f61cffcdbc19" providerId="ADAL" clId="{36CF0256-CC99-4748-A0D0-C5F5D6F40460}" dt="2023-12-30T12:21:49.397" v="21149" actId="1076"/>
          <ac:spMkLst>
            <pc:docMk/>
            <pc:sldMk cId="2820581082" sldId="292"/>
            <ac:spMk id="18" creationId="{8E81DD67-0ECA-2C00-564D-C60D80F2D907}"/>
          </ac:spMkLst>
        </pc:spChg>
        <pc:spChg chg="add del mod">
          <ac:chgData name="Dean Reiter" userId="6c2518ee-4556-4d22-8b29-f61cffcdbc19" providerId="ADAL" clId="{36CF0256-CC99-4748-A0D0-C5F5D6F40460}" dt="2023-12-30T11:50:15.915" v="19298" actId="21"/>
          <ac:spMkLst>
            <pc:docMk/>
            <pc:sldMk cId="2820581082" sldId="292"/>
            <ac:spMk id="19" creationId="{35C7D659-EA78-971A-18BC-CF30E2A6F9FC}"/>
          </ac:spMkLst>
        </pc:spChg>
        <pc:spChg chg="add mod">
          <ac:chgData name="Dean Reiter" userId="6c2518ee-4556-4d22-8b29-f61cffcdbc19" providerId="ADAL" clId="{36CF0256-CC99-4748-A0D0-C5F5D6F40460}" dt="2023-12-30T12:22:02.238" v="21153" actId="1076"/>
          <ac:spMkLst>
            <pc:docMk/>
            <pc:sldMk cId="2820581082" sldId="292"/>
            <ac:spMk id="21" creationId="{73C2BA00-BBF8-0A1A-4FC3-6DEC0C420C7A}"/>
          </ac:spMkLst>
        </pc:spChg>
        <pc:spChg chg="mod">
          <ac:chgData name="Dean Reiter" userId="6c2518ee-4556-4d22-8b29-f61cffcdbc19" providerId="ADAL" clId="{36CF0256-CC99-4748-A0D0-C5F5D6F40460}" dt="2023-12-30T12:21:49.397" v="21149" actId="1076"/>
          <ac:spMkLst>
            <pc:docMk/>
            <pc:sldMk cId="2820581082" sldId="292"/>
            <ac:spMk id="23" creationId="{A8F07583-4044-0B26-7168-C16A9699B43F}"/>
          </ac:spMkLst>
        </pc:spChg>
        <pc:spChg chg="mod">
          <ac:chgData name="Dean Reiter" userId="6c2518ee-4556-4d22-8b29-f61cffcdbc19" providerId="ADAL" clId="{36CF0256-CC99-4748-A0D0-C5F5D6F40460}" dt="2023-12-30T12:21:49.397" v="21149" actId="1076"/>
          <ac:spMkLst>
            <pc:docMk/>
            <pc:sldMk cId="2820581082" sldId="292"/>
            <ac:spMk id="24" creationId="{BF497AC8-FD25-BE1A-305E-B22887053A77}"/>
          </ac:spMkLst>
        </pc:spChg>
        <pc:spChg chg="del">
          <ac:chgData name="Dean Reiter" userId="6c2518ee-4556-4d22-8b29-f61cffcdbc19" providerId="ADAL" clId="{36CF0256-CC99-4748-A0D0-C5F5D6F40460}" dt="2023-12-30T11:46:06.975" v="19131" actId="478"/>
          <ac:spMkLst>
            <pc:docMk/>
            <pc:sldMk cId="2820581082" sldId="292"/>
            <ac:spMk id="25" creationId="{006324FF-C57F-235E-7000-7BFD39695567}"/>
          </ac:spMkLst>
        </pc:spChg>
        <pc:spChg chg="add mod">
          <ac:chgData name="Dean Reiter" userId="6c2518ee-4556-4d22-8b29-f61cffcdbc19" providerId="ADAL" clId="{36CF0256-CC99-4748-A0D0-C5F5D6F40460}" dt="2023-12-30T11:52:56.814" v="19678" actId="571"/>
          <ac:spMkLst>
            <pc:docMk/>
            <pc:sldMk cId="2820581082" sldId="292"/>
            <ac:spMk id="26" creationId="{35EBC73E-22CF-76F5-7094-FF67B1726DE4}"/>
          </ac:spMkLst>
        </pc:spChg>
        <pc:spChg chg="del mod">
          <ac:chgData name="Dean Reiter" userId="6c2518ee-4556-4d22-8b29-f61cffcdbc19" providerId="ADAL" clId="{36CF0256-CC99-4748-A0D0-C5F5D6F40460}" dt="2023-12-30T11:45:15.009" v="19117" actId="478"/>
          <ac:spMkLst>
            <pc:docMk/>
            <pc:sldMk cId="2820581082" sldId="292"/>
            <ac:spMk id="27" creationId="{4634C110-0A38-B394-EE9D-4F8C5ECCAD48}"/>
          </ac:spMkLst>
        </pc:spChg>
        <pc:spChg chg="mod">
          <ac:chgData name="Dean Reiter" userId="6c2518ee-4556-4d22-8b29-f61cffcdbc19" providerId="ADAL" clId="{36CF0256-CC99-4748-A0D0-C5F5D6F40460}" dt="2023-12-30T11:53:28.064" v="19689" actId="1076"/>
          <ac:spMkLst>
            <pc:docMk/>
            <pc:sldMk cId="2820581082" sldId="292"/>
            <ac:spMk id="28" creationId="{EBE6D3BD-E401-EB52-4A38-7E8E7CFED243}"/>
          </ac:spMkLst>
        </pc:spChg>
        <pc:spChg chg="mod">
          <ac:chgData name="Dean Reiter" userId="6c2518ee-4556-4d22-8b29-f61cffcdbc19" providerId="ADAL" clId="{36CF0256-CC99-4748-A0D0-C5F5D6F40460}" dt="2023-12-30T12:14:40.888" v="21067" actId="113"/>
          <ac:spMkLst>
            <pc:docMk/>
            <pc:sldMk cId="2820581082" sldId="292"/>
            <ac:spMk id="29" creationId="{919962A5-20B1-DD50-65FC-E32EC169F038}"/>
          </ac:spMkLst>
        </pc:spChg>
        <pc:picChg chg="add del mod modCrop">
          <ac:chgData name="Dean Reiter" userId="6c2518ee-4556-4d22-8b29-f61cffcdbc19" providerId="ADAL" clId="{36CF0256-CC99-4748-A0D0-C5F5D6F40460}" dt="2023-12-30T11:43:55.507" v="19065" actId="478"/>
          <ac:picMkLst>
            <pc:docMk/>
            <pc:sldMk cId="2820581082" sldId="292"/>
            <ac:picMk id="5" creationId="{3AD3B256-FA05-4CE1-495E-23DF9BD16EEA}"/>
          </ac:picMkLst>
        </pc:picChg>
        <pc:picChg chg="add mod modCrop">
          <ac:chgData name="Dean Reiter" userId="6c2518ee-4556-4d22-8b29-f61cffcdbc19" providerId="ADAL" clId="{36CF0256-CC99-4748-A0D0-C5F5D6F40460}" dt="2023-12-30T12:21:49.397" v="21149" actId="1076"/>
          <ac:picMkLst>
            <pc:docMk/>
            <pc:sldMk cId="2820581082" sldId="292"/>
            <ac:picMk id="7" creationId="{63513C37-35B4-A2BE-4D03-46377DE63EA3}"/>
          </ac:picMkLst>
        </pc:picChg>
        <pc:picChg chg="add del mod">
          <ac:chgData name="Dean Reiter" userId="6c2518ee-4556-4d22-8b29-f61cffcdbc19" providerId="ADAL" clId="{36CF0256-CC99-4748-A0D0-C5F5D6F40460}" dt="2023-12-30T11:40:55.937" v="18974" actId="478"/>
          <ac:picMkLst>
            <pc:docMk/>
            <pc:sldMk cId="2820581082" sldId="292"/>
            <ac:picMk id="9" creationId="{DA0BD20F-4535-9654-4B9B-47FF92BE29B4}"/>
          </ac:picMkLst>
        </pc:picChg>
        <pc:picChg chg="add mod modCrop">
          <ac:chgData name="Dean Reiter" userId="6c2518ee-4556-4d22-8b29-f61cffcdbc19" providerId="ADAL" clId="{36CF0256-CC99-4748-A0D0-C5F5D6F40460}" dt="2023-12-30T12:21:49.397" v="21149" actId="1076"/>
          <ac:picMkLst>
            <pc:docMk/>
            <pc:sldMk cId="2820581082" sldId="292"/>
            <ac:picMk id="11" creationId="{91C36B61-623C-9A79-EBD6-54569E53AF13}"/>
          </ac:picMkLst>
        </pc:picChg>
        <pc:picChg chg="add mod modCrop">
          <ac:chgData name="Dean Reiter" userId="6c2518ee-4556-4d22-8b29-f61cffcdbc19" providerId="ADAL" clId="{36CF0256-CC99-4748-A0D0-C5F5D6F40460}" dt="2023-12-30T12:21:49.397" v="21149" actId="1076"/>
          <ac:picMkLst>
            <pc:docMk/>
            <pc:sldMk cId="2820581082" sldId="292"/>
            <ac:picMk id="13" creationId="{A440BC0D-D212-C81B-C188-22F5FAC5BB45}"/>
          </ac:picMkLst>
        </pc:picChg>
        <pc:picChg chg="del">
          <ac:chgData name="Dean Reiter" userId="6c2518ee-4556-4d22-8b29-f61cffcdbc19" providerId="ADAL" clId="{36CF0256-CC99-4748-A0D0-C5F5D6F40460}" dt="2023-12-30T11:39:58.237" v="18953" actId="478"/>
          <ac:picMkLst>
            <pc:docMk/>
            <pc:sldMk cId="2820581082" sldId="292"/>
            <ac:picMk id="14" creationId="{A25956BF-441F-103D-9709-43C810D3C4ED}"/>
          </ac:picMkLst>
        </pc:picChg>
        <pc:picChg chg="del">
          <ac:chgData name="Dean Reiter" userId="6c2518ee-4556-4d22-8b29-f61cffcdbc19" providerId="ADAL" clId="{36CF0256-CC99-4748-A0D0-C5F5D6F40460}" dt="2023-12-30T11:40:16.907" v="18964" actId="478"/>
          <ac:picMkLst>
            <pc:docMk/>
            <pc:sldMk cId="2820581082" sldId="292"/>
            <ac:picMk id="16" creationId="{294479AF-4269-CF46-53C3-BD4E426F64F9}"/>
          </ac:picMkLst>
        </pc:picChg>
        <pc:picChg chg="add mod modCrop">
          <ac:chgData name="Dean Reiter" userId="6c2518ee-4556-4d22-8b29-f61cffcdbc19" providerId="ADAL" clId="{36CF0256-CC99-4748-A0D0-C5F5D6F40460}" dt="2023-12-30T12:21:49.397" v="21149" actId="1076"/>
          <ac:picMkLst>
            <pc:docMk/>
            <pc:sldMk cId="2820581082" sldId="292"/>
            <ac:picMk id="17" creationId="{6FCB40FC-DE5E-EEF8-29E3-9307D5403992}"/>
          </ac:picMkLst>
        </pc:picChg>
        <pc:picChg chg="del">
          <ac:chgData name="Dean Reiter" userId="6c2518ee-4556-4d22-8b29-f61cffcdbc19" providerId="ADAL" clId="{36CF0256-CC99-4748-A0D0-C5F5D6F40460}" dt="2023-12-30T11:40:16.410" v="18963" actId="478"/>
          <ac:picMkLst>
            <pc:docMk/>
            <pc:sldMk cId="2820581082" sldId="292"/>
            <ac:picMk id="20" creationId="{B5B41C44-EA5A-7798-61A8-B0C928103FE5}"/>
          </ac:picMkLst>
        </pc:picChg>
        <pc:picChg chg="del">
          <ac:chgData name="Dean Reiter" userId="6c2518ee-4556-4d22-8b29-f61cffcdbc19" providerId="ADAL" clId="{36CF0256-CC99-4748-A0D0-C5F5D6F40460}" dt="2023-12-30T11:40:15.856" v="18962" actId="478"/>
          <ac:picMkLst>
            <pc:docMk/>
            <pc:sldMk cId="2820581082" sldId="292"/>
            <ac:picMk id="22" creationId="{A76E1F97-7F8E-564C-4F85-582B73F60120}"/>
          </ac:picMkLst>
        </pc:picChg>
      </pc:sldChg>
      <pc:sldChg chg="addSp delSp modSp add mod ord">
        <pc:chgData name="Dean Reiter" userId="6c2518ee-4556-4d22-8b29-f61cffcdbc19" providerId="ADAL" clId="{36CF0256-CC99-4748-A0D0-C5F5D6F40460}" dt="2023-12-30T12:22:10.322" v="21155" actId="1076"/>
        <pc:sldMkLst>
          <pc:docMk/>
          <pc:sldMk cId="726577724" sldId="293"/>
        </pc:sldMkLst>
        <pc:spChg chg="mod">
          <ac:chgData name="Dean Reiter" userId="6c2518ee-4556-4d22-8b29-f61cffcdbc19" providerId="ADAL" clId="{36CF0256-CC99-4748-A0D0-C5F5D6F40460}" dt="2023-12-30T11:28:58.535" v="18556" actId="20577"/>
          <ac:spMkLst>
            <pc:docMk/>
            <pc:sldMk cId="726577724" sldId="293"/>
            <ac:spMk id="2" creationId="{4490C6DF-E706-D503-5B22-8AD358271F66}"/>
          </ac:spMkLst>
        </pc:spChg>
        <pc:spChg chg="add del mod">
          <ac:chgData name="Dean Reiter" userId="6c2518ee-4556-4d22-8b29-f61cffcdbc19" providerId="ADAL" clId="{36CF0256-CC99-4748-A0D0-C5F5D6F40460}" dt="2023-12-30T11:52:49.784" v="19674" actId="21"/>
          <ac:spMkLst>
            <pc:docMk/>
            <pc:sldMk cId="726577724" sldId="293"/>
            <ac:spMk id="6" creationId="{23D6F329-1A4F-89FE-81EF-A8C7344CBC19}"/>
          </ac:spMkLst>
        </pc:spChg>
        <pc:spChg chg="add mod">
          <ac:chgData name="Dean Reiter" userId="6c2518ee-4556-4d22-8b29-f61cffcdbc19" providerId="ADAL" clId="{36CF0256-CC99-4748-A0D0-C5F5D6F40460}" dt="2023-12-30T12:22:08.165" v="21154" actId="1076"/>
          <ac:spMkLst>
            <pc:docMk/>
            <pc:sldMk cId="726577724" sldId="293"/>
            <ac:spMk id="7" creationId="{1F6DD7BF-FACA-A8CD-A47F-46B9EDE1F3B5}"/>
          </ac:spMkLst>
        </pc:spChg>
        <pc:spChg chg="add mod">
          <ac:chgData name="Dean Reiter" userId="6c2518ee-4556-4d22-8b29-f61cffcdbc19" providerId="ADAL" clId="{36CF0256-CC99-4748-A0D0-C5F5D6F40460}" dt="2023-12-30T12:22:10.322" v="21155" actId="1076"/>
          <ac:spMkLst>
            <pc:docMk/>
            <pc:sldMk cId="726577724" sldId="293"/>
            <ac:spMk id="8" creationId="{5BAC3053-A0C3-7965-8430-0BB2F60DF005}"/>
          </ac:spMkLst>
        </pc:spChg>
        <pc:spChg chg="mod">
          <ac:chgData name="Dean Reiter" userId="6c2518ee-4556-4d22-8b29-f61cffcdbc19" providerId="ADAL" clId="{36CF0256-CC99-4748-A0D0-C5F5D6F40460}" dt="2023-12-30T12:14:45.108" v="21068" actId="113"/>
          <ac:spMkLst>
            <pc:docMk/>
            <pc:sldMk cId="726577724" sldId="293"/>
            <ac:spMk id="10" creationId="{169776C2-F031-CAAD-9BF8-939F83E14FCF}"/>
          </ac:spMkLst>
        </pc:spChg>
        <pc:spChg chg="del">
          <ac:chgData name="Dean Reiter" userId="6c2518ee-4556-4d22-8b29-f61cffcdbc19" providerId="ADAL" clId="{36CF0256-CC99-4748-A0D0-C5F5D6F40460}" dt="2023-12-30T11:28:33.086" v="18536" actId="478"/>
          <ac:spMkLst>
            <pc:docMk/>
            <pc:sldMk cId="726577724" sldId="293"/>
            <ac:spMk id="19" creationId="{93C83148-A272-1459-388A-19EBEF5D95F9}"/>
          </ac:spMkLst>
        </pc:spChg>
        <pc:picChg chg="add mod">
          <ac:chgData name="Dean Reiter" userId="6c2518ee-4556-4d22-8b29-f61cffcdbc19" providerId="ADAL" clId="{36CF0256-CC99-4748-A0D0-C5F5D6F40460}" dt="2023-12-30T11:56:55.403" v="19932" actId="1076"/>
          <ac:picMkLst>
            <pc:docMk/>
            <pc:sldMk cId="726577724" sldId="293"/>
            <ac:picMk id="4" creationId="{4DC553B6-6E39-BC0F-06AC-49F1C5F054BB}"/>
          </ac:picMkLst>
        </pc:picChg>
        <pc:picChg chg="del">
          <ac:chgData name="Dean Reiter" userId="6c2518ee-4556-4d22-8b29-f61cffcdbc19" providerId="ADAL" clId="{36CF0256-CC99-4748-A0D0-C5F5D6F40460}" dt="2023-12-30T11:28:28.295" v="18534" actId="478"/>
          <ac:picMkLst>
            <pc:docMk/>
            <pc:sldMk cId="726577724" sldId="293"/>
            <ac:picMk id="5" creationId="{8CF18CB3-ACDA-259F-CB8D-A98FE7CCCDEE}"/>
          </ac:picMkLst>
        </pc:picChg>
        <pc:picChg chg="del">
          <ac:chgData name="Dean Reiter" userId="6c2518ee-4556-4d22-8b29-f61cffcdbc19" providerId="ADAL" clId="{36CF0256-CC99-4748-A0D0-C5F5D6F40460}" dt="2023-12-30T11:28:52.254" v="18548" actId="478"/>
          <ac:picMkLst>
            <pc:docMk/>
            <pc:sldMk cId="726577724" sldId="293"/>
            <ac:picMk id="9" creationId="{0FD753DB-F010-46FF-7002-96DBDF5C5EC5}"/>
          </ac:picMkLst>
        </pc:picChg>
        <pc:picChg chg="del">
          <ac:chgData name="Dean Reiter" userId="6c2518ee-4556-4d22-8b29-f61cffcdbc19" providerId="ADAL" clId="{36CF0256-CC99-4748-A0D0-C5F5D6F40460}" dt="2023-12-30T11:28:51.535" v="18547" actId="478"/>
          <ac:picMkLst>
            <pc:docMk/>
            <pc:sldMk cId="726577724" sldId="293"/>
            <ac:picMk id="11" creationId="{104A5697-24C8-CB8B-ADCE-8A2A515C11FB}"/>
          </ac:picMkLst>
        </pc:picChg>
        <pc:cxnChg chg="del">
          <ac:chgData name="Dean Reiter" userId="6c2518ee-4556-4d22-8b29-f61cffcdbc19" providerId="ADAL" clId="{36CF0256-CC99-4748-A0D0-C5F5D6F40460}" dt="2023-12-30T11:28:46.079" v="18544" actId="478"/>
          <ac:cxnSpMkLst>
            <pc:docMk/>
            <pc:sldMk cId="726577724" sldId="293"/>
            <ac:cxnSpMk id="12" creationId="{369A699A-A6A6-EAE2-3E18-CEE916065AAA}"/>
          </ac:cxnSpMkLst>
        </pc:cxnChg>
        <pc:cxnChg chg="del mod">
          <ac:chgData name="Dean Reiter" userId="6c2518ee-4556-4d22-8b29-f61cffcdbc19" providerId="ADAL" clId="{36CF0256-CC99-4748-A0D0-C5F5D6F40460}" dt="2023-12-30T11:28:30.851" v="18535" actId="478"/>
          <ac:cxnSpMkLst>
            <pc:docMk/>
            <pc:sldMk cId="726577724" sldId="293"/>
            <ac:cxnSpMk id="15" creationId="{8B4D4F7A-E2FC-5B58-0AFE-EA36B0EF3E16}"/>
          </ac:cxnSpMkLst>
        </pc:cxnChg>
      </pc:sldChg>
      <pc:sldChg chg="new del">
        <pc:chgData name="Dean Reiter" userId="6c2518ee-4556-4d22-8b29-f61cffcdbc19" providerId="ADAL" clId="{36CF0256-CC99-4748-A0D0-C5F5D6F40460}" dt="2023-12-30T11:51:20.694" v="19418" actId="47"/>
        <pc:sldMkLst>
          <pc:docMk/>
          <pc:sldMk cId="1198314216" sldId="294"/>
        </pc:sldMkLst>
      </pc:sldChg>
      <pc:sldChg chg="addSp delSp modSp add mod">
        <pc:chgData name="Dean Reiter" userId="6c2518ee-4556-4d22-8b29-f61cffcdbc19" providerId="ADAL" clId="{36CF0256-CC99-4748-A0D0-C5F5D6F40460}" dt="2023-12-30T12:22:23.826" v="21159" actId="1076"/>
        <pc:sldMkLst>
          <pc:docMk/>
          <pc:sldMk cId="2232008807" sldId="295"/>
        </pc:sldMkLst>
        <pc:spChg chg="add mod">
          <ac:chgData name="Dean Reiter" userId="6c2518ee-4556-4d22-8b29-f61cffcdbc19" providerId="ADAL" clId="{36CF0256-CC99-4748-A0D0-C5F5D6F40460}" dt="2023-12-30T12:04:48.921" v="20371" actId="20577"/>
          <ac:spMkLst>
            <pc:docMk/>
            <pc:sldMk cId="2232008807" sldId="295"/>
            <ac:spMk id="3" creationId="{5DD56F91-E0C0-DEB8-120D-0BC75C53996C}"/>
          </ac:spMkLst>
        </pc:spChg>
        <pc:spChg chg="del">
          <ac:chgData name="Dean Reiter" userId="6c2518ee-4556-4d22-8b29-f61cffcdbc19" providerId="ADAL" clId="{36CF0256-CC99-4748-A0D0-C5F5D6F40460}" dt="2023-12-30T12:02:47.764" v="20251" actId="478"/>
          <ac:spMkLst>
            <pc:docMk/>
            <pc:sldMk cId="2232008807" sldId="295"/>
            <ac:spMk id="6" creationId="{23D6F329-1A4F-89FE-81EF-A8C7344CBC19}"/>
          </ac:spMkLst>
        </pc:spChg>
        <pc:spChg chg="add mod">
          <ac:chgData name="Dean Reiter" userId="6c2518ee-4556-4d22-8b29-f61cffcdbc19" providerId="ADAL" clId="{36CF0256-CC99-4748-A0D0-C5F5D6F40460}" dt="2023-12-30T12:22:23.826" v="21159" actId="1076"/>
          <ac:spMkLst>
            <pc:docMk/>
            <pc:sldMk cId="2232008807" sldId="295"/>
            <ac:spMk id="12" creationId="{82950C1E-8C8D-DACF-09EA-0D210EDF2FD4}"/>
          </ac:spMkLst>
        </pc:spChg>
        <pc:spChg chg="add mod">
          <ac:chgData name="Dean Reiter" userId="6c2518ee-4556-4d22-8b29-f61cffcdbc19" providerId="ADAL" clId="{36CF0256-CC99-4748-A0D0-C5F5D6F40460}" dt="2023-12-30T12:22:19.697" v="21157" actId="1076"/>
          <ac:spMkLst>
            <pc:docMk/>
            <pc:sldMk cId="2232008807" sldId="295"/>
            <ac:spMk id="13" creationId="{6CCEAB61-158C-0284-F5B1-A98889B8CD08}"/>
          </ac:spMkLst>
        </pc:spChg>
        <pc:spChg chg="mod">
          <ac:chgData name="Dean Reiter" userId="6c2518ee-4556-4d22-8b29-f61cffcdbc19" providerId="ADAL" clId="{36CF0256-CC99-4748-A0D0-C5F5D6F40460}" dt="2023-12-30T12:14:48.349" v="21069" actId="113"/>
          <ac:spMkLst>
            <pc:docMk/>
            <pc:sldMk cId="2232008807" sldId="295"/>
            <ac:spMk id="14" creationId="{BDE4982B-7B5F-E7A3-D91E-E6930D299D33}"/>
          </ac:spMkLst>
        </pc:spChg>
        <pc:picChg chg="del">
          <ac:chgData name="Dean Reiter" userId="6c2518ee-4556-4d22-8b29-f61cffcdbc19" providerId="ADAL" clId="{36CF0256-CC99-4748-A0D0-C5F5D6F40460}" dt="2023-12-30T11:51:24.704" v="19419" actId="478"/>
          <ac:picMkLst>
            <pc:docMk/>
            <pc:sldMk cId="2232008807" sldId="295"/>
            <ac:picMk id="4" creationId="{4DC553B6-6E39-BC0F-06AC-49F1C5F054BB}"/>
          </ac:picMkLst>
        </pc:picChg>
        <pc:picChg chg="add mod">
          <ac:chgData name="Dean Reiter" userId="6c2518ee-4556-4d22-8b29-f61cffcdbc19" providerId="ADAL" clId="{36CF0256-CC99-4748-A0D0-C5F5D6F40460}" dt="2023-12-30T12:22:16.738" v="21156" actId="1076"/>
          <ac:picMkLst>
            <pc:docMk/>
            <pc:sldMk cId="2232008807" sldId="295"/>
            <ac:picMk id="7" creationId="{ED3E2AE1-4403-83C1-3AFB-41E87F9B6E7F}"/>
          </ac:picMkLst>
        </pc:picChg>
        <pc:picChg chg="add del mod">
          <ac:chgData name="Dean Reiter" userId="6c2518ee-4556-4d22-8b29-f61cffcdbc19" providerId="ADAL" clId="{36CF0256-CC99-4748-A0D0-C5F5D6F40460}" dt="2023-12-30T12:05:08.391" v="20378" actId="478"/>
          <ac:picMkLst>
            <pc:docMk/>
            <pc:sldMk cId="2232008807" sldId="295"/>
            <ac:picMk id="9" creationId="{5E492366-05FA-3169-C3CF-75797D69E164}"/>
          </ac:picMkLst>
        </pc:picChg>
        <pc:picChg chg="add mod">
          <ac:chgData name="Dean Reiter" userId="6c2518ee-4556-4d22-8b29-f61cffcdbc19" providerId="ADAL" clId="{36CF0256-CC99-4748-A0D0-C5F5D6F40460}" dt="2023-12-30T12:22:21.957" v="21158" actId="1076"/>
          <ac:picMkLst>
            <pc:docMk/>
            <pc:sldMk cId="2232008807" sldId="295"/>
            <ac:picMk id="11" creationId="{5568E99E-DE61-F5DE-0CC1-387985FFE018}"/>
          </ac:picMkLst>
        </pc:picChg>
      </pc:sldChg>
      <pc:sldChg chg="addSp delSp modSp add mod">
        <pc:chgData name="Dean Reiter" userId="6c2518ee-4556-4d22-8b29-f61cffcdbc19" providerId="ADAL" clId="{36CF0256-CC99-4748-A0D0-C5F5D6F40460}" dt="2023-12-30T12:14:51.238" v="21070" actId="113"/>
        <pc:sldMkLst>
          <pc:docMk/>
          <pc:sldMk cId="2385708088" sldId="296"/>
        </pc:sldMkLst>
        <pc:spChg chg="mod">
          <ac:chgData name="Dean Reiter" userId="6c2518ee-4556-4d22-8b29-f61cffcdbc19" providerId="ADAL" clId="{36CF0256-CC99-4748-A0D0-C5F5D6F40460}" dt="2023-12-30T12:09:09.213" v="20849" actId="20577"/>
          <ac:spMkLst>
            <pc:docMk/>
            <pc:sldMk cId="2385708088" sldId="296"/>
            <ac:spMk id="3" creationId="{5DD56F91-E0C0-DEB8-120D-0BC75C53996C}"/>
          </ac:spMkLst>
        </pc:spChg>
        <pc:spChg chg="del">
          <ac:chgData name="Dean Reiter" userId="6c2518ee-4556-4d22-8b29-f61cffcdbc19" providerId="ADAL" clId="{36CF0256-CC99-4748-A0D0-C5F5D6F40460}" dt="2023-12-30T12:06:21.999" v="20457" actId="478"/>
          <ac:spMkLst>
            <pc:docMk/>
            <pc:sldMk cId="2385708088" sldId="296"/>
            <ac:spMk id="12" creationId="{82950C1E-8C8D-DACF-09EA-0D210EDF2FD4}"/>
          </ac:spMkLst>
        </pc:spChg>
        <pc:spChg chg="del">
          <ac:chgData name="Dean Reiter" userId="6c2518ee-4556-4d22-8b29-f61cffcdbc19" providerId="ADAL" clId="{36CF0256-CC99-4748-A0D0-C5F5D6F40460}" dt="2023-12-30T12:06:24.613" v="20460" actId="478"/>
          <ac:spMkLst>
            <pc:docMk/>
            <pc:sldMk cId="2385708088" sldId="296"/>
            <ac:spMk id="13" creationId="{6CCEAB61-158C-0284-F5B1-A98889B8CD08}"/>
          </ac:spMkLst>
        </pc:spChg>
        <pc:spChg chg="mod">
          <ac:chgData name="Dean Reiter" userId="6c2518ee-4556-4d22-8b29-f61cffcdbc19" providerId="ADAL" clId="{36CF0256-CC99-4748-A0D0-C5F5D6F40460}" dt="2023-12-30T12:14:51.238" v="21070" actId="113"/>
          <ac:spMkLst>
            <pc:docMk/>
            <pc:sldMk cId="2385708088" sldId="296"/>
            <ac:spMk id="14" creationId="{CE974CED-B6D5-9AFC-FC9A-91C2C839C19B}"/>
          </ac:spMkLst>
        </pc:spChg>
        <pc:picChg chg="add mod">
          <ac:chgData name="Dean Reiter" userId="6c2518ee-4556-4d22-8b29-f61cffcdbc19" providerId="ADAL" clId="{36CF0256-CC99-4748-A0D0-C5F5D6F40460}" dt="2023-12-30T12:08:34.930" v="20704" actId="1076"/>
          <ac:picMkLst>
            <pc:docMk/>
            <pc:sldMk cId="2385708088" sldId="296"/>
            <ac:picMk id="5" creationId="{04E12729-9857-B4E3-7325-705BCBA86AA0}"/>
          </ac:picMkLst>
        </pc:picChg>
        <pc:picChg chg="del">
          <ac:chgData name="Dean Reiter" userId="6c2518ee-4556-4d22-8b29-f61cffcdbc19" providerId="ADAL" clId="{36CF0256-CC99-4748-A0D0-C5F5D6F40460}" dt="2023-12-30T12:06:23.340" v="20459" actId="478"/>
          <ac:picMkLst>
            <pc:docMk/>
            <pc:sldMk cId="2385708088" sldId="296"/>
            <ac:picMk id="7" creationId="{ED3E2AE1-4403-83C1-3AFB-41E87F9B6E7F}"/>
          </ac:picMkLst>
        </pc:picChg>
        <pc:picChg chg="add mod">
          <ac:chgData name="Dean Reiter" userId="6c2518ee-4556-4d22-8b29-f61cffcdbc19" providerId="ADAL" clId="{36CF0256-CC99-4748-A0D0-C5F5D6F40460}" dt="2023-12-30T12:08:39.520" v="20707" actId="1076"/>
          <ac:picMkLst>
            <pc:docMk/>
            <pc:sldMk cId="2385708088" sldId="296"/>
            <ac:picMk id="8" creationId="{64B739D2-EB0D-8932-5CF7-B29086EC8E40}"/>
          </ac:picMkLst>
        </pc:picChg>
        <pc:picChg chg="add mod">
          <ac:chgData name="Dean Reiter" userId="6c2518ee-4556-4d22-8b29-f61cffcdbc19" providerId="ADAL" clId="{36CF0256-CC99-4748-A0D0-C5F5D6F40460}" dt="2023-12-30T12:08:30.360" v="20701" actId="1076"/>
          <ac:picMkLst>
            <pc:docMk/>
            <pc:sldMk cId="2385708088" sldId="296"/>
            <ac:picMk id="10" creationId="{4F0F65CC-DAD9-9E33-C6E5-EECBE0152AF5}"/>
          </ac:picMkLst>
        </pc:picChg>
        <pc:picChg chg="del">
          <ac:chgData name="Dean Reiter" userId="6c2518ee-4556-4d22-8b29-f61cffcdbc19" providerId="ADAL" clId="{36CF0256-CC99-4748-A0D0-C5F5D6F40460}" dt="2023-12-30T12:06:22.891" v="20458" actId="478"/>
          <ac:picMkLst>
            <pc:docMk/>
            <pc:sldMk cId="2385708088" sldId="296"/>
            <ac:picMk id="11" creationId="{5568E99E-DE61-F5DE-0CC1-387985FFE018}"/>
          </ac:picMkLst>
        </pc:picChg>
      </pc:sldChg>
    </pc:docChg>
  </pc:docChgLst>
  <pc:docChgLst>
    <pc:chgData name="Dean Reiter" userId="6c2518ee-4556-4d22-8b29-f61cffcdbc19" providerId="ADAL" clId="{F6F7A6E3-4D40-4301-A4CB-2ABB569F291B}"/>
    <pc:docChg chg="addSld delSld modSld sldOrd">
      <pc:chgData name="Dean Reiter" userId="6c2518ee-4556-4d22-8b29-f61cffcdbc19" providerId="ADAL" clId="{F6F7A6E3-4D40-4301-A4CB-2ABB569F291B}" dt="2024-02-08T19:56:42.390" v="52"/>
      <pc:docMkLst>
        <pc:docMk/>
      </pc:docMkLst>
      <pc:sldChg chg="modSp mod">
        <pc:chgData name="Dean Reiter" userId="6c2518ee-4556-4d22-8b29-f61cffcdbc19" providerId="ADAL" clId="{F6F7A6E3-4D40-4301-A4CB-2ABB569F291B}" dt="2024-01-21T15:21:47.802" v="21" actId="20577"/>
        <pc:sldMkLst>
          <pc:docMk/>
          <pc:sldMk cId="2945816639" sldId="262"/>
        </pc:sldMkLst>
        <pc:spChg chg="mod">
          <ac:chgData name="Dean Reiter" userId="6c2518ee-4556-4d22-8b29-f61cffcdbc19" providerId="ADAL" clId="{F6F7A6E3-4D40-4301-A4CB-2ABB569F291B}" dt="2024-01-21T15:21:47.802" v="21" actId="20577"/>
          <ac:spMkLst>
            <pc:docMk/>
            <pc:sldMk cId="2945816639" sldId="262"/>
            <ac:spMk id="3" creationId="{45FB913C-B6D6-7733-CE68-8B6B5B08BC39}"/>
          </ac:spMkLst>
        </pc:spChg>
      </pc:sldChg>
      <pc:sldChg chg="modSp mod">
        <pc:chgData name="Dean Reiter" userId="6c2518ee-4556-4d22-8b29-f61cffcdbc19" providerId="ADAL" clId="{F6F7A6E3-4D40-4301-A4CB-2ABB569F291B}" dt="2024-02-08T19:22:09.270" v="44" actId="20577"/>
        <pc:sldMkLst>
          <pc:docMk/>
          <pc:sldMk cId="2395382430" sldId="282"/>
        </pc:sldMkLst>
        <pc:spChg chg="mod">
          <ac:chgData name="Dean Reiter" userId="6c2518ee-4556-4d22-8b29-f61cffcdbc19" providerId="ADAL" clId="{F6F7A6E3-4D40-4301-A4CB-2ABB569F291B}" dt="2024-02-08T19:22:09.270" v="44" actId="20577"/>
          <ac:spMkLst>
            <pc:docMk/>
            <pc:sldMk cId="2395382430" sldId="282"/>
            <ac:spMk id="2" creationId="{F635054E-8238-583C-1C4D-13D504724BE3}"/>
          </ac:spMkLst>
        </pc:spChg>
      </pc:sldChg>
      <pc:sldChg chg="ord">
        <pc:chgData name="Dean Reiter" userId="6c2518ee-4556-4d22-8b29-f61cffcdbc19" providerId="ADAL" clId="{F6F7A6E3-4D40-4301-A4CB-2ABB569F291B}" dt="2024-02-08T19:56:42.390" v="52"/>
        <pc:sldMkLst>
          <pc:docMk/>
          <pc:sldMk cId="484714548" sldId="285"/>
        </pc:sldMkLst>
      </pc:sldChg>
      <pc:sldChg chg="modSp mod">
        <pc:chgData name="Dean Reiter" userId="6c2518ee-4556-4d22-8b29-f61cffcdbc19" providerId="ADAL" clId="{F6F7A6E3-4D40-4301-A4CB-2ABB569F291B}" dt="2024-02-08T19:37:22.462" v="50" actId="20577"/>
        <pc:sldMkLst>
          <pc:docMk/>
          <pc:sldMk cId="2483096720" sldId="287"/>
        </pc:sldMkLst>
        <pc:spChg chg="mod">
          <ac:chgData name="Dean Reiter" userId="6c2518ee-4556-4d22-8b29-f61cffcdbc19" providerId="ADAL" clId="{F6F7A6E3-4D40-4301-A4CB-2ABB569F291B}" dt="2024-02-08T19:37:22.462" v="50" actId="20577"/>
          <ac:spMkLst>
            <pc:docMk/>
            <pc:sldMk cId="2483096720" sldId="287"/>
            <ac:spMk id="8" creationId="{B2CF96D7-A8F4-4083-2EDA-5E6B8907BCA3}"/>
          </ac:spMkLst>
        </pc:spChg>
      </pc:sldChg>
      <pc:sldChg chg="modSp add del mod">
        <pc:chgData name="Dean Reiter" userId="6c2518ee-4556-4d22-8b29-f61cffcdbc19" providerId="ADAL" clId="{F6F7A6E3-4D40-4301-A4CB-2ABB569F291B}" dt="2024-01-21T15:20:16.558" v="14" actId="47"/>
        <pc:sldMkLst>
          <pc:docMk/>
          <pc:sldMk cId="2967768301" sldId="297"/>
        </pc:sldMkLst>
        <pc:spChg chg="mod">
          <ac:chgData name="Dean Reiter" userId="6c2518ee-4556-4d22-8b29-f61cffcdbc19" providerId="ADAL" clId="{F6F7A6E3-4D40-4301-A4CB-2ABB569F291B}" dt="2024-01-21T15:19:57.517" v="10" actId="20577"/>
          <ac:spMkLst>
            <pc:docMk/>
            <pc:sldMk cId="2967768301" sldId="297"/>
            <ac:spMk id="2" creationId="{9F3F34F8-0D8F-2458-B0A9-F3011A553B12}"/>
          </ac:spMkLst>
        </pc:spChg>
        <pc:spChg chg="mod">
          <ac:chgData name="Dean Reiter" userId="6c2518ee-4556-4d22-8b29-f61cffcdbc19" providerId="ADAL" clId="{F6F7A6E3-4D40-4301-A4CB-2ABB569F291B}" dt="2024-01-21T15:20:04.485" v="13" actId="20577"/>
          <ac:spMkLst>
            <pc:docMk/>
            <pc:sldMk cId="2967768301" sldId="297"/>
            <ac:spMk id="3" creationId="{45FB913C-B6D6-7733-CE68-8B6B5B08BC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1FA4F-FDE4-4B9A-AB37-E6D73A1F2736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CEBE8-ABD6-478D-83A5-0AE947F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5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CEBE8-ABD6-478D-83A5-0AE947F793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4C63-5BB2-4E30-A9C9-DF1C62689F60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DBBD-0229-4B18-B5AB-4221B172599E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414B0-98D1-4F35-A444-8B1425F2C624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8E5D-E988-4E42-AEE8-B55ADF36B7A6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C9A2-491E-4D24-A820-37CF361AF9B6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BCD99-907F-494F-A598-83747563AFE3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0AA8-99D0-47FC-91A5-DEA1569F1887}" type="datetime1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42A9-2588-473F-A169-BABC7C85052F}" type="datetime1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F9A31-BB79-4E4C-BD3A-95B9E21CA5E3}" type="datetime1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205F-831F-43F0-ACC0-FA96EF930151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3E-EB8F-4A53-8D2D-411580D2A780}" type="datetime1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E50A6-780A-4D56-8443-739FF9DA9E7D}" type="datetime1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 10in Header 3line 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871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hsIhDdWPf_LLOO0MlF2ijz6BKTnfdbC4?usp=sharing" TargetMode="External"/><Relationship Id="rId2" Type="http://schemas.openxmlformats.org/officeDocument/2006/relationships/hyperlink" Target="https://cernbox.cern.ch/s/IuzEhcnOVJnrVK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4734-C045-45AD-30D6-0F25F4DA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909356"/>
            <a:ext cx="7869865" cy="1470025"/>
          </a:xfrm>
        </p:spPr>
        <p:txBody>
          <a:bodyPr/>
          <a:lstStyle/>
          <a:p>
            <a:r>
              <a:rPr lang="en-US" dirty="0"/>
              <a:t>CMS Phase-2 TFPX Antler Support Preliminary Mechanical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0AB46-EBBA-9CCB-B20F-836012696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907" y="3583011"/>
            <a:ext cx="6829647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Dean Reiter, B.S. AEP ‘25</a:t>
            </a:r>
          </a:p>
          <a:p>
            <a:r>
              <a:rPr lang="en-US" dirty="0"/>
              <a:t>PHYS 4490, Fall 2023</a:t>
            </a:r>
          </a:p>
          <a:p>
            <a:r>
              <a:rPr lang="en-US" dirty="0"/>
              <a:t>Mentor: Axel </a:t>
            </a:r>
            <a:r>
              <a:rPr lang="en-US" dirty="0" err="1"/>
              <a:t>Filenius</a:t>
            </a:r>
            <a:endParaRPr lang="en-US" dirty="0"/>
          </a:p>
          <a:p>
            <a:r>
              <a:rPr lang="en-US" dirty="0"/>
              <a:t>Supervisor: Prof. Anders </a:t>
            </a:r>
            <a:r>
              <a:rPr lang="en-US" dirty="0" err="1"/>
              <a:t>Ryd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D5073-0E7A-B3C4-85DF-BF634827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</a:t>
            </a:fld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2EC603-7AC4-388B-EA82-AB29214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6E5B-F1EE-4793-805E-14B62979E710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E915-8D98-2D9F-3CD3-8CB48E05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2813"/>
            <a:ext cx="8229600" cy="580356"/>
          </a:xfrm>
        </p:spPr>
        <p:txBody>
          <a:bodyPr/>
          <a:lstStyle/>
          <a:p>
            <a:r>
              <a:rPr lang="en-US" sz="4000" dirty="0"/>
              <a:t>Mechanical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2181C-4E50-8DF3-2342-68611241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8313"/>
            <a:ext cx="8229600" cy="442988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Allow approx. 250mm sliding movement in X-direction</a:t>
            </a:r>
          </a:p>
          <a:p>
            <a:pPr lvl="1"/>
            <a:r>
              <a:rPr lang="en-US" sz="2600" dirty="0"/>
              <a:t>Sliding mechanism must be able to rotate approx. ± 5 deg to accommodate turns</a:t>
            </a:r>
          </a:p>
          <a:p>
            <a:r>
              <a:rPr lang="en-US" sz="2800" dirty="0"/>
              <a:t>Support approx. 14.5 kg of detector mass</a:t>
            </a:r>
          </a:p>
          <a:p>
            <a:r>
              <a:rPr lang="en-US" sz="2800" dirty="0"/>
              <a:t>Vertical position of detector must be adjustable</a:t>
            </a:r>
          </a:p>
          <a:p>
            <a:r>
              <a:rPr lang="en-US" sz="2800" dirty="0"/>
              <a:t>Support assembly must clear beam pipe, etc.</a:t>
            </a:r>
          </a:p>
          <a:p>
            <a:pPr lvl="1"/>
            <a:r>
              <a:rPr lang="en-US" sz="2600" dirty="0"/>
              <a:t>Structure must be cantilevered because only approx. 45mm clearance behind track in X-direction</a:t>
            </a:r>
          </a:p>
          <a:p>
            <a:r>
              <a:rPr lang="en-US" sz="2800" dirty="0"/>
              <a:t>Wheel assembly must clear the turns in installation track</a:t>
            </a:r>
          </a:p>
          <a:p>
            <a:pPr lvl="1"/>
            <a:r>
              <a:rPr lang="en-US" sz="2600" dirty="0"/>
              <a:t>Tracks have rectangular grooves: 10mm wide, 7mm deep. 380mm vertical separation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3975B-B738-1ED3-EEE9-0CBF79DB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10</a:t>
            </a:fld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B80E64-82A0-2BB1-0AB7-AB509D00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BDCA-E6AB-4DFD-8F4C-A939B04F1550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grey metal object with white wheels&#10;&#10;Description automatically generated with medium confidence">
            <a:extLst>
              <a:ext uri="{FF2B5EF4-FFF2-40B4-BE49-F238E27FC236}">
                <a16:creationId xmlns:a16="http://schemas.microsoft.com/office/drawing/2014/main" id="{0299BE5E-BC47-CAD3-749D-6A814FBC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3" y="1604924"/>
            <a:ext cx="4162228" cy="4151049"/>
          </a:xfrm>
          <a:prstGeom prst="rect">
            <a:avLst/>
          </a:prstGeom>
        </p:spPr>
      </p:pic>
      <p:pic>
        <p:nvPicPr>
          <p:cNvPr id="45" name="Content Placeholder 44" descr="A computer generated image of a metal object&#10;&#10;Description automatically generated">
            <a:extLst>
              <a:ext uri="{FF2B5EF4-FFF2-40B4-BE49-F238E27FC236}">
                <a16:creationId xmlns:a16="http://schemas.microsoft.com/office/drawing/2014/main" id="{BC557137-4817-E48B-5019-15042E027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797" y="1604924"/>
            <a:ext cx="4331487" cy="41542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7C36CC-FFC9-09D3-F163-6B3C3EA5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5003"/>
            <a:ext cx="8229600" cy="685801"/>
          </a:xfrm>
        </p:spPr>
        <p:txBody>
          <a:bodyPr/>
          <a:lstStyle/>
          <a:p>
            <a:r>
              <a:rPr lang="en-US" sz="3600" dirty="0"/>
              <a:t>Preliminary</a:t>
            </a:r>
            <a:r>
              <a:rPr lang="en-US" sz="3200" dirty="0"/>
              <a:t>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F83B6-694D-8D76-EC9E-113486432FE6}"/>
              </a:ext>
            </a:extLst>
          </p:cNvPr>
          <p:cNvSpPr txBox="1"/>
          <p:nvPr/>
        </p:nvSpPr>
        <p:spPr>
          <a:xfrm>
            <a:off x="7491712" y="5187509"/>
            <a:ext cx="881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Rail plate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61B651-02D5-EC44-CF7F-3F532C823463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601447" y="4342811"/>
            <a:ext cx="339891" cy="8446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986D69-1EDF-6FA5-FE7D-C955EB264463}"/>
              </a:ext>
            </a:extLst>
          </p:cNvPr>
          <p:cNvSpPr txBox="1"/>
          <p:nvPr/>
        </p:nvSpPr>
        <p:spPr>
          <a:xfrm>
            <a:off x="3051518" y="5131668"/>
            <a:ext cx="1107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Antler plate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7A88BB-F204-53F5-EE27-96DDB87856B5}"/>
              </a:ext>
            </a:extLst>
          </p:cNvPr>
          <p:cNvCxnSpPr>
            <a:cxnSpLocks/>
          </p:cNvCxnSpPr>
          <p:nvPr/>
        </p:nvCxnSpPr>
        <p:spPr>
          <a:xfrm flipV="1">
            <a:off x="1683490" y="3816253"/>
            <a:ext cx="73748" cy="1236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5179E7-DE6D-49B3-F27C-EA3B82248050}"/>
              </a:ext>
            </a:extLst>
          </p:cNvPr>
          <p:cNvSpPr txBox="1"/>
          <p:nvPr/>
        </p:nvSpPr>
        <p:spPr>
          <a:xfrm>
            <a:off x="1451696" y="505281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EF7D0E-3A90-6A31-6E3B-93E26BEC9718}"/>
              </a:ext>
            </a:extLst>
          </p:cNvPr>
          <p:cNvSpPr txBox="1"/>
          <p:nvPr/>
        </p:nvSpPr>
        <p:spPr>
          <a:xfrm>
            <a:off x="3394725" y="4237672"/>
            <a:ext cx="801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Carriage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47DB96-F21B-DF0C-52D8-D7DEF869F457}"/>
              </a:ext>
            </a:extLst>
          </p:cNvPr>
          <p:cNvCxnSpPr>
            <a:cxnSpLocks/>
          </p:cNvCxnSpPr>
          <p:nvPr/>
        </p:nvCxnSpPr>
        <p:spPr>
          <a:xfrm flipH="1" flipV="1">
            <a:off x="2609341" y="3619393"/>
            <a:ext cx="1069515" cy="6182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A19F08-AF52-B9FE-B8BB-5770E71EF55C}"/>
              </a:ext>
            </a:extLst>
          </p:cNvPr>
          <p:cNvCxnSpPr>
            <a:cxnSpLocks/>
          </p:cNvCxnSpPr>
          <p:nvPr/>
        </p:nvCxnSpPr>
        <p:spPr>
          <a:xfrm flipH="1" flipV="1">
            <a:off x="2893472" y="4237672"/>
            <a:ext cx="662027" cy="9100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1CE0FA-A306-5591-981D-84F1332DD735}"/>
              </a:ext>
            </a:extLst>
          </p:cNvPr>
          <p:cNvSpPr txBox="1"/>
          <p:nvPr/>
        </p:nvSpPr>
        <p:spPr>
          <a:xfrm>
            <a:off x="4946146" y="4817729"/>
            <a:ext cx="82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End stop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EBB11B-8837-DCD9-998F-4D803E93FA82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5131548" y="4342811"/>
            <a:ext cx="237302" cy="474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92CA0E-6C67-0254-99E4-5FF103FE29A6}"/>
              </a:ext>
            </a:extLst>
          </p:cNvPr>
          <p:cNvSpPr txBox="1"/>
          <p:nvPr/>
        </p:nvSpPr>
        <p:spPr>
          <a:xfrm>
            <a:off x="7283852" y="1902026"/>
            <a:ext cx="1402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Wheel assembly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54A41A-5C0B-2B5D-5911-BF866A80D5DD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985326" y="2209803"/>
            <a:ext cx="177284" cy="2444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7FCA853-4E32-3F12-7063-EE441512373D}"/>
              </a:ext>
            </a:extLst>
          </p:cNvPr>
          <p:cNvSpPr txBox="1"/>
          <p:nvPr/>
        </p:nvSpPr>
        <p:spPr>
          <a:xfrm>
            <a:off x="184797" y="5782006"/>
            <a:ext cx="272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mass: 5.977 kg</a:t>
            </a:r>
          </a:p>
          <a:p>
            <a:r>
              <a:rPr lang="en-US" dirty="0"/>
              <a:t>Approx. cost: $457.75 each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DD5C62-A78C-0567-673C-25FCD1EBEE7F}"/>
              </a:ext>
            </a:extLst>
          </p:cNvPr>
          <p:cNvSpPr txBox="1"/>
          <p:nvPr/>
        </p:nvSpPr>
        <p:spPr>
          <a:xfrm>
            <a:off x="279916" y="3496416"/>
            <a:ext cx="1402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Hinge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09164C-38BA-ADA7-0A76-0C3E994DD5C2}"/>
              </a:ext>
            </a:extLst>
          </p:cNvPr>
          <p:cNvCxnSpPr>
            <a:cxnSpLocks/>
          </p:cNvCxnSpPr>
          <p:nvPr/>
        </p:nvCxnSpPr>
        <p:spPr>
          <a:xfrm flipV="1">
            <a:off x="604129" y="3013544"/>
            <a:ext cx="437492" cy="482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64D1C8-BA3B-E520-3EED-7A097BA9F1FA}"/>
              </a:ext>
            </a:extLst>
          </p:cNvPr>
          <p:cNvCxnSpPr>
            <a:cxnSpLocks/>
          </p:cNvCxnSpPr>
          <p:nvPr/>
        </p:nvCxnSpPr>
        <p:spPr>
          <a:xfrm>
            <a:off x="604129" y="3828313"/>
            <a:ext cx="437492" cy="717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636CD2A-E1B4-1410-72B0-89ACC24A40DF}"/>
              </a:ext>
            </a:extLst>
          </p:cNvPr>
          <p:cNvSpPr txBox="1"/>
          <p:nvPr/>
        </p:nvSpPr>
        <p:spPr>
          <a:xfrm>
            <a:off x="3394725" y="5780091"/>
            <a:ext cx="563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manufacture – only off-the-shelf components and aluminum sheets which can be waterjet cut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3CF6D28F-9CED-D7E9-368F-1C9B5024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11</a:t>
            </a:fld>
            <a:endParaRPr lang="en-US" b="1" dirty="0"/>
          </a:p>
        </p:txBody>
      </p:sp>
      <p:sp>
        <p:nvSpPr>
          <p:cNvPr id="66" name="Date Placeholder 65">
            <a:extLst>
              <a:ext uri="{FF2B5EF4-FFF2-40B4-BE49-F238E27FC236}">
                <a16:creationId xmlns:a16="http://schemas.microsoft.com/office/drawing/2014/main" id="{BDD0678A-45D2-7742-D775-86145F58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C380-5E7A-41EC-A964-CBF0C394A4A1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6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B292-7390-E474-516E-13A6240B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399"/>
            <a:ext cx="8229600" cy="685801"/>
          </a:xfrm>
        </p:spPr>
        <p:txBody>
          <a:bodyPr/>
          <a:lstStyle/>
          <a:p>
            <a:r>
              <a:rPr lang="en-US" sz="3600" dirty="0"/>
              <a:t>Sliding Mechanism</a:t>
            </a:r>
          </a:p>
        </p:txBody>
      </p:sp>
      <p:pic>
        <p:nvPicPr>
          <p:cNvPr id="4" name="sliding">
            <a:hlinkClick r:id="" action="ppaction://media"/>
            <a:extLst>
              <a:ext uri="{FF2B5EF4-FFF2-40B4-BE49-F238E27FC236}">
                <a16:creationId xmlns:a16="http://schemas.microsoft.com/office/drawing/2014/main" id="{B5D4C805-42EB-F4CA-15C1-870AE9253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304" r="27304"/>
          <a:stretch/>
        </p:blipFill>
        <p:spPr>
          <a:xfrm>
            <a:off x="4959941" y="1729485"/>
            <a:ext cx="3738986" cy="463344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0EA93B-F6F4-1C8F-6AFF-B01A1F26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96" y="5272187"/>
            <a:ext cx="1812103" cy="10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duct, Guide Rail">
            <a:extLst>
              <a:ext uri="{FF2B5EF4-FFF2-40B4-BE49-F238E27FC236}">
                <a16:creationId xmlns:a16="http://schemas.microsoft.com/office/drawing/2014/main" id="{D9DC67A8-6159-0671-B05C-C0B32ECD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5" y="5243274"/>
            <a:ext cx="1814571" cy="10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364A-A5B9-97C2-3C1E-9454525BA27F}"/>
              </a:ext>
            </a:extLst>
          </p:cNvPr>
          <p:cNvSpPr txBox="1"/>
          <p:nvPr/>
        </p:nvSpPr>
        <p:spPr>
          <a:xfrm>
            <a:off x="493528" y="3785562"/>
            <a:ext cx="4415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104mm wide carriage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4x M8 bolts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500mm long rail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5x M8 bolts, 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F96D7-A8F4-4083-2EDA-5E6B8907BCA3}"/>
              </a:ext>
            </a:extLst>
          </p:cNvPr>
          <p:cNvSpPr txBox="1"/>
          <p:nvPr/>
        </p:nvSpPr>
        <p:spPr>
          <a:xfrm>
            <a:off x="442680" y="1729485"/>
            <a:ext cx="4415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400mm travel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stop plate </a:t>
            </a:r>
            <a:r>
              <a:rPr lang="en-US"/>
              <a:t>at prevents </a:t>
            </a:r>
            <a:r>
              <a:rPr lang="en-US" dirty="0"/>
              <a:t>carriage from disconnecting from 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It must be verified in CAD (for a second time after design changes) that the mechanism allows the full movement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57CF4-043D-DEDE-30AC-FD68060076A8}"/>
              </a:ext>
            </a:extLst>
          </p:cNvPr>
          <p:cNvSpPr txBox="1"/>
          <p:nvPr/>
        </p:nvSpPr>
        <p:spPr>
          <a:xfrm>
            <a:off x="1901434" y="6317253"/>
            <a:ext cx="2509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McMaster-Carr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493F9-54A7-109B-7A1F-68BA302493DE}"/>
              </a:ext>
            </a:extLst>
          </p:cNvPr>
          <p:cNvSpPr txBox="1"/>
          <p:nvPr/>
        </p:nvSpPr>
        <p:spPr>
          <a:xfrm>
            <a:off x="7814805" y="5885905"/>
            <a:ext cx="79568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VIDEO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3C14E5-1FA1-6B26-3006-4B56EA7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12</a:t>
            </a:fld>
            <a:endParaRPr lang="en-US" b="1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9D4AC96-8B2D-5EFB-A1F7-F85E08262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EF29-C14A-40FB-857C-5F5C8F6EC5E7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nge">
            <a:hlinkClick r:id="" action="ppaction://media"/>
            <a:extLst>
              <a:ext uri="{FF2B5EF4-FFF2-40B4-BE49-F238E27FC236}">
                <a16:creationId xmlns:a16="http://schemas.microsoft.com/office/drawing/2014/main" id="{1E4CCDDD-3A90-D68A-A8B9-15DAF27CE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391" r="21391"/>
          <a:stretch/>
        </p:blipFill>
        <p:spPr>
          <a:xfrm>
            <a:off x="4317376" y="1770370"/>
            <a:ext cx="4415565" cy="4340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FB292-7390-E474-516E-13A6240B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399"/>
            <a:ext cx="8229600" cy="685801"/>
          </a:xfrm>
        </p:spPr>
        <p:txBody>
          <a:bodyPr/>
          <a:lstStyle/>
          <a:p>
            <a:r>
              <a:rPr lang="en-US" sz="3600" dirty="0"/>
              <a:t>Hinge Mechanism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3364A-A5B9-97C2-3C1E-9454525BA27F}"/>
              </a:ext>
            </a:extLst>
          </p:cNvPr>
          <p:cNvSpPr txBox="1"/>
          <p:nvPr/>
        </p:nvSpPr>
        <p:spPr>
          <a:xfrm>
            <a:off x="457200" y="3890095"/>
            <a:ext cx="4415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2x M6 shoulder screws, nuts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12x M6 plastic washers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F96D7-A8F4-4083-2EDA-5E6B8907BCA3}"/>
              </a:ext>
            </a:extLst>
          </p:cNvPr>
          <p:cNvSpPr txBox="1"/>
          <p:nvPr/>
        </p:nvSpPr>
        <p:spPr>
          <a:xfrm>
            <a:off x="442681" y="1729485"/>
            <a:ext cx="3938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± 15 degrees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Cutouts in wheel assembly allow clearance for rotation of hinge and for manual access to tighten bolts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Washers help distribute load from rail mount to wheel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57CF4-043D-DEDE-30AC-FD68060076A8}"/>
              </a:ext>
            </a:extLst>
          </p:cNvPr>
          <p:cNvSpPr txBox="1"/>
          <p:nvPr/>
        </p:nvSpPr>
        <p:spPr>
          <a:xfrm>
            <a:off x="949538" y="5972780"/>
            <a:ext cx="2509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McMaster-Carr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493F9-54A7-109B-7A1F-68BA302493DE}"/>
              </a:ext>
            </a:extLst>
          </p:cNvPr>
          <p:cNvSpPr txBox="1"/>
          <p:nvPr/>
        </p:nvSpPr>
        <p:spPr>
          <a:xfrm>
            <a:off x="7833891" y="5591300"/>
            <a:ext cx="79568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VIDEO</a:t>
            </a:r>
          </a:p>
        </p:txBody>
      </p:sp>
      <p:pic>
        <p:nvPicPr>
          <p:cNvPr id="2050" name="Picture 2" descr="Image of Product. Front orientation. Alloy Steel Shoulder Screws, 8 mm Shoulder Diameter, 70 mm Shoulder Length, M6 x 1 mm Thread.">
            <a:extLst>
              <a:ext uri="{FF2B5EF4-FFF2-40B4-BE49-F238E27FC236}">
                <a16:creationId xmlns:a16="http://schemas.microsoft.com/office/drawing/2014/main" id="{EFCC59D4-A292-5CCE-AD90-CF6079A9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6" y="5070582"/>
            <a:ext cx="2371190" cy="8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B206E-D8AA-0624-ADCC-5B6D7AF5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13</a:t>
            </a:fld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A86E08-2704-C4AE-C82E-935C0CBC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BF55-A65C-452D-B963-F4A09C83A3D5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6A5B-55B9-7445-CD0D-E57E2423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778"/>
            <a:ext cx="8229600" cy="685801"/>
          </a:xfrm>
        </p:spPr>
        <p:txBody>
          <a:bodyPr/>
          <a:lstStyle/>
          <a:p>
            <a:r>
              <a:rPr lang="en-US" sz="3600" dirty="0"/>
              <a:t>Wheel assembly</a:t>
            </a:r>
          </a:p>
        </p:txBody>
      </p:sp>
      <p:pic>
        <p:nvPicPr>
          <p:cNvPr id="8" name="Content Placeholder 7" descr="A grey rectangular object with holes&#10;&#10;Description automatically generated">
            <a:extLst>
              <a:ext uri="{FF2B5EF4-FFF2-40B4-BE49-F238E27FC236}">
                <a16:creationId xmlns:a16="http://schemas.microsoft.com/office/drawing/2014/main" id="{BB1C73C1-3062-6738-7761-2BBD9F7B9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079" y="1630676"/>
            <a:ext cx="2212423" cy="4525963"/>
          </a:xfrm>
        </p:spPr>
      </p:pic>
      <p:pic>
        <p:nvPicPr>
          <p:cNvPr id="12" name="Picture 11" descr="A white object with a light on it&#10;&#10;Description automatically generated">
            <a:extLst>
              <a:ext uri="{FF2B5EF4-FFF2-40B4-BE49-F238E27FC236}">
                <a16:creationId xmlns:a16="http://schemas.microsoft.com/office/drawing/2014/main" id="{BFFEEC04-5527-28B7-F2BF-63CDE87E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195" y="1630675"/>
            <a:ext cx="2986021" cy="4495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14BC0-183A-1475-1C38-8F491E3DBAC4}"/>
              </a:ext>
            </a:extLst>
          </p:cNvPr>
          <p:cNvSpPr txBox="1"/>
          <p:nvPr/>
        </p:nvSpPr>
        <p:spPr>
          <a:xfrm>
            <a:off x="5397979" y="3739768"/>
            <a:ext cx="1216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Wheel plates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2247C-E556-FFC8-A915-D746850AD611}"/>
              </a:ext>
            </a:extLst>
          </p:cNvPr>
          <p:cNvSpPr txBox="1"/>
          <p:nvPr/>
        </p:nvSpPr>
        <p:spPr>
          <a:xfrm>
            <a:off x="8038456" y="3339759"/>
            <a:ext cx="1216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Hinge plate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08BBFD-1E70-4AE0-9A07-43928F7F6C09}"/>
              </a:ext>
            </a:extLst>
          </p:cNvPr>
          <p:cNvSpPr txBox="1"/>
          <p:nvPr/>
        </p:nvSpPr>
        <p:spPr>
          <a:xfrm>
            <a:off x="3564458" y="3031982"/>
            <a:ext cx="85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Wheel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A17314-2FDC-B545-46B4-193CBA446F5D}"/>
              </a:ext>
            </a:extLst>
          </p:cNvPr>
          <p:cNvSpPr txBox="1"/>
          <p:nvPr/>
        </p:nvSpPr>
        <p:spPr>
          <a:xfrm>
            <a:off x="5217407" y="2756690"/>
            <a:ext cx="925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Washers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A537C5-9337-7B9D-8C04-AAAFCCE65DDB}"/>
              </a:ext>
            </a:extLst>
          </p:cNvPr>
          <p:cNvCxnSpPr>
            <a:cxnSpLocks/>
          </p:cNvCxnSpPr>
          <p:nvPr/>
        </p:nvCxnSpPr>
        <p:spPr>
          <a:xfrm flipV="1">
            <a:off x="6629973" y="2910578"/>
            <a:ext cx="647677" cy="933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87F6DE-8508-654E-683B-9E6BBBF2CEFD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614071" y="2986719"/>
            <a:ext cx="1028608" cy="906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F68F2C-C3FC-2386-077F-55E6B8FB0E43}"/>
              </a:ext>
            </a:extLst>
          </p:cNvPr>
          <p:cNvCxnSpPr>
            <a:cxnSpLocks/>
          </p:cNvCxnSpPr>
          <p:nvPr/>
        </p:nvCxnSpPr>
        <p:spPr>
          <a:xfrm>
            <a:off x="6620609" y="3869287"/>
            <a:ext cx="680935" cy="908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ED193B-1987-D42E-2BB3-E8E99888879B}"/>
              </a:ext>
            </a:extLst>
          </p:cNvPr>
          <p:cNvCxnSpPr>
            <a:cxnSpLocks/>
          </p:cNvCxnSpPr>
          <p:nvPr/>
        </p:nvCxnSpPr>
        <p:spPr>
          <a:xfrm>
            <a:off x="6636405" y="3871281"/>
            <a:ext cx="1158328" cy="855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1840FE-9850-D5C8-C15A-B1401565E0D2}"/>
              </a:ext>
            </a:extLst>
          </p:cNvPr>
          <p:cNvCxnSpPr>
            <a:cxnSpLocks/>
          </p:cNvCxnSpPr>
          <p:nvPr/>
        </p:nvCxnSpPr>
        <p:spPr>
          <a:xfrm flipH="1">
            <a:off x="7794733" y="3652622"/>
            <a:ext cx="699715" cy="268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D5116DA-DF8E-2B07-D1C3-6C282E6B3C78}"/>
              </a:ext>
            </a:extLst>
          </p:cNvPr>
          <p:cNvCxnSpPr>
            <a:cxnSpLocks/>
          </p:cNvCxnSpPr>
          <p:nvPr/>
        </p:nvCxnSpPr>
        <p:spPr>
          <a:xfrm flipV="1">
            <a:off x="3979827" y="2592125"/>
            <a:ext cx="670378" cy="439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C8087A-4541-38C8-439A-B49A933C78F5}"/>
              </a:ext>
            </a:extLst>
          </p:cNvPr>
          <p:cNvCxnSpPr>
            <a:cxnSpLocks/>
          </p:cNvCxnSpPr>
          <p:nvPr/>
        </p:nvCxnSpPr>
        <p:spPr>
          <a:xfrm flipH="1" flipV="1">
            <a:off x="4905955" y="2286984"/>
            <a:ext cx="709566" cy="474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white tape with a hole in it&#10;&#10;Description automatically generated">
            <a:extLst>
              <a:ext uri="{FF2B5EF4-FFF2-40B4-BE49-F238E27FC236}">
                <a16:creationId xmlns:a16="http://schemas.microsoft.com/office/drawing/2014/main" id="{C695EBC3-A718-8AA9-4820-E371AFC2D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9" y="1630675"/>
            <a:ext cx="2534459" cy="25961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1767EF5-34A6-5E53-7F86-85C5122E384F}"/>
              </a:ext>
            </a:extLst>
          </p:cNvPr>
          <p:cNvSpPr txBox="1"/>
          <p:nvPr/>
        </p:nvSpPr>
        <p:spPr>
          <a:xfrm>
            <a:off x="1966221" y="3560023"/>
            <a:ext cx="111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Ball bearing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486114-D00B-38E3-228D-F6B41A67ADD7}"/>
              </a:ext>
            </a:extLst>
          </p:cNvPr>
          <p:cNvCxnSpPr>
            <a:cxnSpLocks/>
          </p:cNvCxnSpPr>
          <p:nvPr/>
        </p:nvCxnSpPr>
        <p:spPr>
          <a:xfrm flipH="1" flipV="1">
            <a:off x="1908362" y="3074406"/>
            <a:ext cx="490019" cy="515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3E464E8-7CC1-395C-7EA8-B46A24B34EC3}"/>
              </a:ext>
            </a:extLst>
          </p:cNvPr>
          <p:cNvSpPr txBox="1"/>
          <p:nvPr/>
        </p:nvSpPr>
        <p:spPr>
          <a:xfrm>
            <a:off x="134172" y="4464167"/>
            <a:ext cx="30821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Components: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1x 5/8” aluminum hinge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4x 1/4” aluminum wheel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2x 8mm thick wheels (34mm 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12x 1/4” plastic washers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2x 1/4” ball bearings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2x 1/4” shoulder screws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12x M4 35mm bolts, 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C4C8FC-4D21-1B4F-4C9E-E050CEF55D29}"/>
              </a:ext>
            </a:extLst>
          </p:cNvPr>
          <p:cNvSpPr txBox="1"/>
          <p:nvPr/>
        </p:nvSpPr>
        <p:spPr>
          <a:xfrm>
            <a:off x="3062275" y="6237055"/>
            <a:ext cx="241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Approx. mass = 0.87 kg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362D9B4-B10E-9E56-B17E-12613D45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14</a:t>
            </a:fld>
            <a:endParaRPr lang="en-US" b="1" dirty="0"/>
          </a:p>
        </p:txBody>
      </p:sp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F7C22F33-1C20-EF83-4CEC-0D319357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1F42-7575-4DB5-BC93-F30E57BB0787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48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FAFB-0C71-BDA4-D66E-69E381DD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5215"/>
            <a:ext cx="8229600" cy="685801"/>
          </a:xfrm>
        </p:spPr>
        <p:txBody>
          <a:bodyPr/>
          <a:lstStyle/>
          <a:p>
            <a:r>
              <a:rPr lang="en-US" sz="3200" dirty="0"/>
              <a:t>Wheel Assembly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9D1B6-5362-3177-547B-384B28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3552"/>
            <a:ext cx="8229600" cy="5286984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Mechanical play in wheels</a:t>
            </a:r>
          </a:p>
          <a:p>
            <a:pPr lvl="1"/>
            <a:r>
              <a:rPr lang="en-US" sz="2400" dirty="0"/>
              <a:t>Small gaps between washers could sum to approx. 2mm of play </a:t>
            </a:r>
          </a:p>
          <a:p>
            <a:pPr lvl="1"/>
            <a:r>
              <a:rPr lang="en-US" sz="2400" dirty="0"/>
              <a:t>Could allow for unwanted movement of wheel in X-direction</a:t>
            </a:r>
          </a:p>
          <a:p>
            <a:pPr lvl="1"/>
            <a:r>
              <a:rPr lang="en-US" sz="2400" dirty="0"/>
              <a:t>Could cause antler support to slightly sag or wobble when moving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 stress on wheels (poor load distribution)</a:t>
            </a:r>
          </a:p>
          <a:p>
            <a:pPr lvl="1"/>
            <a:r>
              <a:rPr lang="en-US" sz="2400" dirty="0"/>
              <a:t>Wheels are the only components in contact with track and have very small contact area</a:t>
            </a:r>
          </a:p>
          <a:p>
            <a:pPr lvl="1"/>
            <a:r>
              <a:rPr lang="en-US" sz="2400" dirty="0"/>
              <a:t>Bottom wheel supports entire vertical load</a:t>
            </a:r>
          </a:p>
          <a:p>
            <a:pPr lvl="1"/>
            <a:r>
              <a:rPr lang="en-US" sz="2400" dirty="0"/>
              <a:t>Top and bottom wheels transmit entire moment from wheel assembly (hinge plate to wheel plates to bolt/washers to wheels) to inside of track groove</a:t>
            </a:r>
          </a:p>
          <a:p>
            <a:pPr lvl="1"/>
            <a:r>
              <a:rPr lang="en-US" sz="2400" dirty="0"/>
              <a:t>May lead to deformation depending on material choice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Excess weight</a:t>
            </a:r>
          </a:p>
          <a:p>
            <a:pPr lvl="1" indent="-342900"/>
            <a:r>
              <a:rPr lang="en-US" sz="2400" dirty="0"/>
              <a:t>Hinge plate should be 3/8” thick instead of 5/8”</a:t>
            </a:r>
          </a:p>
          <a:p>
            <a:pPr lvl="1" indent="-342900"/>
            <a:r>
              <a:rPr lang="en-US" sz="2400" dirty="0"/>
              <a:t>Width of hinge plate can be reduced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Material for wheel has not been chosen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Wheels create additional complexity</a:t>
            </a:r>
          </a:p>
          <a:p>
            <a:pPr lvl="1" indent="-342900"/>
            <a:r>
              <a:rPr lang="en-US" sz="2400" dirty="0"/>
              <a:t>Bearings and/or pins might suffice 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r>
              <a:rPr lang="en-US" sz="2800" dirty="0"/>
              <a:t>Modifying the design so there are more points in contact with the track (like middle and front support wheels) will alleviate issues 1, 2</a:t>
            </a:r>
          </a:p>
          <a:p>
            <a:r>
              <a:rPr lang="en-US" sz="2800" dirty="0"/>
              <a:t>Additional structural analysis and testing is necessary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2D1C-AAC4-BC84-98FD-F2C7B597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15</a:t>
            </a:fld>
            <a:endParaRPr lang="en-US" b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50019-DCEF-7268-C794-4553A87E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4650-94E3-4AED-95FB-53138E9D42B2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3991-8ADB-9156-DB7B-0130040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3870"/>
            <a:ext cx="8229600" cy="685801"/>
          </a:xfrm>
        </p:spPr>
        <p:txBody>
          <a:bodyPr/>
          <a:lstStyle/>
          <a:p>
            <a:r>
              <a:rPr lang="en-US" sz="3200" dirty="0"/>
              <a:t>Rail and Antler Plate Design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C353-0991-CFC0-B38B-05988C4C4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5914"/>
            <a:ext cx="8229600" cy="4006934"/>
          </a:xfrm>
        </p:spPr>
        <p:txBody>
          <a:bodyPr>
            <a:normAutofit/>
          </a:bodyPr>
          <a:lstStyle/>
          <a:p>
            <a:r>
              <a:rPr lang="en-US" sz="2000" dirty="0"/>
              <a:t>CAD of rail and antler plates began as solid aluminum pieces</a:t>
            </a:r>
          </a:p>
          <a:p>
            <a:r>
              <a:rPr lang="en-US" sz="2000" dirty="0"/>
              <a:t>ANSYS Structural Optimization used to remove material</a:t>
            </a:r>
          </a:p>
          <a:p>
            <a:r>
              <a:rPr lang="en-US" sz="2000" dirty="0"/>
              <a:t>Goal is to reduce mass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minimize vertical loads and moment on wheel assembly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minimize friction and keep detector stable</a:t>
            </a:r>
          </a:p>
          <a:p>
            <a:r>
              <a:rPr lang="en-US" sz="2000" dirty="0"/>
              <a:t>Results of structural optimization used only as inspiration because ANSYS will not produce structures that are physically possible</a:t>
            </a:r>
          </a:p>
          <a:p>
            <a:r>
              <a:rPr lang="en-US" sz="2000" dirty="0"/>
              <a:t>All simulations were performed for the case of maximum torque load, where the sliding mechanism is fully extended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91F84-579A-6BC2-BF5B-5B7EFA1E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16</a:t>
            </a:fld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47A404-F7C5-F500-6813-0BD6DF83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463F-495B-4FA0-B799-9589DAECB1AD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Antler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5340-3684-EE05-A814-F929ED8C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ANSYS structural optimization</a:t>
            </a:r>
          </a:p>
        </p:txBody>
      </p:sp>
      <p:pic>
        <p:nvPicPr>
          <p:cNvPr id="14" name="Picture 13" descr="A green and blue plaid fabric&#10;&#10;Description automatically generated with medium confidence">
            <a:extLst>
              <a:ext uri="{FF2B5EF4-FFF2-40B4-BE49-F238E27FC236}">
                <a16:creationId xmlns:a16="http://schemas.microsoft.com/office/drawing/2014/main" id="{A25956BF-441F-103D-9709-43C810D3C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0" r="3760"/>
          <a:stretch/>
        </p:blipFill>
        <p:spPr>
          <a:xfrm>
            <a:off x="393909" y="2390383"/>
            <a:ext cx="2205213" cy="3047394"/>
          </a:xfrm>
          <a:prstGeom prst="rect">
            <a:avLst/>
          </a:prstGeom>
        </p:spPr>
      </p:pic>
      <p:pic>
        <p:nvPicPr>
          <p:cNvPr id="16" name="Picture 15" descr="A close-up of a piece of metal&#10;&#10;Description automatically generated">
            <a:extLst>
              <a:ext uri="{FF2B5EF4-FFF2-40B4-BE49-F238E27FC236}">
                <a16:creationId xmlns:a16="http://schemas.microsoft.com/office/drawing/2014/main" id="{294479AF-4269-CF46-53C3-BD4E426F6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8" r="6385"/>
          <a:stretch/>
        </p:blipFill>
        <p:spPr>
          <a:xfrm>
            <a:off x="2717055" y="2390382"/>
            <a:ext cx="2052818" cy="3047393"/>
          </a:xfrm>
          <a:prstGeom prst="rect">
            <a:avLst/>
          </a:prstGeom>
        </p:spPr>
      </p:pic>
      <p:pic>
        <p:nvPicPr>
          <p:cNvPr id="20" name="Picture 19" descr="A computer generated image of a device&#10;&#10;Description automatically generated with medium confidence">
            <a:extLst>
              <a:ext uri="{FF2B5EF4-FFF2-40B4-BE49-F238E27FC236}">
                <a16:creationId xmlns:a16="http://schemas.microsoft.com/office/drawing/2014/main" id="{B5B41C44-EA5A-7798-61A8-B0C928103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60" r="5944"/>
          <a:stretch/>
        </p:blipFill>
        <p:spPr>
          <a:xfrm>
            <a:off x="4883646" y="2390383"/>
            <a:ext cx="1963054" cy="3047394"/>
          </a:xfrm>
          <a:prstGeom prst="rect">
            <a:avLst/>
          </a:prstGeom>
        </p:spPr>
      </p:pic>
      <p:pic>
        <p:nvPicPr>
          <p:cNvPr id="22" name="Picture 21" descr="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A76E1F97-7F8E-564C-4F85-582B73F60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02" r="16051"/>
          <a:stretch/>
        </p:blipFill>
        <p:spPr>
          <a:xfrm>
            <a:off x="6975568" y="2390382"/>
            <a:ext cx="1855423" cy="30247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F07583-4044-0B26-7168-C16A9699B43F}"/>
              </a:ext>
            </a:extLst>
          </p:cNvPr>
          <p:cNvSpPr txBox="1"/>
          <p:nvPr/>
        </p:nvSpPr>
        <p:spPr>
          <a:xfrm>
            <a:off x="1146098" y="548412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497AC8-FD25-BE1A-305E-B22887053A77}"/>
              </a:ext>
            </a:extLst>
          </p:cNvPr>
          <p:cNvSpPr txBox="1"/>
          <p:nvPr/>
        </p:nvSpPr>
        <p:spPr>
          <a:xfrm>
            <a:off x="3451557" y="54874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6324FF-C57F-235E-7000-7BFD39695567}"/>
              </a:ext>
            </a:extLst>
          </p:cNvPr>
          <p:cNvSpPr txBox="1"/>
          <p:nvPr/>
        </p:nvSpPr>
        <p:spPr>
          <a:xfrm>
            <a:off x="5573266" y="54874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34C110-0A38-B394-EE9D-4F8C5ECCAD48}"/>
              </a:ext>
            </a:extLst>
          </p:cNvPr>
          <p:cNvSpPr txBox="1"/>
          <p:nvPr/>
        </p:nvSpPr>
        <p:spPr>
          <a:xfrm>
            <a:off x="574744" y="59639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(% mass retained)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6D3BD-E401-EB52-4A38-7E8E7CFED243}"/>
              </a:ext>
            </a:extLst>
          </p:cNvPr>
          <p:cNvSpPr txBox="1"/>
          <p:nvPr/>
        </p:nvSpPr>
        <p:spPr>
          <a:xfrm>
            <a:off x="7611372" y="54874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B621F4D-0F3F-403F-D2B8-8E45F18F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17</a:t>
            </a:fld>
            <a:endParaRPr lang="en-US" b="1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46AFCC2-568D-DCA7-ECF8-6075F288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D824-D5FF-407B-8DA5-CD0CD34EFE6E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Antler Plate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18CB3-ACDA-259F-CB8D-A98FE7CC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284" y="1632725"/>
            <a:ext cx="2361520" cy="4105243"/>
          </a:xfrm>
          <a:prstGeom prst="rect">
            <a:avLst/>
          </a:prstGeom>
        </p:spPr>
      </p:pic>
      <p:pic>
        <p:nvPicPr>
          <p:cNvPr id="9" name="Picture 8" descr="A grid shaped object with holes in it&#10;&#10;Description automatically generated">
            <a:extLst>
              <a:ext uri="{FF2B5EF4-FFF2-40B4-BE49-F238E27FC236}">
                <a16:creationId xmlns:a16="http://schemas.microsoft.com/office/drawing/2014/main" id="{0FD753DB-F010-46FF-7002-96DBDF5C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33" y="3724056"/>
            <a:ext cx="1982107" cy="1918924"/>
          </a:xfrm>
          <a:prstGeom prst="rect">
            <a:avLst/>
          </a:prstGeom>
        </p:spPr>
      </p:pic>
      <p:pic>
        <p:nvPicPr>
          <p:cNvPr id="11" name="Picture 10" descr="A grid design of a device&#10;&#10;Description automatically generated with medium confidence">
            <a:extLst>
              <a:ext uri="{FF2B5EF4-FFF2-40B4-BE49-F238E27FC236}">
                <a16:creationId xmlns:a16="http://schemas.microsoft.com/office/drawing/2014/main" id="{104A5697-24C8-CB8B-ADCE-8A2A515C1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66" y="1421550"/>
            <a:ext cx="2024774" cy="214611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9A699A-A6A6-EAE2-3E18-CEE916065AAA}"/>
              </a:ext>
            </a:extLst>
          </p:cNvPr>
          <p:cNvCxnSpPr>
            <a:cxnSpLocks/>
          </p:cNvCxnSpPr>
          <p:nvPr/>
        </p:nvCxnSpPr>
        <p:spPr>
          <a:xfrm>
            <a:off x="3649010" y="3685346"/>
            <a:ext cx="103640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4D4F7A-E2FC-5B58-0AFE-EA36B0EF3E16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5160335" y="1904274"/>
            <a:ext cx="1800446" cy="666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C83148-A272-1459-388A-19EBEF5D95F9}"/>
              </a:ext>
            </a:extLst>
          </p:cNvPr>
          <p:cNvSpPr txBox="1"/>
          <p:nvPr/>
        </p:nvSpPr>
        <p:spPr>
          <a:xfrm>
            <a:off x="3919870" y="2570872"/>
            <a:ext cx="2480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Elongated mounting holes allow for adjustment of vertical position during installation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CB710-7D17-F3CC-2A6E-C28B9D224388}"/>
              </a:ext>
            </a:extLst>
          </p:cNvPr>
          <p:cNvSpPr txBox="1"/>
          <p:nvPr/>
        </p:nvSpPr>
        <p:spPr>
          <a:xfrm>
            <a:off x="4572000" y="5754154"/>
            <a:ext cx="434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Mass can be reduced further by using aluminum thinner than 3/8” and removing more material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0A95AE-9ECB-5ED9-0C90-4AFAA9F637FA}"/>
              </a:ext>
            </a:extLst>
          </p:cNvPr>
          <p:cNvSpPr txBox="1"/>
          <p:nvPr/>
        </p:nvSpPr>
        <p:spPr>
          <a:xfrm>
            <a:off x="457200" y="5754154"/>
            <a:ext cx="3312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Mass before optimization = 1.534 kg</a:t>
            </a:r>
          </a:p>
          <a:p>
            <a:r>
              <a:rPr lang="en-US" sz="1600" dirty="0"/>
              <a:t>Mass after optimization = 1.194 kg </a:t>
            </a:r>
          </a:p>
          <a:p>
            <a:endParaRPr lang="en-US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05507BC9-D77A-2064-C8AE-2B774A50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18</a:t>
            </a:fld>
            <a:endParaRPr lang="en-US" b="1" dirty="0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6D3C1BB0-CD09-E27E-DEB1-90F84324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8F79A-85B2-4BA4-99D8-BCAC832D08F8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Antler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5340-3684-EE05-A814-F929ED8C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ANSYS structural analysis</a:t>
            </a:r>
          </a:p>
          <a:p>
            <a:pPr lvl="1"/>
            <a:r>
              <a:rPr lang="en-US" sz="2000" dirty="0"/>
              <a:t>Mesh features</a:t>
            </a:r>
          </a:p>
        </p:txBody>
      </p:sp>
      <p:pic>
        <p:nvPicPr>
          <p:cNvPr id="7" name="Picture 6" descr="A wireframe of a mechanical object&#10;&#10;Description automatically generated">
            <a:extLst>
              <a:ext uri="{FF2B5EF4-FFF2-40B4-BE49-F238E27FC236}">
                <a16:creationId xmlns:a16="http://schemas.microsoft.com/office/drawing/2014/main" id="{ABED4DAC-90B2-383F-2730-53C43AE0B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36" y="3080801"/>
            <a:ext cx="2658072" cy="2452928"/>
          </a:xfrm>
          <a:prstGeom prst="rect">
            <a:avLst/>
          </a:prstGeom>
        </p:spPr>
      </p:pic>
      <p:pic>
        <p:nvPicPr>
          <p:cNvPr id="9" name="Picture 8" descr="A wireframe of a bird&#10;&#10;Description automatically generated">
            <a:extLst>
              <a:ext uri="{FF2B5EF4-FFF2-40B4-BE49-F238E27FC236}">
                <a16:creationId xmlns:a16="http://schemas.microsoft.com/office/drawing/2014/main" id="{FD0202B1-61D6-025F-CA7A-15EC07C3F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54"/>
          <a:stretch/>
        </p:blipFill>
        <p:spPr>
          <a:xfrm>
            <a:off x="3115272" y="4399589"/>
            <a:ext cx="2342775" cy="2209185"/>
          </a:xfrm>
          <a:prstGeom prst="rect">
            <a:avLst/>
          </a:prstGeom>
        </p:spPr>
      </p:pic>
      <p:pic>
        <p:nvPicPr>
          <p:cNvPr id="11" name="Picture 10" descr="A hole in a triangle pattern&#10;&#10;Description automatically generated">
            <a:extLst>
              <a:ext uri="{FF2B5EF4-FFF2-40B4-BE49-F238E27FC236}">
                <a16:creationId xmlns:a16="http://schemas.microsoft.com/office/drawing/2014/main" id="{CDFCB3E9-D07E-BB1D-EA6B-7F04BD75F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1" y="2305438"/>
            <a:ext cx="2293156" cy="1887801"/>
          </a:xfrm>
          <a:prstGeom prst="rect">
            <a:avLst/>
          </a:prstGeom>
        </p:spPr>
      </p:pic>
      <p:pic>
        <p:nvPicPr>
          <p:cNvPr id="13" name="Picture 12" descr="A wireframe of a triangle&#10;&#10;Description automatically generated">
            <a:extLst>
              <a:ext uri="{FF2B5EF4-FFF2-40B4-BE49-F238E27FC236}">
                <a16:creationId xmlns:a16="http://schemas.microsoft.com/office/drawing/2014/main" id="{00698072-3881-8618-808D-7FB6734C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485" y="3135872"/>
            <a:ext cx="3180819" cy="3052224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3B3067F-640F-A62C-DC11-A4C7A650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19</a:t>
            </a:fld>
            <a:endParaRPr lang="en-US" b="1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6F7995D-2512-896E-3776-1334345D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5CD8-B599-4067-8EF5-28C5F84B27DB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9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47F5-5AFC-C351-991D-0DCDCB9D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2250"/>
            <a:ext cx="8229600" cy="59538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295E3-BD09-AE0E-DB2D-313FA7B74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46443" y="2591946"/>
            <a:ext cx="5269807" cy="36634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E3F0F-00A2-C750-7005-FF2DD3783231}"/>
              </a:ext>
            </a:extLst>
          </p:cNvPr>
          <p:cNvSpPr txBox="1"/>
          <p:nvPr/>
        </p:nvSpPr>
        <p:spPr>
          <a:xfrm>
            <a:off x="7071678" y="5078631"/>
            <a:ext cx="161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CMS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1DC0-1B6E-C699-4DA3-3E2689B0F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459" y="1801202"/>
            <a:ext cx="6155634" cy="29033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During LS3 (2026-28), CMS experiment at CERN will be upgraded to prepare for the increased luminosity of of the HL-LHC</a:t>
            </a:r>
          </a:p>
          <a:p>
            <a:r>
              <a:rPr lang="en-US" dirty="0"/>
              <a:t>Phase-2 tracker is almost completely redesigned</a:t>
            </a:r>
          </a:p>
          <a:p>
            <a:r>
              <a:rPr lang="en-US" dirty="0"/>
              <a:t>Major sections of the Phase-2 inner tracker are TEPX, TFPX, and TBPX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2A8DCF-B613-B543-4566-FF30A12B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</a:t>
            </a:fld>
            <a:endParaRPr lang="en-US" b="1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8101AD3-6D2A-BE69-0FBF-A22276C9E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6D4A-C758-412C-8962-441B790BC642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6457"/>
            <a:ext cx="8229600" cy="685801"/>
          </a:xfrm>
        </p:spPr>
        <p:txBody>
          <a:bodyPr/>
          <a:lstStyle/>
          <a:p>
            <a:r>
              <a:rPr lang="en-US" sz="3200" dirty="0"/>
              <a:t>Antler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5340-3684-EE05-A814-F929ED8C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55042" cy="4525963"/>
          </a:xfrm>
        </p:spPr>
        <p:txBody>
          <a:bodyPr>
            <a:normAutofit/>
          </a:bodyPr>
          <a:lstStyle/>
          <a:p>
            <a:r>
              <a:rPr lang="en-US" sz="2400" dirty="0"/>
              <a:t>ANSYS structural analysis</a:t>
            </a:r>
          </a:p>
          <a:p>
            <a:pPr lvl="1"/>
            <a:r>
              <a:rPr lang="en-US" sz="2000" dirty="0"/>
              <a:t>Max deformation: 0.00207mm</a:t>
            </a:r>
          </a:p>
          <a:p>
            <a:pPr lvl="1"/>
            <a:r>
              <a:rPr lang="en-US" sz="2000" dirty="0"/>
              <a:t>Max stress: 1.1963 MPa</a:t>
            </a:r>
          </a:p>
          <a:p>
            <a:pPr lvl="1"/>
            <a:r>
              <a:rPr lang="en-US" sz="2000" dirty="0"/>
              <a:t>Max strain: 1.77467 x 10^-5</a:t>
            </a:r>
          </a:p>
          <a:p>
            <a:pPr lvl="1"/>
            <a:r>
              <a:rPr lang="en-US" sz="2000" dirty="0"/>
              <a:t>Results all well within acceptable limits for Aluminum 6061</a:t>
            </a:r>
          </a:p>
        </p:txBody>
      </p:sp>
      <p:pic>
        <p:nvPicPr>
          <p:cNvPr id="12" name="Picture 11" descr="A rainbow colored metal object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4D950AF1-3631-CC5B-814A-EA15981D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242" y="1997074"/>
            <a:ext cx="4011467" cy="36807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A852C7-8036-92DB-F854-733159491D8B}"/>
              </a:ext>
            </a:extLst>
          </p:cNvPr>
          <p:cNvSpPr txBox="1"/>
          <p:nvPr/>
        </p:nvSpPr>
        <p:spPr>
          <a:xfrm>
            <a:off x="6088912" y="5713668"/>
            <a:ext cx="18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Deformation map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341BE92-3A10-EF09-C83D-C9D52B7F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20</a:t>
            </a:fld>
            <a:endParaRPr lang="en-US" b="1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2D22B21-FF1B-696D-99C5-A45B1F02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8C30-6377-46E2-B3E2-2F0771508CEC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3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43" y="821015"/>
            <a:ext cx="8229600" cy="685801"/>
          </a:xfrm>
        </p:spPr>
        <p:txBody>
          <a:bodyPr/>
          <a:lstStyle/>
          <a:p>
            <a:r>
              <a:rPr lang="en-US" sz="3200" dirty="0"/>
              <a:t>Antler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5340-3684-EE05-A814-F929ED8C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6683"/>
            <a:ext cx="4256567" cy="4525963"/>
          </a:xfrm>
        </p:spPr>
        <p:txBody>
          <a:bodyPr>
            <a:normAutofit/>
          </a:bodyPr>
          <a:lstStyle/>
          <a:p>
            <a:r>
              <a:rPr lang="en-US" sz="1800" dirty="0"/>
              <a:t>ANSYS structural analysis</a:t>
            </a:r>
          </a:p>
          <a:p>
            <a:pPr lvl="1"/>
            <a:r>
              <a:rPr lang="en-US" sz="1400" dirty="0"/>
              <a:t>Stress is concentrated around bolt holes, but this could be partially due to bad mesh</a:t>
            </a:r>
          </a:p>
          <a:p>
            <a:pPr lvl="1"/>
            <a:endParaRPr lang="en-US" sz="1600" dirty="0"/>
          </a:p>
        </p:txBody>
      </p:sp>
      <p:pic>
        <p:nvPicPr>
          <p:cNvPr id="5" name="Picture 4" descr="A blue and green metal object with white text&#10;&#10;Description automatically generated">
            <a:extLst>
              <a:ext uri="{FF2B5EF4-FFF2-40B4-BE49-F238E27FC236}">
                <a16:creationId xmlns:a16="http://schemas.microsoft.com/office/drawing/2014/main" id="{006BB649-C53A-9CA7-9045-69E14961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1" y="2260417"/>
            <a:ext cx="4031109" cy="3689852"/>
          </a:xfrm>
          <a:prstGeom prst="rect">
            <a:avLst/>
          </a:prstGeom>
        </p:spPr>
      </p:pic>
      <p:pic>
        <p:nvPicPr>
          <p:cNvPr id="7" name="Picture 6" descr="A blue grid with a hole in the center&#10;&#10;Description automatically generated">
            <a:extLst>
              <a:ext uri="{FF2B5EF4-FFF2-40B4-BE49-F238E27FC236}">
                <a16:creationId xmlns:a16="http://schemas.microsoft.com/office/drawing/2014/main" id="{F53FC3DF-2AA2-6C66-C032-652260AB1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29" y="1569080"/>
            <a:ext cx="3542590" cy="2166491"/>
          </a:xfrm>
          <a:prstGeom prst="rect">
            <a:avLst/>
          </a:prstGeom>
        </p:spPr>
      </p:pic>
      <p:pic>
        <p:nvPicPr>
          <p:cNvPr id="9" name="Picture 8" descr="A blue and green triangle&#10;&#10;Description automatically generated">
            <a:extLst>
              <a:ext uri="{FF2B5EF4-FFF2-40B4-BE49-F238E27FC236}">
                <a16:creationId xmlns:a16="http://schemas.microsoft.com/office/drawing/2014/main" id="{38D6CF0D-A3EB-17ED-217F-09F6F6E0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29" y="3948938"/>
            <a:ext cx="3542590" cy="2193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69C03-0557-E2F3-563B-7E83CBF27673}"/>
              </a:ext>
            </a:extLst>
          </p:cNvPr>
          <p:cNvSpPr txBox="1"/>
          <p:nvPr/>
        </p:nvSpPr>
        <p:spPr>
          <a:xfrm>
            <a:off x="2097856" y="5901020"/>
            <a:ext cx="120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 map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CE9EF4-A192-0D99-0307-6854C7ED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21</a:t>
            </a:fld>
            <a:endParaRPr lang="en-US" b="1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AA71484-B29B-7CE0-9C1A-C4869F3E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6661-D3D6-4F31-89C8-F2BC27BD3D7A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3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Rail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5340-3684-EE05-A814-F929ED8C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4746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ANSYS structural optimization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07583-4044-0B26-7168-C16A9699B43F}"/>
              </a:ext>
            </a:extLst>
          </p:cNvPr>
          <p:cNvSpPr txBox="1"/>
          <p:nvPr/>
        </p:nvSpPr>
        <p:spPr>
          <a:xfrm>
            <a:off x="2039759" y="36572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497AC8-FD25-BE1A-305E-B22887053A77}"/>
              </a:ext>
            </a:extLst>
          </p:cNvPr>
          <p:cNvSpPr txBox="1"/>
          <p:nvPr/>
        </p:nvSpPr>
        <p:spPr>
          <a:xfrm>
            <a:off x="2039759" y="578461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6D3BD-E401-EB52-4A38-7E8E7CFED243}"/>
              </a:ext>
            </a:extLst>
          </p:cNvPr>
          <p:cNvSpPr txBox="1"/>
          <p:nvPr/>
        </p:nvSpPr>
        <p:spPr>
          <a:xfrm>
            <a:off x="6450231" y="592066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</a:t>
            </a:r>
          </a:p>
        </p:txBody>
      </p:sp>
      <p:pic>
        <p:nvPicPr>
          <p:cNvPr id="7" name="Picture 6" descr="A computer screen shot of a design&#10;&#10;Description automatically generated">
            <a:extLst>
              <a:ext uri="{FF2B5EF4-FFF2-40B4-BE49-F238E27FC236}">
                <a16:creationId xmlns:a16="http://schemas.microsoft.com/office/drawing/2014/main" id="{63513C37-35B4-A2BE-4D03-46377DE6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06" t="20000" r="9535" b="26764"/>
          <a:stretch/>
        </p:blipFill>
        <p:spPr>
          <a:xfrm>
            <a:off x="885230" y="1809773"/>
            <a:ext cx="2892872" cy="1844611"/>
          </a:xfrm>
          <a:prstGeom prst="rect">
            <a:avLst/>
          </a:prstGeom>
        </p:spPr>
      </p:pic>
      <p:pic>
        <p:nvPicPr>
          <p:cNvPr id="11" name="Picture 10" descr="A computer screen shot of a design&#10;&#10;Description automatically generated">
            <a:extLst>
              <a:ext uri="{FF2B5EF4-FFF2-40B4-BE49-F238E27FC236}">
                <a16:creationId xmlns:a16="http://schemas.microsoft.com/office/drawing/2014/main" id="{91C36B61-623C-9A79-EBD6-54569E53A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3" t="25677" r="8980" b="25780"/>
          <a:stretch/>
        </p:blipFill>
        <p:spPr>
          <a:xfrm>
            <a:off x="877866" y="4147954"/>
            <a:ext cx="2868208" cy="1702920"/>
          </a:xfrm>
          <a:prstGeom prst="rect">
            <a:avLst/>
          </a:prstGeom>
        </p:spPr>
      </p:pic>
      <p:pic>
        <p:nvPicPr>
          <p:cNvPr id="13" name="Picture 12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A440BC0D-D212-C81B-C188-22F5FAC5B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02" t="20378" r="11587" b="27761"/>
          <a:stretch/>
        </p:blipFill>
        <p:spPr>
          <a:xfrm>
            <a:off x="5099082" y="1698807"/>
            <a:ext cx="2842693" cy="2001253"/>
          </a:xfrm>
          <a:prstGeom prst="rect">
            <a:avLst/>
          </a:prstGeom>
        </p:spPr>
      </p:pic>
      <p:pic>
        <p:nvPicPr>
          <p:cNvPr id="17" name="Picture 16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6FCB40FC-DE5E-EEF8-29E3-9307D5403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57" t="23982" r="7519" b="27261"/>
          <a:stretch/>
        </p:blipFill>
        <p:spPr>
          <a:xfrm>
            <a:off x="5114289" y="4122423"/>
            <a:ext cx="2868209" cy="17582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81DD67-0ECA-2C00-564D-C60D80F2D907}"/>
              </a:ext>
            </a:extLst>
          </p:cNvPr>
          <p:cNvSpPr txBox="1"/>
          <p:nvPr/>
        </p:nvSpPr>
        <p:spPr>
          <a:xfrm>
            <a:off x="6334723" y="3673185"/>
            <a:ext cx="81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2BA00-BBF8-0A1A-4FC3-6DEC0C420C7A}"/>
              </a:ext>
            </a:extLst>
          </p:cNvPr>
          <p:cNvSpPr txBox="1"/>
          <p:nvPr/>
        </p:nvSpPr>
        <p:spPr>
          <a:xfrm>
            <a:off x="1524000" y="6239590"/>
            <a:ext cx="6822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Structural optimization neglected mass of antler plate and should be redone to see if resulting geometry is significantly different 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19962A5-20B1-DD50-65FC-E32EC169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22</a:t>
            </a:fld>
            <a:endParaRPr lang="en-US" b="1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8F76000-B0E4-7121-79AD-2F1FC08C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C341-27DE-4757-A910-F8886BD87A90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81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Rail 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53B6-6E39-BC0F-06AC-49F1C5F0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1625839"/>
            <a:ext cx="6982046" cy="4004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D7BF-FACA-A8CD-A47F-46B9EDE1F3B5}"/>
              </a:ext>
            </a:extLst>
          </p:cNvPr>
          <p:cNvSpPr txBox="1"/>
          <p:nvPr/>
        </p:nvSpPr>
        <p:spPr>
          <a:xfrm>
            <a:off x="595424" y="5693269"/>
            <a:ext cx="4345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before optimization = 3.357 kg</a:t>
            </a:r>
          </a:p>
          <a:p>
            <a:r>
              <a:rPr lang="en-US" dirty="0"/>
              <a:t>Mass after optimization = 2.072 kg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C3053-A0C3-7965-8430-0BB2F60DF005}"/>
              </a:ext>
            </a:extLst>
          </p:cNvPr>
          <p:cNvSpPr txBox="1"/>
          <p:nvPr/>
        </p:nvSpPr>
        <p:spPr>
          <a:xfrm>
            <a:off x="4664150" y="5693269"/>
            <a:ext cx="362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Mass should be reduced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Aluminum too thick - should be 3/8” or less instead of 5/8”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9776C2-F031-CAAD-9BF8-939F83E1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23</a:t>
            </a:fld>
            <a:endParaRPr lang="en-US" b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6543B65-8433-403D-1A80-34C8885A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8A42-DDB7-4CFD-B9BE-0C2BB8BC4DA7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77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Rail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6F91-E0C0-DEB8-120D-0BC75C539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0986"/>
            <a:ext cx="3980121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ANSYS structural analysis</a:t>
            </a:r>
          </a:p>
          <a:p>
            <a:pPr lvl="1"/>
            <a:r>
              <a:rPr lang="en-US" sz="1600" dirty="0"/>
              <a:t>Neglected mass of antler plate (simulation should be redone to see if results are significantly different)</a:t>
            </a:r>
          </a:p>
          <a:p>
            <a:pPr lvl="1"/>
            <a:r>
              <a:rPr lang="en-US" sz="1600" dirty="0"/>
              <a:t>Max deformation: 0.022143mm</a:t>
            </a:r>
          </a:p>
          <a:p>
            <a:pPr lvl="1"/>
            <a:r>
              <a:rPr lang="en-US" sz="1600" dirty="0"/>
              <a:t>Max stress: 3.3889 MPa</a:t>
            </a:r>
          </a:p>
          <a:p>
            <a:pPr lvl="1"/>
            <a:r>
              <a:rPr lang="en-US" sz="1600" dirty="0"/>
              <a:t>Max strain: 5.0991 x10^-5</a:t>
            </a:r>
          </a:p>
          <a:p>
            <a:pPr lvl="1"/>
            <a:r>
              <a:rPr lang="en-US" sz="1600" dirty="0"/>
              <a:t>Results well within acceptable values</a:t>
            </a:r>
          </a:p>
          <a:p>
            <a:pPr lvl="1"/>
            <a:endParaRPr lang="en-US" sz="1600" dirty="0"/>
          </a:p>
        </p:txBody>
      </p:sp>
      <p:pic>
        <p:nvPicPr>
          <p:cNvPr id="7" name="Picture 6" descr="A rainbow colored triangular object&#10;&#10;Description automatically generated">
            <a:extLst>
              <a:ext uri="{FF2B5EF4-FFF2-40B4-BE49-F238E27FC236}">
                <a16:creationId xmlns:a16="http://schemas.microsoft.com/office/drawing/2014/main" id="{ED3E2AE1-4403-83C1-3AFB-41E87F9B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46" y="3926958"/>
            <a:ext cx="3844375" cy="2367076"/>
          </a:xfrm>
          <a:prstGeom prst="rect">
            <a:avLst/>
          </a:prstGeom>
        </p:spPr>
      </p:pic>
      <p:pic>
        <p:nvPicPr>
          <p:cNvPr id="11" name="Picture 10" descr="A blue and green triangular object&#10;&#10;Description automatically generated">
            <a:extLst>
              <a:ext uri="{FF2B5EF4-FFF2-40B4-BE49-F238E27FC236}">
                <a16:creationId xmlns:a16="http://schemas.microsoft.com/office/drawing/2014/main" id="{5568E99E-DE61-F5DE-0CC1-387985FF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13" y="1821711"/>
            <a:ext cx="3938387" cy="2643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950C1E-8C8D-DACF-09EA-0D210EDF2FD4}"/>
              </a:ext>
            </a:extLst>
          </p:cNvPr>
          <p:cNvSpPr txBox="1"/>
          <p:nvPr/>
        </p:nvSpPr>
        <p:spPr>
          <a:xfrm>
            <a:off x="6113017" y="4429097"/>
            <a:ext cx="120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EAB61-158C-0284-F5B1-A98889B8CD08}"/>
              </a:ext>
            </a:extLst>
          </p:cNvPr>
          <p:cNvSpPr txBox="1"/>
          <p:nvPr/>
        </p:nvSpPr>
        <p:spPr>
          <a:xfrm>
            <a:off x="1524000" y="6185298"/>
            <a:ext cx="18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Deformation map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E4982B-7B5F-E7A3-D91E-E6930D29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24</a:t>
            </a:fld>
            <a:endParaRPr lang="en-US" b="1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0D56398-2269-BA25-E5D1-A5DF989F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835F-AB88-436C-AFB0-94E3AE224DE5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6DF-E706-D503-5B22-8AD35827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47"/>
            <a:ext cx="8229600" cy="685801"/>
          </a:xfrm>
        </p:spPr>
        <p:txBody>
          <a:bodyPr/>
          <a:lstStyle/>
          <a:p>
            <a:r>
              <a:rPr lang="en-US" sz="3200" dirty="0"/>
              <a:t>Rail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6F91-E0C0-DEB8-120D-0BC75C539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0986"/>
            <a:ext cx="446213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ANSYS structural analysis</a:t>
            </a:r>
          </a:p>
          <a:p>
            <a:pPr lvl="1"/>
            <a:r>
              <a:rPr lang="en-US" sz="1600" dirty="0"/>
              <a:t>Stress concentrated around hinge</a:t>
            </a:r>
          </a:p>
          <a:p>
            <a:pPr lvl="1"/>
            <a:r>
              <a:rPr lang="en-US" sz="1600" dirty="0"/>
              <a:t>No stress on members connected to second mounting hole</a:t>
            </a:r>
          </a:p>
          <a:p>
            <a:pPr lvl="2"/>
            <a:r>
              <a:rPr lang="en-US" sz="1200" dirty="0"/>
              <a:t>Could indicate poor load distribution in geometry</a:t>
            </a:r>
          </a:p>
        </p:txBody>
      </p:sp>
      <p:pic>
        <p:nvPicPr>
          <p:cNvPr id="5" name="Picture 4" descr="A mesh of a blue and green object&#10;&#10;Description automatically generated with medium confidence">
            <a:extLst>
              <a:ext uri="{FF2B5EF4-FFF2-40B4-BE49-F238E27FC236}">
                <a16:creationId xmlns:a16="http://schemas.microsoft.com/office/drawing/2014/main" id="{04E12729-9857-B4E3-7325-705BCBA8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89" y="1562748"/>
            <a:ext cx="3690553" cy="2298763"/>
          </a:xfrm>
          <a:prstGeom prst="rect">
            <a:avLst/>
          </a:prstGeom>
        </p:spPr>
      </p:pic>
      <p:pic>
        <p:nvPicPr>
          <p:cNvPr id="8" name="Picture 7" descr="A blue and green geometrical object&#10;&#10;Description automatically generated">
            <a:extLst>
              <a:ext uri="{FF2B5EF4-FFF2-40B4-BE49-F238E27FC236}">
                <a16:creationId xmlns:a16="http://schemas.microsoft.com/office/drawing/2014/main" id="{64B739D2-EB0D-8932-5CF7-B29086EC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745" y="4001320"/>
            <a:ext cx="3650397" cy="2298763"/>
          </a:xfrm>
          <a:prstGeom prst="rect">
            <a:avLst/>
          </a:prstGeom>
        </p:spPr>
      </p:pic>
      <p:pic>
        <p:nvPicPr>
          <p:cNvPr id="10" name="Picture 9" descr="A blue triangle object with a hole&#10;&#10;Description automatically generated">
            <a:extLst>
              <a:ext uri="{FF2B5EF4-FFF2-40B4-BE49-F238E27FC236}">
                <a16:creationId xmlns:a16="http://schemas.microsoft.com/office/drawing/2014/main" id="{4F0F65CC-DAD9-9E33-C6E5-EECBE0152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53" y="3351028"/>
            <a:ext cx="4026847" cy="25351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E974CED-B6D5-9AFC-FC9A-91C2C839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25</a:t>
            </a:fld>
            <a:endParaRPr lang="en-US" b="1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135B4E7-884F-6B5A-D558-6E06D0B2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AA89-6F72-4B7A-8B73-10DF1C4171D8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0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054E-8238-583C-1C4D-13D50472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0620"/>
            <a:ext cx="8229600" cy="685801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B850C-A70A-300B-1062-47DBF994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603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Design reviews and changes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Verify sliding mechanism dimension (slide 12)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Reevaluate design of rail mount plate (slide 23)</a:t>
            </a:r>
            <a:endParaRPr lang="en-US" dirty="0"/>
          </a:p>
          <a:p>
            <a:pPr lvl="1"/>
            <a:r>
              <a:rPr lang="en-US" dirty="0"/>
              <a:t>Consider redesigning wheel assembly (slide 15)</a:t>
            </a:r>
          </a:p>
          <a:p>
            <a:pPr lvl="1"/>
            <a:r>
              <a:rPr lang="en-US" dirty="0"/>
              <a:t>Perform whole assembly structural simulation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Create mechanical drawings</a:t>
            </a:r>
          </a:p>
          <a:p>
            <a:r>
              <a:rPr lang="en-US" dirty="0"/>
              <a:t>Prototype and test antler support</a:t>
            </a:r>
          </a:p>
          <a:p>
            <a:pPr lvl="1"/>
            <a:r>
              <a:rPr lang="en-US" dirty="0"/>
              <a:t>Create specialized test stand for antler support or wait until larger scale tests with mock service cylinder</a:t>
            </a:r>
          </a:p>
          <a:p>
            <a:r>
              <a:rPr lang="en-US" dirty="0"/>
              <a:t>Manufacture 4x antler supports in time for Phase-2 Tracker installation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29B2B-61C1-E838-E39E-8E89F851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26</a:t>
            </a:fld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AFC6BA-8909-8962-4205-3162CB60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CED9-A5B9-452B-A185-BD9AA15F25ED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8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34F8-0D8F-2458-B0A9-F3011A55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0604"/>
            <a:ext cx="8229600" cy="567033"/>
          </a:xfrm>
        </p:spPr>
        <p:txBody>
          <a:bodyPr/>
          <a:lstStyle/>
          <a:p>
            <a:r>
              <a:rPr lang="en-US" sz="3200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B913C-B6D6-7733-CE68-8B6B5B08B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5767"/>
            <a:ext cx="8229600" cy="4460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 Phase-2 Upgrade of the CMS Inner Tracker, Technical Design Report.” CMS Collaboration, </a:t>
            </a:r>
            <a:r>
              <a:rPr lang="en-US" sz="2400" i="1" dirty="0"/>
              <a:t>CERN</a:t>
            </a:r>
            <a:r>
              <a:rPr lang="en-US" sz="2400" dirty="0"/>
              <a:t>, July 1, 2017.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“Installation of Inner Tracker.” Axel </a:t>
            </a:r>
            <a:r>
              <a:rPr lang="en-US" sz="2400" dirty="0" err="1"/>
              <a:t>Filenius</a:t>
            </a:r>
            <a:r>
              <a:rPr lang="en-US" sz="2400" dirty="0"/>
              <a:t>, </a:t>
            </a:r>
            <a:r>
              <a:rPr lang="en-US" sz="2400" i="1" dirty="0"/>
              <a:t>CERN</a:t>
            </a:r>
            <a:r>
              <a:rPr lang="en-US" sz="2400" dirty="0"/>
              <a:t>, Nov. 21, 2022.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https://cernbox.cern.ch/s/IuzEhcnOVJnrVKV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https://drive.google.com/drive/folders/1hsIhDdWPf_LLOO0MlF2ijz6BKTnfdbC4?usp=sharing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A2B31-95E7-686F-4D95-3175E161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5FBA07-7B24-9FF2-E2DD-F2F86E03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68AB-9A4F-4112-AD3D-7E49CFF800BF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1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BC91-6EAD-74FF-A9C2-A9760502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" y="828439"/>
            <a:ext cx="8229600" cy="871116"/>
          </a:xfrm>
        </p:spPr>
        <p:txBody>
          <a:bodyPr>
            <a:normAutofit/>
          </a:bodyPr>
          <a:lstStyle/>
          <a:p>
            <a:r>
              <a:rPr lang="en-US" dirty="0"/>
              <a:t>TFPX Assembly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6536E4-B242-4F9F-F4FB-ADF6A8756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735361"/>
            <a:ext cx="4621577" cy="4294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Pixel module “dees” sit in service cylinder structure (one half cylinder pictured)</a:t>
            </a:r>
          </a:p>
          <a:p>
            <a:r>
              <a:rPr lang="en-US" dirty="0"/>
              <a:t>Service cylinder supports power, thermals, and readout electronics to dees</a:t>
            </a:r>
          </a:p>
          <a:p>
            <a:r>
              <a:rPr lang="en-US" dirty="0"/>
              <a:t>Each half cylinder is supported by top and bottom rails at three points along main axis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A computer generated image of a metal object&#10;&#10;Description automatically generated">
            <a:extLst>
              <a:ext uri="{FF2B5EF4-FFF2-40B4-BE49-F238E27FC236}">
                <a16:creationId xmlns:a16="http://schemas.microsoft.com/office/drawing/2014/main" id="{E96B850F-212C-52A9-9B5A-7B7FC6FD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274" y="1451758"/>
            <a:ext cx="2466921" cy="2440748"/>
          </a:xfrm>
          <a:prstGeom prst="rect">
            <a:avLst/>
          </a:prstGeom>
        </p:spPr>
      </p:pic>
      <p:pic>
        <p:nvPicPr>
          <p:cNvPr id="10" name="Picture 9" descr="A grey object with holes&#10;&#10;Description automatically generated with medium confidence">
            <a:extLst>
              <a:ext uri="{FF2B5EF4-FFF2-40B4-BE49-F238E27FC236}">
                <a16:creationId xmlns:a16="http://schemas.microsoft.com/office/drawing/2014/main" id="{72C293B8-4649-D7B3-07A0-133E4F99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274" y="4009866"/>
            <a:ext cx="2466921" cy="2287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F3BF75-E77B-4D46-37F7-0DA3AF32AFD6}"/>
              </a:ext>
            </a:extLst>
          </p:cNvPr>
          <p:cNvSpPr txBox="1"/>
          <p:nvPr/>
        </p:nvSpPr>
        <p:spPr>
          <a:xfrm>
            <a:off x="4305425" y="4388317"/>
            <a:ext cx="230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End-flange or “Antler”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A18DEB-613E-B35C-700A-E161E2FCF542}"/>
              </a:ext>
            </a:extLst>
          </p:cNvPr>
          <p:cNvCxnSpPr/>
          <p:nvPr/>
        </p:nvCxnSpPr>
        <p:spPr>
          <a:xfrm flipV="1">
            <a:off x="6618743" y="3851955"/>
            <a:ext cx="1136437" cy="5363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7FA89B-FD6E-02F2-B25D-626CE466178F}"/>
              </a:ext>
            </a:extLst>
          </p:cNvPr>
          <p:cNvCxnSpPr>
            <a:cxnSpLocks/>
          </p:cNvCxnSpPr>
          <p:nvPr/>
        </p:nvCxnSpPr>
        <p:spPr>
          <a:xfrm flipV="1">
            <a:off x="5832511" y="2804793"/>
            <a:ext cx="1000698" cy="5363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5F4A7D-8F91-5897-9AF2-FB611180C47E}"/>
              </a:ext>
            </a:extLst>
          </p:cNvPr>
          <p:cNvCxnSpPr>
            <a:cxnSpLocks/>
          </p:cNvCxnSpPr>
          <p:nvPr/>
        </p:nvCxnSpPr>
        <p:spPr>
          <a:xfrm flipV="1">
            <a:off x="5541103" y="2108436"/>
            <a:ext cx="648799" cy="2856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D56EBC-03C9-0BE1-4304-28E6024E89A2}"/>
              </a:ext>
            </a:extLst>
          </p:cNvPr>
          <p:cNvSpPr txBox="1"/>
          <p:nvPr/>
        </p:nvSpPr>
        <p:spPr>
          <a:xfrm>
            <a:off x="5174458" y="338564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Middle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0CC091-961A-BA6C-770E-90D0F45EDEEA}"/>
              </a:ext>
            </a:extLst>
          </p:cNvPr>
          <p:cNvSpPr txBox="1"/>
          <p:nvPr/>
        </p:nvSpPr>
        <p:spPr>
          <a:xfrm>
            <a:off x="4846810" y="2321792"/>
            <a:ext cx="69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Front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8D5BCE-901C-3749-E668-E42DC1106AB3}"/>
              </a:ext>
            </a:extLst>
          </p:cNvPr>
          <p:cNvSpPr txBox="1"/>
          <p:nvPr/>
        </p:nvSpPr>
        <p:spPr>
          <a:xfrm>
            <a:off x="6041360" y="6473710"/>
            <a:ext cx="2291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CMS (9/13/2023)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9AF2338-B567-CD54-C74C-6974EF71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CFF67D39-EAE5-6B28-94C1-AD7FB0D8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554D-B18A-4B4E-8185-015EFDE15025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1D5C-D844-B309-C5AB-EB09DF6D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921488"/>
            <a:ext cx="8229600" cy="836392"/>
          </a:xfrm>
        </p:spPr>
        <p:txBody>
          <a:bodyPr/>
          <a:lstStyle/>
          <a:p>
            <a:r>
              <a:rPr lang="en-US" dirty="0"/>
              <a:t>IT Installation System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199A2-5859-FE8F-C3EF-171AA42B8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25" y="1644903"/>
            <a:ext cx="7008349" cy="4711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F9373-AFA1-4014-E136-4D14F4EEA62A}"/>
              </a:ext>
            </a:extLst>
          </p:cNvPr>
          <p:cNvSpPr txBox="1"/>
          <p:nvPr/>
        </p:nvSpPr>
        <p:spPr>
          <a:xfrm>
            <a:off x="1592365" y="6364697"/>
            <a:ext cx="2471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Axel </a:t>
            </a:r>
            <a:r>
              <a:rPr lang="en-US" sz="1600" dirty="0" err="1"/>
              <a:t>Filenius</a:t>
            </a:r>
            <a:r>
              <a:rPr lang="en-US" sz="1600" dirty="0"/>
              <a:t> (2022)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8C366F-BA12-F759-0F65-6468E3C3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4</a:t>
            </a:fld>
            <a:endParaRPr lang="en-US" b="1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35C0C57-D441-6579-E097-8C856284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428E-995F-4122-B747-3F81C1CF362A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3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56CA-7D24-66E2-7186-00FF26A2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9387"/>
            <a:ext cx="8229600" cy="580356"/>
          </a:xfrm>
        </p:spPr>
        <p:txBody>
          <a:bodyPr/>
          <a:lstStyle/>
          <a:p>
            <a:r>
              <a:rPr lang="en-US" dirty="0"/>
              <a:t>Front Support Wheels</a:t>
            </a:r>
          </a:p>
        </p:txBody>
      </p:sp>
      <p:pic>
        <p:nvPicPr>
          <p:cNvPr id="5" name="Content Placeholder 4" descr="A screenshot of a computer generated object&#10;&#10;Description automatically generated">
            <a:extLst>
              <a:ext uri="{FF2B5EF4-FFF2-40B4-BE49-F238E27FC236}">
                <a16:creationId xmlns:a16="http://schemas.microsoft.com/office/drawing/2014/main" id="{88875CF8-2453-5E76-7831-08A64F888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31" y="2037488"/>
            <a:ext cx="3781464" cy="3600116"/>
          </a:xfrm>
        </p:spPr>
      </p:pic>
      <p:pic>
        <p:nvPicPr>
          <p:cNvPr id="9" name="Picture 8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D33B0F16-9D92-F8DB-1BBE-F014A037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99" y="2037488"/>
            <a:ext cx="3935470" cy="360011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DB352-8984-E00C-A900-2B69662DE27B}"/>
              </a:ext>
            </a:extLst>
          </p:cNvPr>
          <p:cNvCxnSpPr>
            <a:cxnSpLocks/>
          </p:cNvCxnSpPr>
          <p:nvPr/>
        </p:nvCxnSpPr>
        <p:spPr>
          <a:xfrm flipV="1">
            <a:off x="2666082" y="4285562"/>
            <a:ext cx="1905918" cy="6773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1F9E473-1B69-415F-6FB3-A47977F6E7E9}"/>
              </a:ext>
            </a:extLst>
          </p:cNvPr>
          <p:cNvSpPr/>
          <p:nvPr/>
        </p:nvSpPr>
        <p:spPr>
          <a:xfrm>
            <a:off x="1726112" y="4726236"/>
            <a:ext cx="782197" cy="7821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124078-6E25-7A67-E0C8-213270D803FD}"/>
              </a:ext>
            </a:extLst>
          </p:cNvPr>
          <p:cNvSpPr/>
          <p:nvPr/>
        </p:nvSpPr>
        <p:spPr>
          <a:xfrm>
            <a:off x="1711558" y="2107895"/>
            <a:ext cx="782197" cy="7821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E727569-2E3A-11AF-127B-FE84F61D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5</a:t>
            </a:fld>
            <a:endParaRPr lang="en-US" b="1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66388B7-C567-C412-8B56-7C93EA42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2718-0DCA-450D-8C21-3DC72867D560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5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56CA-7D24-66E2-7186-00FF26A2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7460"/>
            <a:ext cx="8229600" cy="580356"/>
          </a:xfrm>
        </p:spPr>
        <p:txBody>
          <a:bodyPr/>
          <a:lstStyle/>
          <a:p>
            <a:r>
              <a:rPr lang="en-US" dirty="0"/>
              <a:t>Middle Support Wheels</a:t>
            </a:r>
          </a:p>
        </p:txBody>
      </p:sp>
      <p:pic>
        <p:nvPicPr>
          <p:cNvPr id="4" name="Picture 3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45F32331-B79F-2947-82C7-9E29903A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10" y="2195048"/>
            <a:ext cx="3597804" cy="3340364"/>
          </a:xfrm>
          <a:prstGeom prst="rect">
            <a:avLst/>
          </a:prstGeom>
        </p:spPr>
      </p:pic>
      <p:pic>
        <p:nvPicPr>
          <p:cNvPr id="10" name="Picture 9" descr="A white object with red and yellow parts&#10;&#10;Description automatically generated with medium confidence">
            <a:extLst>
              <a:ext uri="{FF2B5EF4-FFF2-40B4-BE49-F238E27FC236}">
                <a16:creationId xmlns:a16="http://schemas.microsoft.com/office/drawing/2014/main" id="{EECD98B4-BAF8-13C0-DABD-5AA7232A5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8"/>
          <a:stretch/>
        </p:blipFill>
        <p:spPr>
          <a:xfrm>
            <a:off x="4489372" y="2198128"/>
            <a:ext cx="4274546" cy="334036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2A0EC0-E5F9-F867-DE20-C6DF2736304E}"/>
              </a:ext>
            </a:extLst>
          </p:cNvPr>
          <p:cNvCxnSpPr>
            <a:cxnSpLocks/>
          </p:cNvCxnSpPr>
          <p:nvPr/>
        </p:nvCxnSpPr>
        <p:spPr>
          <a:xfrm flipV="1">
            <a:off x="2915933" y="4098276"/>
            <a:ext cx="1799286" cy="6773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5E3B45B-2034-4670-B258-4275B536BD4D}"/>
              </a:ext>
            </a:extLst>
          </p:cNvPr>
          <p:cNvSpPr/>
          <p:nvPr/>
        </p:nvSpPr>
        <p:spPr>
          <a:xfrm>
            <a:off x="1978307" y="4560983"/>
            <a:ext cx="782197" cy="7821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E80352-78D2-D048-6316-6A66C8FAF0ED}"/>
              </a:ext>
            </a:extLst>
          </p:cNvPr>
          <p:cNvSpPr/>
          <p:nvPr/>
        </p:nvSpPr>
        <p:spPr>
          <a:xfrm>
            <a:off x="1891365" y="2297017"/>
            <a:ext cx="782197" cy="7821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0FBC700-B423-FD9C-DBD0-A0C2BFA2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6</a:t>
            </a:fld>
            <a:endParaRPr lang="en-US" b="1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D81135F-4306-AF75-2258-9B32D99B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B3319-0F44-4F27-9A15-B5B5E48045C6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4A0F-09FA-0292-1880-3A64FBE1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2519" y="835235"/>
            <a:ext cx="7039093" cy="685801"/>
          </a:xfrm>
        </p:spPr>
        <p:txBody>
          <a:bodyPr/>
          <a:lstStyle/>
          <a:p>
            <a:r>
              <a:rPr lang="en-US" dirty="0"/>
              <a:t>Antler Mounting Points</a:t>
            </a:r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E499B9A6-DA6A-54B0-4015-10876D66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74" y="287650"/>
            <a:ext cx="2213113" cy="1953595"/>
          </a:xfrm>
          <a:prstGeom prst="rect">
            <a:avLst/>
          </a:prstGeom>
        </p:spPr>
      </p:pic>
      <p:pic>
        <p:nvPicPr>
          <p:cNvPr id="13" name="Picture 12" descr="A metal bar with red dots&#10;&#10;Description automatically generated with medium confidence">
            <a:extLst>
              <a:ext uri="{FF2B5EF4-FFF2-40B4-BE49-F238E27FC236}">
                <a16:creationId xmlns:a16="http://schemas.microsoft.com/office/drawing/2014/main" id="{BC946699-B44F-1EA1-29A0-980353E2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57" y="2418774"/>
            <a:ext cx="2166333" cy="2020452"/>
          </a:xfrm>
          <a:prstGeom prst="rect">
            <a:avLst/>
          </a:prstGeom>
        </p:spPr>
      </p:pic>
      <p:pic>
        <p:nvPicPr>
          <p:cNvPr id="15" name="Picture 14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AF01CECA-0C33-63C8-03BC-283D31150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99" t="13335" r="5868" b="9249"/>
          <a:stretch/>
        </p:blipFill>
        <p:spPr>
          <a:xfrm>
            <a:off x="4991186" y="4616755"/>
            <a:ext cx="2166334" cy="2028480"/>
          </a:xfrm>
          <a:prstGeom prst="rect">
            <a:avLst/>
          </a:prstGeom>
        </p:spPr>
      </p:pic>
      <p:pic>
        <p:nvPicPr>
          <p:cNvPr id="19" name="Content Placeholder 18" descr="A computer generated image of a black object&#10;&#10;Description automatically generated">
            <a:extLst>
              <a:ext uri="{FF2B5EF4-FFF2-40B4-BE49-F238E27FC236}">
                <a16:creationId xmlns:a16="http://schemas.microsoft.com/office/drawing/2014/main" id="{D422832C-7D92-4975-11B8-870EE3686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5702" y="1662997"/>
            <a:ext cx="4310440" cy="4525963"/>
          </a:xfr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5B349F2-E70D-458F-2C15-2D043022EC8A}"/>
              </a:ext>
            </a:extLst>
          </p:cNvPr>
          <p:cNvSpPr/>
          <p:nvPr/>
        </p:nvSpPr>
        <p:spPr>
          <a:xfrm>
            <a:off x="1209277" y="4616755"/>
            <a:ext cx="1096602" cy="1063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A1042C-8F30-E2B2-FA38-78AE21C34003}"/>
              </a:ext>
            </a:extLst>
          </p:cNvPr>
          <p:cNvSpPr/>
          <p:nvPr/>
        </p:nvSpPr>
        <p:spPr>
          <a:xfrm>
            <a:off x="2458279" y="3433463"/>
            <a:ext cx="1096602" cy="1063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1976E7-2DDC-4D53-91F4-70E733FF8CA3}"/>
              </a:ext>
            </a:extLst>
          </p:cNvPr>
          <p:cNvSpPr/>
          <p:nvPr/>
        </p:nvSpPr>
        <p:spPr>
          <a:xfrm>
            <a:off x="2739903" y="1787526"/>
            <a:ext cx="1096602" cy="1063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B65442-7C37-56AE-1A98-E248981F7F3F}"/>
              </a:ext>
            </a:extLst>
          </p:cNvPr>
          <p:cNvCxnSpPr>
            <a:cxnSpLocks/>
          </p:cNvCxnSpPr>
          <p:nvPr/>
        </p:nvCxnSpPr>
        <p:spPr>
          <a:xfrm flipV="1">
            <a:off x="4041913" y="1560450"/>
            <a:ext cx="2162860" cy="6807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9ED75C-498F-6712-37A7-6523CD92BE61}"/>
              </a:ext>
            </a:extLst>
          </p:cNvPr>
          <p:cNvCxnSpPr>
            <a:cxnSpLocks/>
          </p:cNvCxnSpPr>
          <p:nvPr/>
        </p:nvCxnSpPr>
        <p:spPr>
          <a:xfrm flipV="1">
            <a:off x="3691540" y="3571708"/>
            <a:ext cx="2033399" cy="4356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1D8366-7CCD-F8DA-3891-519E05F4C052}"/>
              </a:ext>
            </a:extLst>
          </p:cNvPr>
          <p:cNvCxnSpPr>
            <a:cxnSpLocks/>
          </p:cNvCxnSpPr>
          <p:nvPr/>
        </p:nvCxnSpPr>
        <p:spPr>
          <a:xfrm>
            <a:off x="2518179" y="5217645"/>
            <a:ext cx="2207963" cy="26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07D003-ABEE-0106-76F8-81B222631FCB}"/>
              </a:ext>
            </a:extLst>
          </p:cNvPr>
          <p:cNvCxnSpPr>
            <a:cxnSpLocks/>
          </p:cNvCxnSpPr>
          <p:nvPr/>
        </p:nvCxnSpPr>
        <p:spPr>
          <a:xfrm flipH="1" flipV="1">
            <a:off x="6818968" y="3286580"/>
            <a:ext cx="212655" cy="384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5FFDB9-6A90-23C0-3A9F-BF71357C1DE8}"/>
              </a:ext>
            </a:extLst>
          </p:cNvPr>
          <p:cNvCxnSpPr>
            <a:cxnSpLocks/>
          </p:cNvCxnSpPr>
          <p:nvPr/>
        </p:nvCxnSpPr>
        <p:spPr>
          <a:xfrm flipH="1" flipV="1">
            <a:off x="6204773" y="5319471"/>
            <a:ext cx="474323" cy="1669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C5EC61-7538-35BD-0A6D-EDE0392A7AAE}"/>
              </a:ext>
            </a:extLst>
          </p:cNvPr>
          <p:cNvCxnSpPr>
            <a:cxnSpLocks/>
          </p:cNvCxnSpPr>
          <p:nvPr/>
        </p:nvCxnSpPr>
        <p:spPr>
          <a:xfrm flipH="1" flipV="1">
            <a:off x="7343153" y="827166"/>
            <a:ext cx="237815" cy="3903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CE86D2D-8CF2-5AC3-3588-D72E43B7534F}"/>
              </a:ext>
            </a:extLst>
          </p:cNvPr>
          <p:cNvSpPr txBox="1"/>
          <p:nvPr/>
        </p:nvSpPr>
        <p:spPr>
          <a:xfrm>
            <a:off x="1886775" y="6229271"/>
            <a:ext cx="2588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4.917mm holes for M4 bolts 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C1346BD2-A86F-7CBC-FA0B-0CAE5314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7</a:t>
            </a:fld>
            <a:endParaRPr lang="en-US" b="1"/>
          </a:p>
        </p:txBody>
      </p:sp>
      <p:sp>
        <p:nvSpPr>
          <p:cNvPr id="46" name="Date Placeholder 45">
            <a:extLst>
              <a:ext uri="{FF2B5EF4-FFF2-40B4-BE49-F238E27FC236}">
                <a16:creationId xmlns:a16="http://schemas.microsoft.com/office/drawing/2014/main" id="{9B3FDBA3-507E-B130-C321-937B0B4E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1DE1-F552-4607-8CF2-9AD4E41CCC47}" type="datetime1">
              <a:rPr lang="en-US" smtClean="0"/>
              <a:t>2/8/2024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1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88168-C19E-B51E-0F49-FABC723E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19971"/>
            <a:ext cx="8229600" cy="780229"/>
          </a:xfrm>
        </p:spPr>
        <p:txBody>
          <a:bodyPr/>
          <a:lstStyle/>
          <a:p>
            <a:r>
              <a:rPr lang="en-US" dirty="0"/>
              <a:t>Antler Support (Concept)</a:t>
            </a:r>
          </a:p>
        </p:txBody>
      </p:sp>
      <p:pic>
        <p:nvPicPr>
          <p:cNvPr id="4" name="2019-11-07_Antler Support Mechanism">
            <a:hlinkClick r:id="" action="ppaction://media"/>
            <a:extLst>
              <a:ext uri="{FF2B5EF4-FFF2-40B4-BE49-F238E27FC236}">
                <a16:creationId xmlns:a16="http://schemas.microsoft.com/office/drawing/2014/main" id="{A67716BD-C9BB-3581-7A0F-CB3517A587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926" y="1721386"/>
            <a:ext cx="7886147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21EBB-92C3-99D1-3CFE-71B14F00CA96}"/>
              </a:ext>
            </a:extLst>
          </p:cNvPr>
          <p:cNvSpPr txBox="1"/>
          <p:nvPr/>
        </p:nvSpPr>
        <p:spPr>
          <a:xfrm>
            <a:off x="628926" y="4851608"/>
            <a:ext cx="2379317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Slider mechanism needs to allow approx. 250mm movement in the X (radial)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E8A11-038B-0033-952E-E0F361A816D9}"/>
              </a:ext>
            </a:extLst>
          </p:cNvPr>
          <p:cNvSpPr txBox="1"/>
          <p:nvPr/>
        </p:nvSpPr>
        <p:spPr>
          <a:xfrm>
            <a:off x="1909747" y="6247349"/>
            <a:ext cx="2509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Axel </a:t>
            </a:r>
            <a:r>
              <a:rPr lang="en-US" sz="1600" dirty="0" err="1"/>
              <a:t>Filenius</a:t>
            </a:r>
            <a:r>
              <a:rPr lang="en-US" sz="1600" dirty="0"/>
              <a:t>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9EF22-F020-FDA8-6D96-18C12001565D}"/>
              </a:ext>
            </a:extLst>
          </p:cNvPr>
          <p:cNvSpPr txBox="1"/>
          <p:nvPr/>
        </p:nvSpPr>
        <p:spPr>
          <a:xfrm>
            <a:off x="7631926" y="5790489"/>
            <a:ext cx="79568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A369F-C60E-5A9B-D783-30E1BE5D1D3B}"/>
              </a:ext>
            </a:extLst>
          </p:cNvPr>
          <p:cNvSpPr txBox="1"/>
          <p:nvPr/>
        </p:nvSpPr>
        <p:spPr>
          <a:xfrm>
            <a:off x="5612845" y="1721386"/>
            <a:ext cx="307395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Temporary antler support needed for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installation, antler will be mounted to bulkhead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D4807E-A95B-2E49-4CD3-4EEEDB46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8</a:t>
            </a:fld>
            <a:endParaRPr lang="en-US" b="1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694153A-8F1C-C9FF-A163-7EA648CDF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0FCD-57B8-4045-93C7-1408B847CE2E}" type="datetime1">
              <a:rPr lang="en-US" smtClean="0"/>
              <a:t>2/8/2024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40FE-E45A-7455-5C3F-CAABC7E5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053"/>
            <a:ext cx="8229600" cy="685801"/>
          </a:xfrm>
        </p:spPr>
        <p:txBody>
          <a:bodyPr/>
          <a:lstStyle/>
          <a:p>
            <a:r>
              <a:rPr lang="en-US" sz="4000" dirty="0"/>
              <a:t>Initial Design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3BE7-975C-97B8-AA0C-E00AD6D8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69" y="1784166"/>
            <a:ext cx="4697897" cy="24947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Ideas and images from John Conway</a:t>
            </a:r>
          </a:p>
          <a:p>
            <a:r>
              <a:rPr lang="en-US" dirty="0"/>
              <a:t>Use off-the-shelf rail and carriage system to accommodate X-direction movement</a:t>
            </a:r>
          </a:p>
          <a:p>
            <a:r>
              <a:rPr lang="en-US" dirty="0"/>
              <a:t>Assembly must rotate around wheel because installation is not straight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9AD98-B94E-DA8C-EAEC-9A894381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50" y="3826474"/>
            <a:ext cx="3332582" cy="2491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C3AC0-CC53-A8A7-1D8A-9BA97E1B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988" y="2190930"/>
            <a:ext cx="3566334" cy="41265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FCDE2-FDA9-889C-7306-15008D77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b="1" smtClean="0"/>
              <a:pPr/>
              <a:t>9</a:t>
            </a:fld>
            <a:endParaRPr lang="en-US" b="1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9E5A5D8-3007-90E6-695E-706C598F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2C66-6DA7-419E-91DC-620304010601}" type="datetime1">
              <a:rPr lang="en-US" smtClean="0"/>
              <a:t>2/8/2024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48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1256</Words>
  <Application>Microsoft Office PowerPoint</Application>
  <PresentationFormat>On-screen Show (4:3)</PresentationFormat>
  <Paragraphs>245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CMS Phase-2 TFPX Antler Support Preliminary Mechanical Design</vt:lpstr>
      <vt:lpstr>Introduction</vt:lpstr>
      <vt:lpstr>TFPX Assembly</vt:lpstr>
      <vt:lpstr>IT Installation System </vt:lpstr>
      <vt:lpstr>Front Support Wheels</vt:lpstr>
      <vt:lpstr>Middle Support Wheels</vt:lpstr>
      <vt:lpstr>Antler Mounting Points</vt:lpstr>
      <vt:lpstr>Antler Support (Concept)</vt:lpstr>
      <vt:lpstr>Initial Design Concept</vt:lpstr>
      <vt:lpstr>Mechanical Requirements</vt:lpstr>
      <vt:lpstr>Preliminary Design</vt:lpstr>
      <vt:lpstr>Sliding Mechanism</vt:lpstr>
      <vt:lpstr>Hinge Mechanism</vt:lpstr>
      <vt:lpstr>Wheel assembly</vt:lpstr>
      <vt:lpstr>Wheel Assembly Issues</vt:lpstr>
      <vt:lpstr>Rail and Antler Plate Design Process</vt:lpstr>
      <vt:lpstr>Antler Plate</vt:lpstr>
      <vt:lpstr>Antler Plate</vt:lpstr>
      <vt:lpstr>Antler Plate</vt:lpstr>
      <vt:lpstr>Antler Plate</vt:lpstr>
      <vt:lpstr>Antler Plate</vt:lpstr>
      <vt:lpstr>Rail Plate</vt:lpstr>
      <vt:lpstr>Rail Plate</vt:lpstr>
      <vt:lpstr>Rail Plate</vt:lpstr>
      <vt:lpstr>Rail Plate</vt:lpstr>
      <vt:lpstr>Action Items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Dean Reiter</cp:lastModifiedBy>
  <cp:revision>6</cp:revision>
  <dcterms:created xsi:type="dcterms:W3CDTF">2010-10-18T16:36:26Z</dcterms:created>
  <dcterms:modified xsi:type="dcterms:W3CDTF">2024-02-08T19:56:53Z</dcterms:modified>
</cp:coreProperties>
</file>